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2399288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35"/>
    <p:restoredTop sz="95994"/>
  </p:normalViewPr>
  <p:slideViewPr>
    <p:cSldViewPr snapToGrid="0">
      <p:cViewPr varScale="1">
        <p:scale>
          <a:sx n="15" d="100"/>
          <a:sy n="15" d="100"/>
        </p:scale>
        <p:origin x="27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380311"/>
            <a:ext cx="27539395" cy="17827413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895217"/>
            <a:ext cx="24299466" cy="1236302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3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41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726267"/>
            <a:ext cx="6986096" cy="4339505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726267"/>
            <a:ext cx="20553298" cy="4339505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90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31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766055"/>
            <a:ext cx="27944386" cy="2130043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4268002"/>
            <a:ext cx="27944386" cy="1120139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14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631334"/>
            <a:ext cx="13769697" cy="3248999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631334"/>
            <a:ext cx="13769697" cy="3248999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30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26278"/>
            <a:ext cx="27944386" cy="98975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552684"/>
            <a:ext cx="13706415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704560"/>
            <a:ext cx="13706415" cy="2751159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552684"/>
            <a:ext cx="13773917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704560"/>
            <a:ext cx="13773917" cy="2751159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3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50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03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372785"/>
            <a:ext cx="16402140" cy="3638973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58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372785"/>
            <a:ext cx="16402140" cy="3638973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95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726278"/>
            <a:ext cx="27944386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631334"/>
            <a:ext cx="27944386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AF0E0-3FA5-5B45-871F-14E1D5151C11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7460758"/>
            <a:ext cx="109347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D979C-28CC-3546-B028-F503AC3E63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08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7AAAE2-11F4-9839-A3D2-7B151C2CC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053" y="412944"/>
            <a:ext cx="31560653" cy="3820876"/>
          </a:xfrm>
        </p:spPr>
        <p:txBody>
          <a:bodyPr anchor="ctr">
            <a:normAutofit fontScale="90000"/>
          </a:bodyPr>
          <a:lstStyle/>
          <a:p>
            <a:r>
              <a:rPr lang="fr-FR" sz="8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sarcopénie avant traitement du cancer : </a:t>
            </a:r>
            <a:br>
              <a:rPr lang="fr-FR" sz="8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méta-analyse de sa prévalence et de sa valeur pronostique au cours du traitement du cancer</a:t>
            </a:r>
            <a:br>
              <a:rPr lang="fr-FR" sz="8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8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25">
            <a:extLst>
              <a:ext uri="{FF2B5EF4-FFF2-40B4-BE49-F238E27FC236}">
                <a16:creationId xmlns:a16="http://schemas.microsoft.com/office/drawing/2014/main" id="{1747902A-2B2B-5994-5C6F-B3E67101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02803" y="49902908"/>
            <a:ext cx="10393681" cy="1072962"/>
          </a:xfrm>
        </p:spPr>
        <p:txBody>
          <a:bodyPr/>
          <a:lstStyle/>
          <a:p>
            <a:r>
              <a:rPr lang="fr-FR" sz="4000" b="1" baseline="30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fr-FR" sz="4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contact: frederic.pamoukdjian@aphp.fr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3408A9A-6201-3B8F-025A-FB9EF4878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0339" y="33088230"/>
            <a:ext cx="6074804" cy="5400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C156ACB-2246-108F-DFE2-BCDCD433D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9004" y="33093483"/>
            <a:ext cx="6074802" cy="540000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7F2F2EA0-6A9F-2D0F-5823-D086889D3DF3}"/>
              </a:ext>
            </a:extLst>
          </p:cNvPr>
          <p:cNvSpPr txBox="1"/>
          <p:nvPr/>
        </p:nvSpPr>
        <p:spPr>
          <a:xfrm>
            <a:off x="471054" y="5061976"/>
            <a:ext cx="314571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Introduction:</a:t>
            </a:r>
          </a:p>
          <a:p>
            <a:pPr algn="just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Initialement définie comme une perte de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masse musculaire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isolée en 1989, le terme de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sarcopénie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a évolué depuis 2010 au travers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d’algorithmes diagnostiques consensuels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successifs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(European Working Group On Sarcopenia 1-2 (EWGOS) et Asian Working Group on Sarcopenia 1-2 (AWGS)) incluant désormais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la force musculaire et les performances physiques en plus de la masse musculaire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De nombreuses études en cancérologie se sont intéressées à sa fréquence et à sa valeur prédictive au cours du traitement du cancer mais avec une grande hétérogénéité inter-études. </a:t>
            </a:r>
          </a:p>
          <a:p>
            <a:pPr algn="just"/>
            <a:r>
              <a:rPr lang="fr-FR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OBJECTIFS:</a:t>
            </a:r>
            <a:r>
              <a:rPr lang="fr-FR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Estimer au moyen d’une méta-analyse, la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prévalence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de la sarcopénie avant traitement et sa valeur prédictive sur la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survie globale, la survie sans progression, les complications postopératoires sévères, les toxicités sévères et/ou dose limitantes, et les infections nosocomiales.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08B4DD1-52B0-9195-2621-612FE1579874}"/>
              </a:ext>
            </a:extLst>
          </p:cNvPr>
          <p:cNvSpPr txBox="1"/>
          <p:nvPr/>
        </p:nvSpPr>
        <p:spPr>
          <a:xfrm>
            <a:off x="471054" y="9862859"/>
            <a:ext cx="314571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Méthodes:</a:t>
            </a:r>
          </a:p>
          <a:p>
            <a:pPr algn="just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méta-analyse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était réalisée à partir d’une revue systématique de la littérature sur MEDLINE entre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2000 et Décembre 2021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des essais cliniques et études observationnelles qui évaluaient chez les adultes ≥ 18 ans la fréquence de la sarcopénie avant traitement du cancer et sa valeur prédictive au cours du traitement du cancer.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Des analyses en sous-groupe ont été réalisées pour identifier les sources d’hétérogénéité inter-études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(âge, sexe, population asiatique </a:t>
            </a:r>
            <a:r>
              <a:rPr lang="fr-FR" sz="3600" i="1" dirty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 non asiatique, indice de masse corporelle,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définition de la sarcopénie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, site et extension cancéreuse, et modalités thérapeutiques).</a:t>
            </a:r>
          </a:p>
          <a:p>
            <a:pPr algn="just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Ce travail collaboratif a fait intervenir de nombreux 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membres actifs de la SoFOG. </a:t>
            </a:r>
            <a:endParaRPr lang="fr-FR" sz="3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F86395-554C-C424-9A66-8E34C14C2492}"/>
              </a:ext>
            </a:extLst>
          </p:cNvPr>
          <p:cNvSpPr txBox="1"/>
          <p:nvPr/>
        </p:nvSpPr>
        <p:spPr>
          <a:xfrm>
            <a:off x="471054" y="14005355"/>
            <a:ext cx="3145717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Résultats:</a:t>
            </a:r>
          </a:p>
          <a:p>
            <a:pPr algn="just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Au 31/12/2021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226 articles ont été inclus, totalisant 65936 patients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d’âge moyen variant entre 45,7 et 85 ans. Les études étaient principalement originaires d’Asie, d’Europe et d’Amérique du Nord. </a:t>
            </a:r>
            <a:r>
              <a:rPr lang="fr-FR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 études totalisant 17295 patients concernaient les plus de 65 ans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, mais seules 4 études totalisant 419 patients concernaient les plus de 75 ans.  </a:t>
            </a: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La majorité des études incluait des patients ≤ 65 ans, d’origine asiatique, avec un indice de masse corporelle &lt; 30 kg/m</a:t>
            </a:r>
            <a:r>
              <a:rPr lang="fr-F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, des cancers de sites variés (22%), de l’estomac (20,5%) ou colorectal (17%), et d’extension variée (82%).</a:t>
            </a:r>
          </a:p>
          <a:p>
            <a:pPr algn="just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Les modalités thérapeutiques incluaient majoritairement la </a:t>
            </a:r>
            <a:r>
              <a:rPr lang="fr-FR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chirurgie (61%), la chimiothérapie (6%), l’immunothérapie (1%) ou les thérapies ciblées (1%). 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E96E4F46-D916-E547-C461-9BD634B8C50E}"/>
              </a:ext>
            </a:extLst>
          </p:cNvPr>
          <p:cNvSpPr/>
          <p:nvPr/>
        </p:nvSpPr>
        <p:spPr>
          <a:xfrm>
            <a:off x="8849079" y="22248234"/>
            <a:ext cx="14805695" cy="505603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Prévalence de la Sarcopénie avant traitement du cancer</a:t>
            </a:r>
          </a:p>
          <a:p>
            <a:pPr algn="ctr">
              <a:lnSpc>
                <a:spcPct val="150000"/>
              </a:lnSpc>
            </a:pP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38,0% [36,0-41,0]</a:t>
            </a:r>
          </a:p>
          <a:p>
            <a:pPr algn="ctr">
              <a:lnSpc>
                <a:spcPct val="150000"/>
              </a:lnSpc>
            </a:pP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Hétérogénéité inter-études</a:t>
            </a:r>
          </a:p>
        </p:txBody>
      </p:sp>
      <p:sp>
        <p:nvSpPr>
          <p:cNvPr id="32" name="Flèche vers le bas 31">
            <a:extLst>
              <a:ext uri="{FF2B5EF4-FFF2-40B4-BE49-F238E27FC236}">
                <a16:creationId xmlns:a16="http://schemas.microsoft.com/office/drawing/2014/main" id="{E6BC648C-BDB2-4E94-E090-69F7EEEF56D9}"/>
              </a:ext>
            </a:extLst>
          </p:cNvPr>
          <p:cNvSpPr/>
          <p:nvPr/>
        </p:nvSpPr>
        <p:spPr>
          <a:xfrm>
            <a:off x="4177938" y="28275853"/>
            <a:ext cx="1957936" cy="25488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Flèche vers le bas 32">
            <a:extLst>
              <a:ext uri="{FF2B5EF4-FFF2-40B4-BE49-F238E27FC236}">
                <a16:creationId xmlns:a16="http://schemas.microsoft.com/office/drawing/2014/main" id="{C6CFB117-926D-7DE3-9BC3-1A516902C5D8}"/>
              </a:ext>
            </a:extLst>
          </p:cNvPr>
          <p:cNvSpPr/>
          <p:nvPr/>
        </p:nvSpPr>
        <p:spPr>
          <a:xfrm>
            <a:off x="25356035" y="28167662"/>
            <a:ext cx="1957936" cy="2548683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F72E60E-36EE-7BFF-FD68-7D43D9076482}"/>
              </a:ext>
            </a:extLst>
          </p:cNvPr>
          <p:cNvSpPr txBox="1"/>
          <p:nvPr/>
        </p:nvSpPr>
        <p:spPr>
          <a:xfrm>
            <a:off x="837883" y="26056241"/>
            <a:ext cx="89739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Algorithmes consensuels</a:t>
            </a:r>
          </a:p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EWGOS 1-2</a:t>
            </a:r>
          </a:p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AWGS 1-2 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74FF182-2126-E03B-A862-267E40425F0A}"/>
              </a:ext>
            </a:extLst>
          </p:cNvPr>
          <p:cNvSpPr txBox="1"/>
          <p:nvPr/>
        </p:nvSpPr>
        <p:spPr>
          <a:xfrm>
            <a:off x="562667" y="31226400"/>
            <a:ext cx="101008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22,0% [19,0-26,0]</a:t>
            </a:r>
          </a:p>
          <a:p>
            <a:pPr algn="ctr"/>
            <a:r>
              <a:rPr lang="fr-FR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Homogénéité inter-études 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10C579-31B2-2926-CA37-B2165004C2FD}"/>
              </a:ext>
            </a:extLst>
          </p:cNvPr>
          <p:cNvSpPr txBox="1"/>
          <p:nvPr/>
        </p:nvSpPr>
        <p:spPr>
          <a:xfrm>
            <a:off x="21396484" y="26056800"/>
            <a:ext cx="9924512" cy="1998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Masse musculaire seule (scanner)</a:t>
            </a:r>
          </a:p>
          <a:p>
            <a:pPr algn="r">
              <a:lnSpc>
                <a:spcPct val="150000"/>
              </a:lnSpc>
            </a:pP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Skeletal Muscle Index (SMI, cm</a:t>
            </a:r>
            <a:r>
              <a:rPr lang="fr-FR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/m</a:t>
            </a:r>
            <a:r>
              <a:rPr lang="fr-FR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EDE6DB4-05E4-B601-AE24-02372C7641E7}"/>
              </a:ext>
            </a:extLst>
          </p:cNvPr>
          <p:cNvSpPr txBox="1"/>
          <p:nvPr/>
        </p:nvSpPr>
        <p:spPr>
          <a:xfrm>
            <a:off x="20262750" y="31226194"/>
            <a:ext cx="12136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42,0% [39,0-45,0]</a:t>
            </a:r>
          </a:p>
          <a:p>
            <a:pPr algn="ctr"/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Hétérogénéité inter-études  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B137FFB-6DA6-BCF2-A73F-B67FF67B47C6}"/>
              </a:ext>
            </a:extLst>
          </p:cNvPr>
          <p:cNvSpPr txBox="1"/>
          <p:nvPr/>
        </p:nvSpPr>
        <p:spPr>
          <a:xfrm>
            <a:off x="379614" y="46086475"/>
            <a:ext cx="3156065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 </a:t>
            </a:r>
          </a:p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La sarcopénie avant traitement du cancer est à ce jour majoritairement définie par une perte de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masse musculaire isolée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avec une fréquence de 42% et une grande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hétérogénéité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➜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L’utilisation des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algorithmes consensuels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réduit sa fréquence à 22% avec une plus grande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homogénéité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et une </a:t>
            </a:r>
            <a:r>
              <a:rPr lang="fr-F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meilleure valeur prédictive 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sur les événements de santé au cours du traitement du cancer. </a:t>
            </a:r>
          </a:p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Nous soulignons la nécessité de s’accorder sur une définition opérationnelle consensuelle en cancérologie. </a:t>
            </a:r>
          </a:p>
        </p:txBody>
      </p:sp>
      <p:graphicFrame>
        <p:nvGraphicFramePr>
          <p:cNvPr id="39" name="Tableau 39">
            <a:extLst>
              <a:ext uri="{FF2B5EF4-FFF2-40B4-BE49-F238E27FC236}">
                <a16:creationId xmlns:a16="http://schemas.microsoft.com/office/drawing/2014/main" id="{7BF92E16-A272-E42F-F3F4-45968C893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90544"/>
              </p:ext>
            </p:extLst>
          </p:nvPr>
        </p:nvGraphicFramePr>
        <p:xfrm>
          <a:off x="410095" y="39025890"/>
          <a:ext cx="31560653" cy="690316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525580">
                  <a:extLst>
                    <a:ext uri="{9D8B030D-6E8A-4147-A177-3AD203B41FA5}">
                      <a16:colId xmlns:a16="http://schemas.microsoft.com/office/drawing/2014/main" val="3568949314"/>
                    </a:ext>
                  </a:extLst>
                </a:gridCol>
                <a:gridCol w="3994638">
                  <a:extLst>
                    <a:ext uri="{9D8B030D-6E8A-4147-A177-3AD203B41FA5}">
                      <a16:colId xmlns:a16="http://schemas.microsoft.com/office/drawing/2014/main" val="1613994003"/>
                    </a:ext>
                  </a:extLst>
                </a:gridCol>
                <a:gridCol w="4764720">
                  <a:extLst>
                    <a:ext uri="{9D8B030D-6E8A-4147-A177-3AD203B41FA5}">
                      <a16:colId xmlns:a16="http://schemas.microsoft.com/office/drawing/2014/main" val="3300956701"/>
                    </a:ext>
                  </a:extLst>
                </a:gridCol>
                <a:gridCol w="6441812">
                  <a:extLst>
                    <a:ext uri="{9D8B030D-6E8A-4147-A177-3AD203B41FA5}">
                      <a16:colId xmlns:a16="http://schemas.microsoft.com/office/drawing/2014/main" val="3046264098"/>
                    </a:ext>
                  </a:extLst>
                </a:gridCol>
                <a:gridCol w="5524492">
                  <a:extLst>
                    <a:ext uri="{9D8B030D-6E8A-4147-A177-3AD203B41FA5}">
                      <a16:colId xmlns:a16="http://schemas.microsoft.com/office/drawing/2014/main" val="278132359"/>
                    </a:ext>
                  </a:extLst>
                </a:gridCol>
                <a:gridCol w="4309411">
                  <a:extLst>
                    <a:ext uri="{9D8B030D-6E8A-4147-A177-3AD203B41FA5}">
                      <a16:colId xmlns:a16="http://schemas.microsoft.com/office/drawing/2014/main" val="1833063687"/>
                    </a:ext>
                  </a:extLst>
                </a:gridCol>
              </a:tblGrid>
              <a:tr h="685866">
                <a:tc gridSpan="6">
                  <a:txBody>
                    <a:bodyPr/>
                    <a:lstStyle/>
                    <a:p>
                      <a:pPr algn="ctr"/>
                      <a:r>
                        <a:rPr lang="fr-FR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 prédictive (Risque Relatif [IC95%]) de la sarcopénie sur les événements de santé au cours du traitement du cancer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880909"/>
                  </a:ext>
                </a:extLst>
              </a:tr>
              <a:tr h="2270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Sarcopénie avant traitement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Survie globale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Survie sans progression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Complications postopératoires sévères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(Clavien-Dindo ≥ 3a)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Toxicités sévères (grade ≥ 3) et/ou dose limitantes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Infections nosocomiales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3114443"/>
                  </a:ext>
                </a:extLst>
              </a:tr>
              <a:tr h="1217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Résultats cumulés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 [1,79-2,17]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1,76 [1,44-2,16]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2,70 [2,33-3,12]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 [1,17-1,84]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1,76 [1,41-2,22]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725867"/>
                  </a:ext>
                </a:extLst>
              </a:tr>
              <a:tr h="1217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Algorithmes consensuels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2,31 [1,97-2,72]</a:t>
                      </a:r>
                      <a:r>
                        <a:rPr lang="fr-FR" sz="4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3,59 [2,17-5,92]</a:t>
                      </a:r>
                      <a:r>
                        <a:rPr lang="fr-FR" sz="4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3,62 [2,79-4,69]</a:t>
                      </a:r>
                      <a:r>
                        <a:rPr lang="fr-FR" sz="4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2,49 [1,75-3,54]</a:t>
                      </a:r>
                      <a:r>
                        <a:rPr lang="fr-FR" sz="4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468527"/>
                  </a:ext>
                </a:extLst>
              </a:tr>
              <a:tr h="1217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Masse musculaire seule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1,93 [1,74-2,15]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 [1,38-2,10]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2,39 [2,01-2,83]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 [1,22-1,93]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1,59 [1,28-1,97]</a:t>
                      </a:r>
                      <a:r>
                        <a:rPr lang="fr-FR" sz="4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351287"/>
                  </a:ext>
                </a:extLst>
              </a:tr>
            </a:tbl>
          </a:graphicData>
        </a:graphic>
      </p:graphicFrame>
      <p:sp>
        <p:nvSpPr>
          <p:cNvPr id="43" name="ZoneTexte 42">
            <a:extLst>
              <a:ext uri="{FF2B5EF4-FFF2-40B4-BE49-F238E27FC236}">
                <a16:creationId xmlns:a16="http://schemas.microsoft.com/office/drawing/2014/main" id="{A721DCD3-D382-B10D-0995-6C09D58AF824}"/>
              </a:ext>
            </a:extLst>
          </p:cNvPr>
          <p:cNvSpPr txBox="1"/>
          <p:nvPr/>
        </p:nvSpPr>
        <p:spPr>
          <a:xfrm>
            <a:off x="471053" y="3375254"/>
            <a:ext cx="31560653" cy="1651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Anne-Laure Couderc et Evelyne Liuu, Pascaline Boudou-Rouquette, Johanne Poisson, Maxime Frelaut, Coline Montégu, Soraya Mebarki, Romain Geiss, Zoe Ap Thomas, Aurélien Noret, Monica Pierro, Capucine Baldini, Elena Paillaud et Frédéric Pamoukdjian</a:t>
            </a:r>
            <a:r>
              <a:rPr lang="fr-FR" sz="36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fr-FR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</a:p>
        </p:txBody>
      </p:sp>
      <p:pic>
        <p:nvPicPr>
          <p:cNvPr id="1026" name="Picture 2" descr="Congrès SoFOG 2022 – Les 18èmes Journées Nationales de la SoFOG">
            <a:extLst>
              <a:ext uri="{FF2B5EF4-FFF2-40B4-BE49-F238E27FC236}">
                <a16:creationId xmlns:a16="http://schemas.microsoft.com/office/drawing/2014/main" id="{54A82B50-42B7-0157-921D-0DAD9A715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3" y="48568931"/>
            <a:ext cx="5082819" cy="2544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Espace réservé pour une image  2">
            <a:extLst>
              <a:ext uri="{FF2B5EF4-FFF2-40B4-BE49-F238E27FC236}">
                <a16:creationId xmlns:a16="http://schemas.microsoft.com/office/drawing/2014/main" id="{4B6A6485-82F4-0E38-7912-B29B74C05C4A}"/>
              </a:ext>
            </a:extLst>
          </p:cNvPr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287" y="19770211"/>
            <a:ext cx="1440000" cy="3294000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grpSp>
        <p:nvGrpSpPr>
          <p:cNvPr id="51" name="Group 398">
            <a:extLst>
              <a:ext uri="{FF2B5EF4-FFF2-40B4-BE49-F238E27FC236}">
                <a16:creationId xmlns:a16="http://schemas.microsoft.com/office/drawing/2014/main" id="{59750BEC-0CC8-F456-FA65-7FD1A21A3D48}"/>
              </a:ext>
            </a:extLst>
          </p:cNvPr>
          <p:cNvGrpSpPr>
            <a:grpSpLocks/>
          </p:cNvGrpSpPr>
          <p:nvPr/>
        </p:nvGrpSpPr>
        <p:grpSpPr bwMode="auto">
          <a:xfrm>
            <a:off x="5378309" y="19743926"/>
            <a:ext cx="1440000" cy="3294000"/>
            <a:chOff x="2781" y="722"/>
            <a:chExt cx="1284" cy="3349"/>
          </a:xfrm>
        </p:grpSpPr>
        <p:grpSp>
          <p:nvGrpSpPr>
            <p:cNvPr id="52" name="Group 399">
              <a:extLst>
                <a:ext uri="{FF2B5EF4-FFF2-40B4-BE49-F238E27FC236}">
                  <a16:creationId xmlns:a16="http://schemas.microsoft.com/office/drawing/2014/main" id="{1EADA8A9-B1BB-DD2E-A5A2-C754E33476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1" y="722"/>
              <a:ext cx="1284" cy="3332"/>
              <a:chOff x="2781" y="722"/>
              <a:chExt cx="1284" cy="3332"/>
            </a:xfrm>
          </p:grpSpPr>
          <p:sp>
            <p:nvSpPr>
              <p:cNvPr id="1158" name="Freeform 400">
                <a:extLst>
                  <a:ext uri="{FF2B5EF4-FFF2-40B4-BE49-F238E27FC236}">
                    <a16:creationId xmlns:a16="http://schemas.microsoft.com/office/drawing/2014/main" id="{64219047-A5D7-C8A4-433D-FE69A80116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" y="722"/>
                <a:ext cx="345" cy="298"/>
              </a:xfrm>
              <a:custGeom>
                <a:avLst/>
                <a:gdLst>
                  <a:gd name="T0" fmla="*/ 49 w 220"/>
                  <a:gd name="T1" fmla="*/ 557 h 192"/>
                  <a:gd name="T2" fmla="*/ 66 w 220"/>
                  <a:gd name="T3" fmla="*/ 605 h 192"/>
                  <a:gd name="T4" fmla="*/ 86 w 220"/>
                  <a:gd name="T5" fmla="*/ 689 h 192"/>
                  <a:gd name="T6" fmla="*/ 108 w 220"/>
                  <a:gd name="T7" fmla="*/ 684 h 192"/>
                  <a:gd name="T8" fmla="*/ 100 w 220"/>
                  <a:gd name="T9" fmla="*/ 624 h 192"/>
                  <a:gd name="T10" fmla="*/ 129 w 220"/>
                  <a:gd name="T11" fmla="*/ 546 h 192"/>
                  <a:gd name="T12" fmla="*/ 100 w 220"/>
                  <a:gd name="T13" fmla="*/ 427 h 192"/>
                  <a:gd name="T14" fmla="*/ 174 w 220"/>
                  <a:gd name="T15" fmla="*/ 385 h 192"/>
                  <a:gd name="T16" fmla="*/ 231 w 220"/>
                  <a:gd name="T17" fmla="*/ 363 h 192"/>
                  <a:gd name="T18" fmla="*/ 300 w 220"/>
                  <a:gd name="T19" fmla="*/ 310 h 192"/>
                  <a:gd name="T20" fmla="*/ 372 w 220"/>
                  <a:gd name="T21" fmla="*/ 262 h 192"/>
                  <a:gd name="T22" fmla="*/ 408 w 220"/>
                  <a:gd name="T23" fmla="*/ 245 h 192"/>
                  <a:gd name="T24" fmla="*/ 436 w 220"/>
                  <a:gd name="T25" fmla="*/ 310 h 192"/>
                  <a:gd name="T26" fmla="*/ 524 w 220"/>
                  <a:gd name="T27" fmla="*/ 276 h 192"/>
                  <a:gd name="T28" fmla="*/ 532 w 220"/>
                  <a:gd name="T29" fmla="*/ 310 h 192"/>
                  <a:gd name="T30" fmla="*/ 632 w 220"/>
                  <a:gd name="T31" fmla="*/ 314 h 192"/>
                  <a:gd name="T32" fmla="*/ 663 w 220"/>
                  <a:gd name="T33" fmla="*/ 354 h 192"/>
                  <a:gd name="T34" fmla="*/ 663 w 220"/>
                  <a:gd name="T35" fmla="*/ 366 h 192"/>
                  <a:gd name="T36" fmla="*/ 679 w 220"/>
                  <a:gd name="T37" fmla="*/ 366 h 192"/>
                  <a:gd name="T38" fmla="*/ 692 w 220"/>
                  <a:gd name="T39" fmla="*/ 459 h 192"/>
                  <a:gd name="T40" fmla="*/ 761 w 220"/>
                  <a:gd name="T41" fmla="*/ 514 h 192"/>
                  <a:gd name="T42" fmla="*/ 748 w 220"/>
                  <a:gd name="T43" fmla="*/ 542 h 192"/>
                  <a:gd name="T44" fmla="*/ 754 w 220"/>
                  <a:gd name="T45" fmla="*/ 588 h 192"/>
                  <a:gd name="T46" fmla="*/ 767 w 220"/>
                  <a:gd name="T47" fmla="*/ 711 h 192"/>
                  <a:gd name="T48" fmla="*/ 789 w 220"/>
                  <a:gd name="T49" fmla="*/ 677 h 192"/>
                  <a:gd name="T50" fmla="*/ 806 w 220"/>
                  <a:gd name="T51" fmla="*/ 629 h 192"/>
                  <a:gd name="T52" fmla="*/ 828 w 220"/>
                  <a:gd name="T53" fmla="*/ 546 h 192"/>
                  <a:gd name="T54" fmla="*/ 848 w 220"/>
                  <a:gd name="T55" fmla="*/ 542 h 192"/>
                  <a:gd name="T56" fmla="*/ 844 w 220"/>
                  <a:gd name="T57" fmla="*/ 459 h 192"/>
                  <a:gd name="T58" fmla="*/ 844 w 220"/>
                  <a:gd name="T59" fmla="*/ 388 h 192"/>
                  <a:gd name="T60" fmla="*/ 822 w 220"/>
                  <a:gd name="T61" fmla="*/ 298 h 192"/>
                  <a:gd name="T62" fmla="*/ 801 w 220"/>
                  <a:gd name="T63" fmla="*/ 210 h 192"/>
                  <a:gd name="T64" fmla="*/ 737 w 220"/>
                  <a:gd name="T65" fmla="*/ 135 h 192"/>
                  <a:gd name="T66" fmla="*/ 663 w 220"/>
                  <a:gd name="T67" fmla="*/ 95 h 192"/>
                  <a:gd name="T68" fmla="*/ 646 w 220"/>
                  <a:gd name="T69" fmla="*/ 70 h 192"/>
                  <a:gd name="T70" fmla="*/ 612 w 220"/>
                  <a:gd name="T71" fmla="*/ 62 h 192"/>
                  <a:gd name="T72" fmla="*/ 558 w 220"/>
                  <a:gd name="T73" fmla="*/ 14 h 192"/>
                  <a:gd name="T74" fmla="*/ 433 w 220"/>
                  <a:gd name="T75" fmla="*/ 8 h 192"/>
                  <a:gd name="T76" fmla="*/ 408 w 220"/>
                  <a:gd name="T77" fmla="*/ 8 h 192"/>
                  <a:gd name="T78" fmla="*/ 347 w 220"/>
                  <a:gd name="T79" fmla="*/ 0 h 192"/>
                  <a:gd name="T80" fmla="*/ 273 w 220"/>
                  <a:gd name="T81" fmla="*/ 34 h 192"/>
                  <a:gd name="T82" fmla="*/ 196 w 220"/>
                  <a:gd name="T83" fmla="*/ 62 h 192"/>
                  <a:gd name="T84" fmla="*/ 231 w 220"/>
                  <a:gd name="T85" fmla="*/ 62 h 192"/>
                  <a:gd name="T86" fmla="*/ 60 w 220"/>
                  <a:gd name="T87" fmla="*/ 244 h 192"/>
                  <a:gd name="T88" fmla="*/ 31 w 220"/>
                  <a:gd name="T89" fmla="*/ 348 h 192"/>
                  <a:gd name="T90" fmla="*/ 13 w 220"/>
                  <a:gd name="T91" fmla="*/ 445 h 192"/>
                  <a:gd name="T92" fmla="*/ 20 w 220"/>
                  <a:gd name="T93" fmla="*/ 494 h 192"/>
                  <a:gd name="T94" fmla="*/ 31 w 220"/>
                  <a:gd name="T95" fmla="*/ 546 h 192"/>
                  <a:gd name="T96" fmla="*/ 49 w 220"/>
                  <a:gd name="T97" fmla="*/ 557 h 19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20" h="192">
                    <a:moveTo>
                      <a:pt x="13" y="149"/>
                    </a:moveTo>
                    <a:cubicBezTo>
                      <a:pt x="14" y="152"/>
                      <a:pt x="17" y="162"/>
                      <a:pt x="17" y="162"/>
                    </a:cubicBezTo>
                    <a:cubicBezTo>
                      <a:pt x="17" y="162"/>
                      <a:pt x="20" y="176"/>
                      <a:pt x="22" y="184"/>
                    </a:cubicBezTo>
                    <a:cubicBezTo>
                      <a:pt x="24" y="189"/>
                      <a:pt x="24" y="183"/>
                      <a:pt x="28" y="183"/>
                    </a:cubicBezTo>
                    <a:cubicBezTo>
                      <a:pt x="22" y="170"/>
                      <a:pt x="29" y="172"/>
                      <a:pt x="26" y="167"/>
                    </a:cubicBezTo>
                    <a:cubicBezTo>
                      <a:pt x="21" y="158"/>
                      <a:pt x="28" y="154"/>
                      <a:pt x="33" y="146"/>
                    </a:cubicBezTo>
                    <a:cubicBezTo>
                      <a:pt x="38" y="137"/>
                      <a:pt x="29" y="124"/>
                      <a:pt x="26" y="114"/>
                    </a:cubicBezTo>
                    <a:cubicBezTo>
                      <a:pt x="32" y="112"/>
                      <a:pt x="43" y="111"/>
                      <a:pt x="45" y="103"/>
                    </a:cubicBezTo>
                    <a:cubicBezTo>
                      <a:pt x="48" y="93"/>
                      <a:pt x="47" y="99"/>
                      <a:pt x="60" y="97"/>
                    </a:cubicBezTo>
                    <a:cubicBezTo>
                      <a:pt x="71" y="95"/>
                      <a:pt x="74" y="93"/>
                      <a:pt x="78" y="83"/>
                    </a:cubicBezTo>
                    <a:cubicBezTo>
                      <a:pt x="81" y="75"/>
                      <a:pt x="89" y="72"/>
                      <a:pt x="96" y="70"/>
                    </a:cubicBezTo>
                    <a:cubicBezTo>
                      <a:pt x="106" y="66"/>
                      <a:pt x="106" y="66"/>
                      <a:pt x="106" y="66"/>
                    </a:cubicBezTo>
                    <a:cubicBezTo>
                      <a:pt x="108" y="71"/>
                      <a:pt x="111" y="77"/>
                      <a:pt x="113" y="83"/>
                    </a:cubicBezTo>
                    <a:cubicBezTo>
                      <a:pt x="116" y="78"/>
                      <a:pt x="130" y="71"/>
                      <a:pt x="136" y="74"/>
                    </a:cubicBezTo>
                    <a:cubicBezTo>
                      <a:pt x="140" y="77"/>
                      <a:pt x="136" y="80"/>
                      <a:pt x="138" y="83"/>
                    </a:cubicBezTo>
                    <a:cubicBezTo>
                      <a:pt x="145" y="78"/>
                      <a:pt x="157" y="80"/>
                      <a:pt x="164" y="84"/>
                    </a:cubicBezTo>
                    <a:cubicBezTo>
                      <a:pt x="169" y="87"/>
                      <a:pt x="168" y="91"/>
                      <a:pt x="172" y="95"/>
                    </a:cubicBezTo>
                    <a:cubicBezTo>
                      <a:pt x="171" y="96"/>
                      <a:pt x="172" y="97"/>
                      <a:pt x="172" y="98"/>
                    </a:cubicBezTo>
                    <a:cubicBezTo>
                      <a:pt x="173" y="98"/>
                      <a:pt x="176" y="97"/>
                      <a:pt x="176" y="98"/>
                    </a:cubicBezTo>
                    <a:cubicBezTo>
                      <a:pt x="182" y="103"/>
                      <a:pt x="184" y="117"/>
                      <a:pt x="179" y="123"/>
                    </a:cubicBezTo>
                    <a:cubicBezTo>
                      <a:pt x="184" y="129"/>
                      <a:pt x="199" y="127"/>
                      <a:pt x="197" y="137"/>
                    </a:cubicBezTo>
                    <a:cubicBezTo>
                      <a:pt x="197" y="140"/>
                      <a:pt x="194" y="142"/>
                      <a:pt x="194" y="145"/>
                    </a:cubicBezTo>
                    <a:cubicBezTo>
                      <a:pt x="193" y="150"/>
                      <a:pt x="195" y="153"/>
                      <a:pt x="196" y="157"/>
                    </a:cubicBezTo>
                    <a:cubicBezTo>
                      <a:pt x="200" y="167"/>
                      <a:pt x="197" y="192"/>
                      <a:pt x="199" y="190"/>
                    </a:cubicBezTo>
                    <a:cubicBezTo>
                      <a:pt x="205" y="181"/>
                      <a:pt x="205" y="181"/>
                      <a:pt x="205" y="181"/>
                    </a:cubicBezTo>
                    <a:cubicBezTo>
                      <a:pt x="209" y="168"/>
                      <a:pt x="209" y="168"/>
                      <a:pt x="209" y="168"/>
                    </a:cubicBezTo>
                    <a:cubicBezTo>
                      <a:pt x="215" y="146"/>
                      <a:pt x="215" y="146"/>
                      <a:pt x="215" y="146"/>
                    </a:cubicBezTo>
                    <a:cubicBezTo>
                      <a:pt x="217" y="144"/>
                      <a:pt x="220" y="149"/>
                      <a:pt x="220" y="145"/>
                    </a:cubicBezTo>
                    <a:cubicBezTo>
                      <a:pt x="220" y="140"/>
                      <a:pt x="218" y="128"/>
                      <a:pt x="219" y="123"/>
                    </a:cubicBezTo>
                    <a:cubicBezTo>
                      <a:pt x="219" y="119"/>
                      <a:pt x="219" y="108"/>
                      <a:pt x="219" y="104"/>
                    </a:cubicBezTo>
                    <a:cubicBezTo>
                      <a:pt x="220" y="96"/>
                      <a:pt x="215" y="88"/>
                      <a:pt x="213" y="80"/>
                    </a:cubicBezTo>
                    <a:cubicBezTo>
                      <a:pt x="211" y="72"/>
                      <a:pt x="211" y="64"/>
                      <a:pt x="208" y="56"/>
                    </a:cubicBezTo>
                    <a:cubicBezTo>
                      <a:pt x="206" y="47"/>
                      <a:pt x="199" y="41"/>
                      <a:pt x="191" y="36"/>
                    </a:cubicBezTo>
                    <a:cubicBezTo>
                      <a:pt x="184" y="32"/>
                      <a:pt x="176" y="32"/>
                      <a:pt x="172" y="25"/>
                    </a:cubicBezTo>
                    <a:cubicBezTo>
                      <a:pt x="170" y="22"/>
                      <a:pt x="172" y="22"/>
                      <a:pt x="168" y="19"/>
                    </a:cubicBezTo>
                    <a:cubicBezTo>
                      <a:pt x="166" y="18"/>
                      <a:pt x="161" y="18"/>
                      <a:pt x="159" y="17"/>
                    </a:cubicBezTo>
                    <a:cubicBezTo>
                      <a:pt x="152" y="15"/>
                      <a:pt x="143" y="12"/>
                      <a:pt x="145" y="4"/>
                    </a:cubicBezTo>
                    <a:cubicBezTo>
                      <a:pt x="136" y="1"/>
                      <a:pt x="120" y="9"/>
                      <a:pt x="112" y="2"/>
                    </a:cubicBezTo>
                    <a:cubicBezTo>
                      <a:pt x="106" y="2"/>
                      <a:pt x="106" y="2"/>
                      <a:pt x="106" y="2"/>
                    </a:cubicBezTo>
                    <a:cubicBezTo>
                      <a:pt x="101" y="3"/>
                      <a:pt x="94" y="2"/>
                      <a:pt x="90" y="0"/>
                    </a:cubicBezTo>
                    <a:cubicBezTo>
                      <a:pt x="87" y="4"/>
                      <a:pt x="77" y="8"/>
                      <a:pt x="71" y="9"/>
                    </a:cubicBezTo>
                    <a:cubicBezTo>
                      <a:pt x="64" y="9"/>
                      <a:pt x="56" y="10"/>
                      <a:pt x="51" y="17"/>
                    </a:cubicBezTo>
                    <a:cubicBezTo>
                      <a:pt x="54" y="16"/>
                      <a:pt x="58" y="15"/>
                      <a:pt x="60" y="17"/>
                    </a:cubicBezTo>
                    <a:cubicBezTo>
                      <a:pt x="40" y="27"/>
                      <a:pt x="17" y="42"/>
                      <a:pt x="15" y="65"/>
                    </a:cubicBezTo>
                    <a:cubicBezTo>
                      <a:pt x="14" y="75"/>
                      <a:pt x="9" y="83"/>
                      <a:pt x="8" y="93"/>
                    </a:cubicBezTo>
                    <a:cubicBezTo>
                      <a:pt x="8" y="104"/>
                      <a:pt x="0" y="109"/>
                      <a:pt x="3" y="119"/>
                    </a:cubicBezTo>
                    <a:cubicBezTo>
                      <a:pt x="2" y="126"/>
                      <a:pt x="5" y="125"/>
                      <a:pt x="5" y="132"/>
                    </a:cubicBezTo>
                    <a:cubicBezTo>
                      <a:pt x="3" y="138"/>
                      <a:pt x="8" y="146"/>
                      <a:pt x="8" y="146"/>
                    </a:cubicBezTo>
                    <a:lnTo>
                      <a:pt x="13" y="149"/>
                    </a:lnTo>
                    <a:close/>
                  </a:path>
                </a:pathLst>
              </a:custGeom>
              <a:solidFill>
                <a:srgbClr val="EFD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59" name="Freeform 401">
                <a:extLst>
                  <a:ext uri="{FF2B5EF4-FFF2-40B4-BE49-F238E27FC236}">
                    <a16:creationId xmlns:a16="http://schemas.microsoft.com/office/drawing/2014/main" id="{D7B1CF21-9A8B-8EAB-2B73-8937803DC0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4" y="824"/>
                <a:ext cx="340" cy="397"/>
              </a:xfrm>
              <a:custGeom>
                <a:avLst/>
                <a:gdLst>
                  <a:gd name="T0" fmla="*/ 823 w 217"/>
                  <a:gd name="T1" fmla="*/ 305 h 255"/>
                  <a:gd name="T2" fmla="*/ 815 w 217"/>
                  <a:gd name="T3" fmla="*/ 304 h 255"/>
                  <a:gd name="T4" fmla="*/ 807 w 217"/>
                  <a:gd name="T5" fmla="*/ 304 h 255"/>
                  <a:gd name="T6" fmla="*/ 785 w 217"/>
                  <a:gd name="T7" fmla="*/ 386 h 255"/>
                  <a:gd name="T8" fmla="*/ 776 w 217"/>
                  <a:gd name="T9" fmla="*/ 408 h 255"/>
                  <a:gd name="T10" fmla="*/ 754 w 217"/>
                  <a:gd name="T11" fmla="*/ 456 h 255"/>
                  <a:gd name="T12" fmla="*/ 754 w 217"/>
                  <a:gd name="T13" fmla="*/ 456 h 255"/>
                  <a:gd name="T14" fmla="*/ 746 w 217"/>
                  <a:gd name="T15" fmla="*/ 467 h 255"/>
                  <a:gd name="T16" fmla="*/ 733 w 217"/>
                  <a:gd name="T17" fmla="*/ 344 h 255"/>
                  <a:gd name="T18" fmla="*/ 727 w 217"/>
                  <a:gd name="T19" fmla="*/ 297 h 255"/>
                  <a:gd name="T20" fmla="*/ 740 w 217"/>
                  <a:gd name="T21" fmla="*/ 269 h 255"/>
                  <a:gd name="T22" fmla="*/ 671 w 217"/>
                  <a:gd name="T23" fmla="*/ 216 h 255"/>
                  <a:gd name="T24" fmla="*/ 658 w 217"/>
                  <a:gd name="T25" fmla="*/ 121 h 255"/>
                  <a:gd name="T26" fmla="*/ 644 w 217"/>
                  <a:gd name="T27" fmla="*/ 121 h 255"/>
                  <a:gd name="T28" fmla="*/ 644 w 217"/>
                  <a:gd name="T29" fmla="*/ 109 h 255"/>
                  <a:gd name="T30" fmla="*/ 611 w 217"/>
                  <a:gd name="T31" fmla="*/ 69 h 255"/>
                  <a:gd name="T32" fmla="*/ 511 w 217"/>
                  <a:gd name="T33" fmla="*/ 62 h 255"/>
                  <a:gd name="T34" fmla="*/ 503 w 217"/>
                  <a:gd name="T35" fmla="*/ 30 h 255"/>
                  <a:gd name="T36" fmla="*/ 415 w 217"/>
                  <a:gd name="T37" fmla="*/ 62 h 255"/>
                  <a:gd name="T38" fmla="*/ 389 w 217"/>
                  <a:gd name="T39" fmla="*/ 0 h 255"/>
                  <a:gd name="T40" fmla="*/ 351 w 217"/>
                  <a:gd name="T41" fmla="*/ 14 h 255"/>
                  <a:gd name="T42" fmla="*/ 280 w 217"/>
                  <a:gd name="T43" fmla="*/ 62 h 255"/>
                  <a:gd name="T44" fmla="*/ 212 w 217"/>
                  <a:gd name="T45" fmla="*/ 117 h 255"/>
                  <a:gd name="T46" fmla="*/ 155 w 217"/>
                  <a:gd name="T47" fmla="*/ 140 h 255"/>
                  <a:gd name="T48" fmla="*/ 81 w 217"/>
                  <a:gd name="T49" fmla="*/ 182 h 255"/>
                  <a:gd name="T50" fmla="*/ 108 w 217"/>
                  <a:gd name="T51" fmla="*/ 304 h 255"/>
                  <a:gd name="T52" fmla="*/ 81 w 217"/>
                  <a:gd name="T53" fmla="*/ 380 h 255"/>
                  <a:gd name="T54" fmla="*/ 88 w 217"/>
                  <a:gd name="T55" fmla="*/ 441 h 255"/>
                  <a:gd name="T56" fmla="*/ 66 w 217"/>
                  <a:gd name="T57" fmla="*/ 445 h 255"/>
                  <a:gd name="T58" fmla="*/ 47 w 217"/>
                  <a:gd name="T59" fmla="*/ 361 h 255"/>
                  <a:gd name="T60" fmla="*/ 39 w 217"/>
                  <a:gd name="T61" fmla="*/ 332 h 255"/>
                  <a:gd name="T62" fmla="*/ 34 w 217"/>
                  <a:gd name="T63" fmla="*/ 318 h 255"/>
                  <a:gd name="T64" fmla="*/ 34 w 217"/>
                  <a:gd name="T65" fmla="*/ 313 h 255"/>
                  <a:gd name="T66" fmla="*/ 22 w 217"/>
                  <a:gd name="T67" fmla="*/ 304 h 255"/>
                  <a:gd name="T68" fmla="*/ 0 w 217"/>
                  <a:gd name="T69" fmla="*/ 332 h 255"/>
                  <a:gd name="T70" fmla="*/ 14 w 217"/>
                  <a:gd name="T71" fmla="*/ 408 h 255"/>
                  <a:gd name="T72" fmla="*/ 31 w 217"/>
                  <a:gd name="T73" fmla="*/ 487 h 255"/>
                  <a:gd name="T74" fmla="*/ 47 w 217"/>
                  <a:gd name="T75" fmla="*/ 540 h 255"/>
                  <a:gd name="T76" fmla="*/ 66 w 217"/>
                  <a:gd name="T77" fmla="*/ 578 h 255"/>
                  <a:gd name="T78" fmla="*/ 103 w 217"/>
                  <a:gd name="T79" fmla="*/ 609 h 255"/>
                  <a:gd name="T80" fmla="*/ 130 w 217"/>
                  <a:gd name="T81" fmla="*/ 747 h 255"/>
                  <a:gd name="T82" fmla="*/ 265 w 217"/>
                  <a:gd name="T83" fmla="*/ 900 h 255"/>
                  <a:gd name="T84" fmla="*/ 415 w 217"/>
                  <a:gd name="T85" fmla="*/ 962 h 255"/>
                  <a:gd name="T86" fmla="*/ 562 w 217"/>
                  <a:gd name="T87" fmla="*/ 900 h 255"/>
                  <a:gd name="T88" fmla="*/ 697 w 217"/>
                  <a:gd name="T89" fmla="*/ 747 h 255"/>
                  <a:gd name="T90" fmla="*/ 732 w 217"/>
                  <a:gd name="T91" fmla="*/ 609 h 255"/>
                  <a:gd name="T92" fmla="*/ 766 w 217"/>
                  <a:gd name="T93" fmla="*/ 578 h 255"/>
                  <a:gd name="T94" fmla="*/ 788 w 217"/>
                  <a:gd name="T95" fmla="*/ 540 h 255"/>
                  <a:gd name="T96" fmla="*/ 801 w 217"/>
                  <a:gd name="T97" fmla="*/ 487 h 255"/>
                  <a:gd name="T98" fmla="*/ 815 w 217"/>
                  <a:gd name="T99" fmla="*/ 408 h 255"/>
                  <a:gd name="T100" fmla="*/ 835 w 217"/>
                  <a:gd name="T101" fmla="*/ 332 h 255"/>
                  <a:gd name="T102" fmla="*/ 823 w 217"/>
                  <a:gd name="T103" fmla="*/ 305 h 25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255">
                    <a:moveTo>
                      <a:pt x="214" y="81"/>
                    </a:moveTo>
                    <a:cubicBezTo>
                      <a:pt x="214" y="80"/>
                      <a:pt x="213" y="80"/>
                      <a:pt x="212" y="80"/>
                    </a:cubicBezTo>
                    <a:cubicBezTo>
                      <a:pt x="212" y="80"/>
                      <a:pt x="211" y="80"/>
                      <a:pt x="210" y="80"/>
                    </a:cubicBezTo>
                    <a:cubicBezTo>
                      <a:pt x="204" y="102"/>
                      <a:pt x="204" y="102"/>
                      <a:pt x="204" y="102"/>
                    </a:cubicBezTo>
                    <a:cubicBezTo>
                      <a:pt x="202" y="108"/>
                      <a:pt x="202" y="108"/>
                      <a:pt x="202" y="108"/>
                    </a:cubicBezTo>
                    <a:cubicBezTo>
                      <a:pt x="201" y="114"/>
                      <a:pt x="196" y="121"/>
                      <a:pt x="196" y="121"/>
                    </a:cubicBezTo>
                    <a:cubicBezTo>
                      <a:pt x="196" y="121"/>
                      <a:pt x="196" y="121"/>
                      <a:pt x="196" y="121"/>
                    </a:cubicBezTo>
                    <a:cubicBezTo>
                      <a:pt x="194" y="124"/>
                      <a:pt x="194" y="124"/>
                      <a:pt x="194" y="124"/>
                    </a:cubicBezTo>
                    <a:cubicBezTo>
                      <a:pt x="192" y="126"/>
                      <a:pt x="195" y="101"/>
                      <a:pt x="191" y="91"/>
                    </a:cubicBezTo>
                    <a:cubicBezTo>
                      <a:pt x="190" y="87"/>
                      <a:pt x="188" y="84"/>
                      <a:pt x="189" y="79"/>
                    </a:cubicBezTo>
                    <a:cubicBezTo>
                      <a:pt x="189" y="76"/>
                      <a:pt x="192" y="74"/>
                      <a:pt x="192" y="71"/>
                    </a:cubicBezTo>
                    <a:cubicBezTo>
                      <a:pt x="194" y="61"/>
                      <a:pt x="179" y="63"/>
                      <a:pt x="174" y="57"/>
                    </a:cubicBezTo>
                    <a:cubicBezTo>
                      <a:pt x="179" y="51"/>
                      <a:pt x="177" y="37"/>
                      <a:pt x="171" y="32"/>
                    </a:cubicBezTo>
                    <a:cubicBezTo>
                      <a:pt x="171" y="31"/>
                      <a:pt x="168" y="32"/>
                      <a:pt x="167" y="32"/>
                    </a:cubicBezTo>
                    <a:cubicBezTo>
                      <a:pt x="167" y="31"/>
                      <a:pt x="166" y="30"/>
                      <a:pt x="167" y="29"/>
                    </a:cubicBezTo>
                    <a:cubicBezTo>
                      <a:pt x="163" y="25"/>
                      <a:pt x="164" y="21"/>
                      <a:pt x="159" y="18"/>
                    </a:cubicBezTo>
                    <a:cubicBezTo>
                      <a:pt x="152" y="14"/>
                      <a:pt x="140" y="12"/>
                      <a:pt x="133" y="17"/>
                    </a:cubicBezTo>
                    <a:cubicBezTo>
                      <a:pt x="131" y="14"/>
                      <a:pt x="135" y="11"/>
                      <a:pt x="131" y="8"/>
                    </a:cubicBezTo>
                    <a:cubicBezTo>
                      <a:pt x="125" y="5"/>
                      <a:pt x="111" y="12"/>
                      <a:pt x="108" y="17"/>
                    </a:cubicBezTo>
                    <a:cubicBezTo>
                      <a:pt x="106" y="11"/>
                      <a:pt x="103" y="5"/>
                      <a:pt x="101" y="0"/>
                    </a:cubicBezTo>
                    <a:cubicBezTo>
                      <a:pt x="91" y="4"/>
                      <a:pt x="91" y="4"/>
                      <a:pt x="91" y="4"/>
                    </a:cubicBezTo>
                    <a:cubicBezTo>
                      <a:pt x="84" y="6"/>
                      <a:pt x="76" y="9"/>
                      <a:pt x="73" y="17"/>
                    </a:cubicBezTo>
                    <a:cubicBezTo>
                      <a:pt x="69" y="27"/>
                      <a:pt x="66" y="29"/>
                      <a:pt x="55" y="31"/>
                    </a:cubicBezTo>
                    <a:cubicBezTo>
                      <a:pt x="42" y="33"/>
                      <a:pt x="43" y="27"/>
                      <a:pt x="40" y="37"/>
                    </a:cubicBezTo>
                    <a:cubicBezTo>
                      <a:pt x="38" y="45"/>
                      <a:pt x="27" y="46"/>
                      <a:pt x="21" y="48"/>
                    </a:cubicBezTo>
                    <a:cubicBezTo>
                      <a:pt x="24" y="58"/>
                      <a:pt x="33" y="71"/>
                      <a:pt x="28" y="80"/>
                    </a:cubicBezTo>
                    <a:cubicBezTo>
                      <a:pt x="23" y="88"/>
                      <a:pt x="16" y="92"/>
                      <a:pt x="21" y="101"/>
                    </a:cubicBezTo>
                    <a:cubicBezTo>
                      <a:pt x="24" y="106"/>
                      <a:pt x="17" y="104"/>
                      <a:pt x="23" y="117"/>
                    </a:cubicBezTo>
                    <a:cubicBezTo>
                      <a:pt x="19" y="117"/>
                      <a:pt x="19" y="123"/>
                      <a:pt x="17" y="118"/>
                    </a:cubicBezTo>
                    <a:cubicBezTo>
                      <a:pt x="15" y="110"/>
                      <a:pt x="12" y="96"/>
                      <a:pt x="12" y="96"/>
                    </a:cubicBezTo>
                    <a:cubicBezTo>
                      <a:pt x="12" y="96"/>
                      <a:pt x="11" y="92"/>
                      <a:pt x="10" y="88"/>
                    </a:cubicBezTo>
                    <a:cubicBezTo>
                      <a:pt x="10" y="86"/>
                      <a:pt x="9" y="85"/>
                      <a:pt x="9" y="84"/>
                    </a:cubicBezTo>
                    <a:cubicBezTo>
                      <a:pt x="9" y="84"/>
                      <a:pt x="9" y="84"/>
                      <a:pt x="9" y="83"/>
                    </a:cubicBezTo>
                    <a:cubicBezTo>
                      <a:pt x="9" y="82"/>
                      <a:pt x="6" y="80"/>
                      <a:pt x="6" y="80"/>
                    </a:cubicBezTo>
                    <a:cubicBezTo>
                      <a:pt x="3" y="78"/>
                      <a:pt x="0" y="82"/>
                      <a:pt x="0" y="88"/>
                    </a:cubicBezTo>
                    <a:cubicBezTo>
                      <a:pt x="0" y="94"/>
                      <a:pt x="4" y="104"/>
                      <a:pt x="4" y="108"/>
                    </a:cubicBezTo>
                    <a:cubicBezTo>
                      <a:pt x="4" y="112"/>
                      <a:pt x="6" y="123"/>
                      <a:pt x="8" y="129"/>
                    </a:cubicBezTo>
                    <a:cubicBezTo>
                      <a:pt x="10" y="136"/>
                      <a:pt x="9" y="139"/>
                      <a:pt x="12" y="143"/>
                    </a:cubicBezTo>
                    <a:cubicBezTo>
                      <a:pt x="14" y="147"/>
                      <a:pt x="15" y="150"/>
                      <a:pt x="17" y="153"/>
                    </a:cubicBezTo>
                    <a:cubicBezTo>
                      <a:pt x="20" y="156"/>
                      <a:pt x="25" y="160"/>
                      <a:pt x="27" y="161"/>
                    </a:cubicBezTo>
                    <a:cubicBezTo>
                      <a:pt x="27" y="170"/>
                      <a:pt x="30" y="190"/>
                      <a:pt x="34" y="198"/>
                    </a:cubicBezTo>
                    <a:cubicBezTo>
                      <a:pt x="39" y="207"/>
                      <a:pt x="57" y="230"/>
                      <a:pt x="69" y="238"/>
                    </a:cubicBezTo>
                    <a:cubicBezTo>
                      <a:pt x="80" y="246"/>
                      <a:pt x="87" y="255"/>
                      <a:pt x="108" y="255"/>
                    </a:cubicBezTo>
                    <a:cubicBezTo>
                      <a:pt x="128" y="255"/>
                      <a:pt x="135" y="246"/>
                      <a:pt x="146" y="238"/>
                    </a:cubicBezTo>
                    <a:cubicBezTo>
                      <a:pt x="158" y="230"/>
                      <a:pt x="177" y="208"/>
                      <a:pt x="181" y="198"/>
                    </a:cubicBezTo>
                    <a:cubicBezTo>
                      <a:pt x="185" y="189"/>
                      <a:pt x="189" y="170"/>
                      <a:pt x="190" y="161"/>
                    </a:cubicBezTo>
                    <a:cubicBezTo>
                      <a:pt x="192" y="160"/>
                      <a:pt x="197" y="156"/>
                      <a:pt x="199" y="153"/>
                    </a:cubicBezTo>
                    <a:cubicBezTo>
                      <a:pt x="202" y="150"/>
                      <a:pt x="203" y="147"/>
                      <a:pt x="205" y="143"/>
                    </a:cubicBezTo>
                    <a:cubicBezTo>
                      <a:pt x="207" y="139"/>
                      <a:pt x="206" y="136"/>
                      <a:pt x="208" y="129"/>
                    </a:cubicBezTo>
                    <a:cubicBezTo>
                      <a:pt x="211" y="123"/>
                      <a:pt x="212" y="112"/>
                      <a:pt x="212" y="108"/>
                    </a:cubicBezTo>
                    <a:cubicBezTo>
                      <a:pt x="212" y="104"/>
                      <a:pt x="217" y="94"/>
                      <a:pt x="217" y="88"/>
                    </a:cubicBezTo>
                    <a:cubicBezTo>
                      <a:pt x="217" y="85"/>
                      <a:pt x="216" y="82"/>
                      <a:pt x="214" y="81"/>
                    </a:cubicBezTo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0" name="Freeform 402">
                <a:extLst>
                  <a:ext uri="{FF2B5EF4-FFF2-40B4-BE49-F238E27FC236}">
                    <a16:creationId xmlns:a16="http://schemas.microsoft.com/office/drawing/2014/main" id="{689E18C7-1C78-DA48-F3A2-8AA19E704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0" y="954"/>
                <a:ext cx="94" cy="85"/>
              </a:xfrm>
              <a:custGeom>
                <a:avLst/>
                <a:gdLst>
                  <a:gd name="T0" fmla="*/ 22 w 60"/>
                  <a:gd name="T1" fmla="*/ 56 h 55"/>
                  <a:gd name="T2" fmla="*/ 212 w 60"/>
                  <a:gd name="T3" fmla="*/ 66 h 55"/>
                  <a:gd name="T4" fmla="*/ 185 w 60"/>
                  <a:gd name="T5" fmla="*/ 202 h 55"/>
                  <a:gd name="T6" fmla="*/ 182 w 60"/>
                  <a:gd name="T7" fmla="*/ 127 h 55"/>
                  <a:gd name="T8" fmla="*/ 127 w 60"/>
                  <a:gd name="T9" fmla="*/ 136 h 55"/>
                  <a:gd name="T10" fmla="*/ 0 w 60"/>
                  <a:gd name="T11" fmla="*/ 82 h 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0" h="55">
                    <a:moveTo>
                      <a:pt x="6" y="15"/>
                    </a:moveTo>
                    <a:cubicBezTo>
                      <a:pt x="19" y="7"/>
                      <a:pt x="48" y="0"/>
                      <a:pt x="55" y="18"/>
                    </a:cubicBezTo>
                    <a:cubicBezTo>
                      <a:pt x="60" y="28"/>
                      <a:pt x="57" y="49"/>
                      <a:pt x="48" y="55"/>
                    </a:cubicBezTo>
                    <a:cubicBezTo>
                      <a:pt x="48" y="49"/>
                      <a:pt x="52" y="37"/>
                      <a:pt x="47" y="34"/>
                    </a:cubicBezTo>
                    <a:cubicBezTo>
                      <a:pt x="45" y="33"/>
                      <a:pt x="36" y="37"/>
                      <a:pt x="33" y="37"/>
                    </a:cubicBezTo>
                    <a:cubicBezTo>
                      <a:pt x="22" y="36"/>
                      <a:pt x="9" y="28"/>
                      <a:pt x="0" y="22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1" name="Freeform 403">
                <a:extLst>
                  <a:ext uri="{FF2B5EF4-FFF2-40B4-BE49-F238E27FC236}">
                    <a16:creationId xmlns:a16="http://schemas.microsoft.com/office/drawing/2014/main" id="{D9DAE0AF-C2B1-ED1A-EDCB-5F271D557A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1" y="1134"/>
                <a:ext cx="1284" cy="2920"/>
              </a:xfrm>
              <a:custGeom>
                <a:avLst/>
                <a:gdLst>
                  <a:gd name="T0" fmla="*/ 3028 w 820"/>
                  <a:gd name="T1" fmla="*/ 3247 h 1876"/>
                  <a:gd name="T2" fmla="*/ 2850 w 820"/>
                  <a:gd name="T3" fmla="*/ 2820 h 1876"/>
                  <a:gd name="T4" fmla="*/ 2747 w 820"/>
                  <a:gd name="T5" fmla="*/ 1734 h 1876"/>
                  <a:gd name="T6" fmla="*/ 2415 w 820"/>
                  <a:gd name="T7" fmla="*/ 489 h 1876"/>
                  <a:gd name="T8" fmla="*/ 1854 w 820"/>
                  <a:gd name="T9" fmla="*/ 0 h 1876"/>
                  <a:gd name="T10" fmla="*/ 1425 w 820"/>
                  <a:gd name="T11" fmla="*/ 148 h 1876"/>
                  <a:gd name="T12" fmla="*/ 910 w 820"/>
                  <a:gd name="T13" fmla="*/ 434 h 1876"/>
                  <a:gd name="T14" fmla="*/ 473 w 820"/>
                  <a:gd name="T15" fmla="*/ 1184 h 1876"/>
                  <a:gd name="T16" fmla="*/ 313 w 820"/>
                  <a:gd name="T17" fmla="*/ 2624 h 1876"/>
                  <a:gd name="T18" fmla="*/ 272 w 820"/>
                  <a:gd name="T19" fmla="*/ 3051 h 1876"/>
                  <a:gd name="T20" fmla="*/ 27 w 820"/>
                  <a:gd name="T21" fmla="*/ 3488 h 1876"/>
                  <a:gd name="T22" fmla="*/ 196 w 820"/>
                  <a:gd name="T23" fmla="*/ 3382 h 1876"/>
                  <a:gd name="T24" fmla="*/ 272 w 820"/>
                  <a:gd name="T25" fmla="*/ 3767 h 1876"/>
                  <a:gd name="T26" fmla="*/ 420 w 820"/>
                  <a:gd name="T27" fmla="*/ 3779 h 1876"/>
                  <a:gd name="T28" fmla="*/ 510 w 820"/>
                  <a:gd name="T29" fmla="*/ 3745 h 1876"/>
                  <a:gd name="T30" fmla="*/ 606 w 820"/>
                  <a:gd name="T31" fmla="*/ 3382 h 1876"/>
                  <a:gd name="T32" fmla="*/ 572 w 820"/>
                  <a:gd name="T33" fmla="*/ 2886 h 1876"/>
                  <a:gd name="T34" fmla="*/ 814 w 820"/>
                  <a:gd name="T35" fmla="*/ 1647 h 1876"/>
                  <a:gd name="T36" fmla="*/ 828 w 820"/>
                  <a:gd name="T37" fmla="*/ 1493 h 1876"/>
                  <a:gd name="T38" fmla="*/ 924 w 820"/>
                  <a:gd name="T39" fmla="*/ 2486 h 1876"/>
                  <a:gd name="T40" fmla="*/ 936 w 820"/>
                  <a:gd name="T41" fmla="*/ 4554 h 1876"/>
                  <a:gd name="T42" fmla="*/ 1002 w 820"/>
                  <a:gd name="T43" fmla="*/ 5619 h 1876"/>
                  <a:gd name="T44" fmla="*/ 1195 w 820"/>
                  <a:gd name="T45" fmla="*/ 6595 h 1876"/>
                  <a:gd name="T46" fmla="*/ 971 w 820"/>
                  <a:gd name="T47" fmla="*/ 6891 h 1876"/>
                  <a:gd name="T48" fmla="*/ 969 w 820"/>
                  <a:gd name="T49" fmla="*/ 6965 h 1876"/>
                  <a:gd name="T50" fmla="*/ 1026 w 820"/>
                  <a:gd name="T51" fmla="*/ 7001 h 1876"/>
                  <a:gd name="T52" fmla="*/ 1235 w 820"/>
                  <a:gd name="T53" fmla="*/ 7028 h 1876"/>
                  <a:gd name="T54" fmla="*/ 1466 w 820"/>
                  <a:gd name="T55" fmla="*/ 6939 h 1876"/>
                  <a:gd name="T56" fmla="*/ 1481 w 820"/>
                  <a:gd name="T57" fmla="*/ 6539 h 1876"/>
                  <a:gd name="T58" fmla="*/ 1500 w 820"/>
                  <a:gd name="T59" fmla="*/ 5476 h 1876"/>
                  <a:gd name="T60" fmla="*/ 1528 w 820"/>
                  <a:gd name="T61" fmla="*/ 4092 h 1876"/>
                  <a:gd name="T62" fmla="*/ 1616 w 820"/>
                  <a:gd name="T63" fmla="*/ 4092 h 1876"/>
                  <a:gd name="T64" fmla="*/ 1647 w 820"/>
                  <a:gd name="T65" fmla="*/ 5476 h 1876"/>
                  <a:gd name="T66" fmla="*/ 1668 w 820"/>
                  <a:gd name="T67" fmla="*/ 6539 h 1876"/>
                  <a:gd name="T68" fmla="*/ 1677 w 820"/>
                  <a:gd name="T69" fmla="*/ 6939 h 1876"/>
                  <a:gd name="T70" fmla="*/ 1907 w 820"/>
                  <a:gd name="T71" fmla="*/ 7028 h 1876"/>
                  <a:gd name="T72" fmla="*/ 2119 w 820"/>
                  <a:gd name="T73" fmla="*/ 7006 h 1876"/>
                  <a:gd name="T74" fmla="*/ 2180 w 820"/>
                  <a:gd name="T75" fmla="*/ 6965 h 1876"/>
                  <a:gd name="T76" fmla="*/ 2177 w 820"/>
                  <a:gd name="T77" fmla="*/ 6891 h 1876"/>
                  <a:gd name="T78" fmla="*/ 1949 w 820"/>
                  <a:gd name="T79" fmla="*/ 6595 h 1876"/>
                  <a:gd name="T80" fmla="*/ 2145 w 820"/>
                  <a:gd name="T81" fmla="*/ 5619 h 1876"/>
                  <a:gd name="T82" fmla="*/ 2211 w 820"/>
                  <a:gd name="T83" fmla="*/ 4554 h 1876"/>
                  <a:gd name="T84" fmla="*/ 2319 w 820"/>
                  <a:gd name="T85" fmla="*/ 2942 h 1876"/>
                  <a:gd name="T86" fmla="*/ 2300 w 820"/>
                  <a:gd name="T87" fmla="*/ 1701 h 1876"/>
                  <a:gd name="T88" fmla="*/ 2322 w 820"/>
                  <a:gd name="T89" fmla="*/ 1571 h 1876"/>
                  <a:gd name="T90" fmla="*/ 2393 w 820"/>
                  <a:gd name="T91" fmla="*/ 2360 h 1876"/>
                  <a:gd name="T92" fmla="*/ 2579 w 820"/>
                  <a:gd name="T93" fmla="*/ 3096 h 1876"/>
                  <a:gd name="T94" fmla="*/ 2596 w 820"/>
                  <a:gd name="T95" fmla="*/ 3631 h 1876"/>
                  <a:gd name="T96" fmla="*/ 2707 w 820"/>
                  <a:gd name="T97" fmla="*/ 3806 h 1876"/>
                  <a:gd name="T98" fmla="*/ 2808 w 820"/>
                  <a:gd name="T99" fmla="*/ 3793 h 1876"/>
                  <a:gd name="T100" fmla="*/ 2917 w 820"/>
                  <a:gd name="T101" fmla="*/ 3504 h 1876"/>
                  <a:gd name="T102" fmla="*/ 3099 w 820"/>
                  <a:gd name="T103" fmla="*/ 3557 h 187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820" h="1876">
                    <a:moveTo>
                      <a:pt x="813" y="925"/>
                    </a:moveTo>
                    <a:cubicBezTo>
                      <a:pt x="809" y="915"/>
                      <a:pt x="808" y="904"/>
                      <a:pt x="804" y="899"/>
                    </a:cubicBezTo>
                    <a:cubicBezTo>
                      <a:pt x="801" y="894"/>
                      <a:pt x="795" y="869"/>
                      <a:pt x="789" y="861"/>
                    </a:cubicBezTo>
                    <a:cubicBezTo>
                      <a:pt x="782" y="852"/>
                      <a:pt x="757" y="815"/>
                      <a:pt x="751" y="809"/>
                    </a:cubicBezTo>
                    <a:cubicBezTo>
                      <a:pt x="748" y="805"/>
                      <a:pt x="750" y="791"/>
                      <a:pt x="747" y="781"/>
                    </a:cubicBezTo>
                    <a:cubicBezTo>
                      <a:pt x="744" y="771"/>
                      <a:pt x="745" y="760"/>
                      <a:pt x="742" y="748"/>
                    </a:cubicBezTo>
                    <a:cubicBezTo>
                      <a:pt x="739" y="736"/>
                      <a:pt x="739" y="713"/>
                      <a:pt x="738" y="696"/>
                    </a:cubicBezTo>
                    <a:cubicBezTo>
                      <a:pt x="737" y="669"/>
                      <a:pt x="737" y="560"/>
                      <a:pt x="721" y="521"/>
                    </a:cubicBezTo>
                    <a:cubicBezTo>
                      <a:pt x="717" y="508"/>
                      <a:pt x="714" y="488"/>
                      <a:pt x="715" y="460"/>
                    </a:cubicBezTo>
                    <a:cubicBezTo>
                      <a:pt x="713" y="383"/>
                      <a:pt x="696" y="338"/>
                      <a:pt x="697" y="314"/>
                    </a:cubicBezTo>
                    <a:cubicBezTo>
                      <a:pt x="702" y="279"/>
                      <a:pt x="695" y="242"/>
                      <a:pt x="688" y="212"/>
                    </a:cubicBezTo>
                    <a:cubicBezTo>
                      <a:pt x="674" y="149"/>
                      <a:pt x="643" y="133"/>
                      <a:pt x="629" y="130"/>
                    </a:cubicBezTo>
                    <a:cubicBezTo>
                      <a:pt x="615" y="127"/>
                      <a:pt x="593" y="125"/>
                      <a:pt x="583" y="115"/>
                    </a:cubicBezTo>
                    <a:cubicBezTo>
                      <a:pt x="576" y="109"/>
                      <a:pt x="527" y="87"/>
                      <a:pt x="513" y="85"/>
                    </a:cubicBezTo>
                    <a:cubicBezTo>
                      <a:pt x="476" y="78"/>
                      <a:pt x="483" y="13"/>
                      <a:pt x="483" y="0"/>
                    </a:cubicBezTo>
                    <a:cubicBezTo>
                      <a:pt x="479" y="10"/>
                      <a:pt x="460" y="31"/>
                      <a:pt x="448" y="39"/>
                    </a:cubicBezTo>
                    <a:cubicBezTo>
                      <a:pt x="437" y="47"/>
                      <a:pt x="430" y="56"/>
                      <a:pt x="410" y="56"/>
                    </a:cubicBezTo>
                    <a:cubicBezTo>
                      <a:pt x="389" y="56"/>
                      <a:pt x="382" y="47"/>
                      <a:pt x="371" y="39"/>
                    </a:cubicBezTo>
                    <a:cubicBezTo>
                      <a:pt x="360" y="31"/>
                      <a:pt x="343" y="11"/>
                      <a:pt x="337" y="1"/>
                    </a:cubicBezTo>
                    <a:cubicBezTo>
                      <a:pt x="338" y="17"/>
                      <a:pt x="343" y="79"/>
                      <a:pt x="307" y="85"/>
                    </a:cubicBezTo>
                    <a:cubicBezTo>
                      <a:pt x="293" y="87"/>
                      <a:pt x="244" y="109"/>
                      <a:pt x="237" y="115"/>
                    </a:cubicBezTo>
                    <a:cubicBezTo>
                      <a:pt x="227" y="125"/>
                      <a:pt x="205" y="127"/>
                      <a:pt x="191" y="130"/>
                    </a:cubicBezTo>
                    <a:cubicBezTo>
                      <a:pt x="177" y="133"/>
                      <a:pt x="146" y="149"/>
                      <a:pt x="132" y="212"/>
                    </a:cubicBezTo>
                    <a:cubicBezTo>
                      <a:pt x="125" y="242"/>
                      <a:pt x="118" y="279"/>
                      <a:pt x="123" y="314"/>
                    </a:cubicBezTo>
                    <a:cubicBezTo>
                      <a:pt x="124" y="338"/>
                      <a:pt x="107" y="383"/>
                      <a:pt x="105" y="460"/>
                    </a:cubicBezTo>
                    <a:cubicBezTo>
                      <a:pt x="106" y="488"/>
                      <a:pt x="103" y="508"/>
                      <a:pt x="99" y="521"/>
                    </a:cubicBezTo>
                    <a:cubicBezTo>
                      <a:pt x="83" y="560"/>
                      <a:pt x="83" y="669"/>
                      <a:pt x="82" y="696"/>
                    </a:cubicBezTo>
                    <a:cubicBezTo>
                      <a:pt x="81" y="713"/>
                      <a:pt x="81" y="736"/>
                      <a:pt x="78" y="748"/>
                    </a:cubicBezTo>
                    <a:cubicBezTo>
                      <a:pt x="75" y="760"/>
                      <a:pt x="78" y="771"/>
                      <a:pt x="74" y="781"/>
                    </a:cubicBezTo>
                    <a:cubicBezTo>
                      <a:pt x="71" y="791"/>
                      <a:pt x="73" y="805"/>
                      <a:pt x="71" y="809"/>
                    </a:cubicBezTo>
                    <a:cubicBezTo>
                      <a:pt x="64" y="815"/>
                      <a:pt x="39" y="852"/>
                      <a:pt x="33" y="861"/>
                    </a:cubicBezTo>
                    <a:cubicBezTo>
                      <a:pt x="26" y="869"/>
                      <a:pt x="19" y="894"/>
                      <a:pt x="16" y="899"/>
                    </a:cubicBezTo>
                    <a:cubicBezTo>
                      <a:pt x="12" y="904"/>
                      <a:pt x="11" y="915"/>
                      <a:pt x="7" y="925"/>
                    </a:cubicBezTo>
                    <a:cubicBezTo>
                      <a:pt x="4" y="935"/>
                      <a:pt x="0" y="944"/>
                      <a:pt x="13" y="943"/>
                    </a:cubicBezTo>
                    <a:cubicBezTo>
                      <a:pt x="23" y="942"/>
                      <a:pt x="34" y="925"/>
                      <a:pt x="36" y="913"/>
                    </a:cubicBezTo>
                    <a:cubicBezTo>
                      <a:pt x="39" y="912"/>
                      <a:pt x="45" y="904"/>
                      <a:pt x="51" y="897"/>
                    </a:cubicBezTo>
                    <a:cubicBezTo>
                      <a:pt x="50" y="903"/>
                      <a:pt x="55" y="909"/>
                      <a:pt x="60" y="929"/>
                    </a:cubicBezTo>
                    <a:cubicBezTo>
                      <a:pt x="60" y="936"/>
                      <a:pt x="65" y="952"/>
                      <a:pt x="65" y="960"/>
                    </a:cubicBezTo>
                    <a:cubicBezTo>
                      <a:pt x="64" y="968"/>
                      <a:pt x="69" y="988"/>
                      <a:pt x="71" y="999"/>
                    </a:cubicBezTo>
                    <a:cubicBezTo>
                      <a:pt x="74" y="1009"/>
                      <a:pt x="83" y="1010"/>
                      <a:pt x="89" y="1006"/>
                    </a:cubicBezTo>
                    <a:cubicBezTo>
                      <a:pt x="89" y="1006"/>
                      <a:pt x="89" y="1015"/>
                      <a:pt x="98" y="1017"/>
                    </a:cubicBezTo>
                    <a:cubicBezTo>
                      <a:pt x="107" y="1018"/>
                      <a:pt x="109" y="1002"/>
                      <a:pt x="109" y="1002"/>
                    </a:cubicBezTo>
                    <a:cubicBezTo>
                      <a:pt x="109" y="1002"/>
                      <a:pt x="109" y="1008"/>
                      <a:pt x="115" y="1009"/>
                    </a:cubicBezTo>
                    <a:cubicBezTo>
                      <a:pt x="125" y="1009"/>
                      <a:pt x="127" y="989"/>
                      <a:pt x="127" y="989"/>
                    </a:cubicBezTo>
                    <a:cubicBezTo>
                      <a:pt x="127" y="991"/>
                      <a:pt x="128" y="993"/>
                      <a:pt x="133" y="993"/>
                    </a:cubicBezTo>
                    <a:cubicBezTo>
                      <a:pt x="138" y="993"/>
                      <a:pt x="142" y="972"/>
                      <a:pt x="144" y="963"/>
                    </a:cubicBezTo>
                    <a:cubicBezTo>
                      <a:pt x="147" y="954"/>
                      <a:pt x="150" y="946"/>
                      <a:pt x="151" y="940"/>
                    </a:cubicBezTo>
                    <a:cubicBezTo>
                      <a:pt x="152" y="933"/>
                      <a:pt x="152" y="929"/>
                      <a:pt x="158" y="897"/>
                    </a:cubicBezTo>
                    <a:cubicBezTo>
                      <a:pt x="164" y="865"/>
                      <a:pt x="146" y="832"/>
                      <a:pt x="148" y="821"/>
                    </a:cubicBezTo>
                    <a:cubicBezTo>
                      <a:pt x="151" y="811"/>
                      <a:pt x="141" y="794"/>
                      <a:pt x="143" y="792"/>
                    </a:cubicBezTo>
                    <a:cubicBezTo>
                      <a:pt x="144" y="789"/>
                      <a:pt x="147" y="777"/>
                      <a:pt x="149" y="765"/>
                    </a:cubicBezTo>
                    <a:cubicBezTo>
                      <a:pt x="151" y="753"/>
                      <a:pt x="194" y="650"/>
                      <a:pt x="198" y="626"/>
                    </a:cubicBezTo>
                    <a:cubicBezTo>
                      <a:pt x="206" y="582"/>
                      <a:pt x="205" y="563"/>
                      <a:pt x="201" y="532"/>
                    </a:cubicBezTo>
                    <a:cubicBezTo>
                      <a:pt x="202" y="509"/>
                      <a:pt x="211" y="448"/>
                      <a:pt x="212" y="437"/>
                    </a:cubicBezTo>
                    <a:cubicBezTo>
                      <a:pt x="213" y="435"/>
                      <a:pt x="213" y="424"/>
                      <a:pt x="215" y="416"/>
                    </a:cubicBezTo>
                    <a:cubicBezTo>
                      <a:pt x="215" y="412"/>
                      <a:pt x="216" y="404"/>
                      <a:pt x="216" y="395"/>
                    </a:cubicBezTo>
                    <a:cubicBezTo>
                      <a:pt x="216" y="396"/>
                      <a:pt x="216" y="396"/>
                      <a:pt x="216" y="396"/>
                    </a:cubicBezTo>
                    <a:cubicBezTo>
                      <a:pt x="217" y="406"/>
                      <a:pt x="220" y="424"/>
                      <a:pt x="221" y="451"/>
                    </a:cubicBezTo>
                    <a:cubicBezTo>
                      <a:pt x="220" y="475"/>
                      <a:pt x="231" y="516"/>
                      <a:pt x="233" y="537"/>
                    </a:cubicBezTo>
                    <a:cubicBezTo>
                      <a:pt x="230" y="544"/>
                      <a:pt x="241" y="659"/>
                      <a:pt x="241" y="659"/>
                    </a:cubicBezTo>
                    <a:cubicBezTo>
                      <a:pt x="237" y="666"/>
                      <a:pt x="217" y="753"/>
                      <a:pt x="217" y="780"/>
                    </a:cubicBezTo>
                    <a:cubicBezTo>
                      <a:pt x="214" y="793"/>
                      <a:pt x="219" y="811"/>
                      <a:pt x="218" y="841"/>
                    </a:cubicBezTo>
                    <a:cubicBezTo>
                      <a:pt x="216" y="877"/>
                      <a:pt x="184" y="1023"/>
                      <a:pt x="244" y="1208"/>
                    </a:cubicBezTo>
                    <a:cubicBezTo>
                      <a:pt x="247" y="1218"/>
                      <a:pt x="248" y="1255"/>
                      <a:pt x="252" y="1275"/>
                    </a:cubicBezTo>
                    <a:cubicBezTo>
                      <a:pt x="253" y="1281"/>
                      <a:pt x="263" y="1304"/>
                      <a:pt x="264" y="1335"/>
                    </a:cubicBezTo>
                    <a:cubicBezTo>
                      <a:pt x="265" y="1387"/>
                      <a:pt x="259" y="1453"/>
                      <a:pt x="261" y="1490"/>
                    </a:cubicBezTo>
                    <a:cubicBezTo>
                      <a:pt x="263" y="1549"/>
                      <a:pt x="288" y="1604"/>
                      <a:pt x="298" y="1642"/>
                    </a:cubicBezTo>
                    <a:cubicBezTo>
                      <a:pt x="307" y="1681"/>
                      <a:pt x="311" y="1711"/>
                      <a:pt x="309" y="1719"/>
                    </a:cubicBezTo>
                    <a:cubicBezTo>
                      <a:pt x="307" y="1726"/>
                      <a:pt x="306" y="1738"/>
                      <a:pt x="311" y="1749"/>
                    </a:cubicBezTo>
                    <a:cubicBezTo>
                      <a:pt x="312" y="1750"/>
                      <a:pt x="294" y="1788"/>
                      <a:pt x="285" y="1795"/>
                    </a:cubicBezTo>
                    <a:cubicBezTo>
                      <a:pt x="276" y="1802"/>
                      <a:pt x="273" y="1808"/>
                      <a:pt x="266" y="1812"/>
                    </a:cubicBezTo>
                    <a:cubicBezTo>
                      <a:pt x="259" y="1816"/>
                      <a:pt x="256" y="1819"/>
                      <a:pt x="253" y="1827"/>
                    </a:cubicBezTo>
                    <a:cubicBezTo>
                      <a:pt x="251" y="1833"/>
                      <a:pt x="244" y="1841"/>
                      <a:pt x="249" y="1846"/>
                    </a:cubicBezTo>
                    <a:cubicBezTo>
                      <a:pt x="250" y="1847"/>
                      <a:pt x="250" y="1847"/>
                      <a:pt x="251" y="1848"/>
                    </a:cubicBezTo>
                    <a:cubicBezTo>
                      <a:pt x="252" y="1847"/>
                      <a:pt x="252" y="1847"/>
                      <a:pt x="252" y="1847"/>
                    </a:cubicBezTo>
                    <a:cubicBezTo>
                      <a:pt x="251" y="1850"/>
                      <a:pt x="251" y="1851"/>
                      <a:pt x="252" y="1853"/>
                    </a:cubicBezTo>
                    <a:cubicBezTo>
                      <a:pt x="255" y="1858"/>
                      <a:pt x="260" y="1859"/>
                      <a:pt x="267" y="1858"/>
                    </a:cubicBezTo>
                    <a:cubicBezTo>
                      <a:pt x="267" y="1857"/>
                      <a:pt x="267" y="1857"/>
                      <a:pt x="267" y="1857"/>
                    </a:cubicBezTo>
                    <a:cubicBezTo>
                      <a:pt x="268" y="1859"/>
                      <a:pt x="268" y="1861"/>
                      <a:pt x="270" y="1863"/>
                    </a:cubicBezTo>
                    <a:cubicBezTo>
                      <a:pt x="274" y="1869"/>
                      <a:pt x="288" y="1872"/>
                      <a:pt x="294" y="1866"/>
                    </a:cubicBezTo>
                    <a:cubicBezTo>
                      <a:pt x="302" y="1871"/>
                      <a:pt x="317" y="1871"/>
                      <a:pt x="322" y="1864"/>
                    </a:cubicBezTo>
                    <a:cubicBezTo>
                      <a:pt x="326" y="1876"/>
                      <a:pt x="344" y="1874"/>
                      <a:pt x="354" y="1872"/>
                    </a:cubicBezTo>
                    <a:cubicBezTo>
                      <a:pt x="364" y="1870"/>
                      <a:pt x="368" y="1864"/>
                      <a:pt x="374" y="1859"/>
                    </a:cubicBezTo>
                    <a:cubicBezTo>
                      <a:pt x="380" y="1855"/>
                      <a:pt x="384" y="1851"/>
                      <a:pt x="382" y="1840"/>
                    </a:cubicBezTo>
                    <a:cubicBezTo>
                      <a:pt x="381" y="1829"/>
                      <a:pt x="382" y="1829"/>
                      <a:pt x="384" y="1816"/>
                    </a:cubicBezTo>
                    <a:cubicBezTo>
                      <a:pt x="384" y="1808"/>
                      <a:pt x="391" y="1806"/>
                      <a:pt x="392" y="1793"/>
                    </a:cubicBezTo>
                    <a:cubicBezTo>
                      <a:pt x="393" y="1783"/>
                      <a:pt x="385" y="1740"/>
                      <a:pt x="386" y="1734"/>
                    </a:cubicBezTo>
                    <a:cubicBezTo>
                      <a:pt x="388" y="1720"/>
                      <a:pt x="378" y="1709"/>
                      <a:pt x="375" y="1687"/>
                    </a:cubicBezTo>
                    <a:cubicBezTo>
                      <a:pt x="372" y="1665"/>
                      <a:pt x="381" y="1589"/>
                      <a:pt x="381" y="1575"/>
                    </a:cubicBezTo>
                    <a:cubicBezTo>
                      <a:pt x="381" y="1549"/>
                      <a:pt x="395" y="1506"/>
                      <a:pt x="391" y="1452"/>
                    </a:cubicBezTo>
                    <a:cubicBezTo>
                      <a:pt x="389" y="1421"/>
                      <a:pt x="374" y="1327"/>
                      <a:pt x="374" y="1305"/>
                    </a:cubicBezTo>
                    <a:cubicBezTo>
                      <a:pt x="374" y="1302"/>
                      <a:pt x="373" y="1278"/>
                      <a:pt x="374" y="1274"/>
                    </a:cubicBezTo>
                    <a:cubicBezTo>
                      <a:pt x="378" y="1260"/>
                      <a:pt x="398" y="1087"/>
                      <a:pt x="398" y="1085"/>
                    </a:cubicBezTo>
                    <a:cubicBezTo>
                      <a:pt x="401" y="1065"/>
                      <a:pt x="409" y="929"/>
                      <a:pt x="409" y="929"/>
                    </a:cubicBezTo>
                    <a:cubicBezTo>
                      <a:pt x="411" y="929"/>
                      <a:pt x="411" y="929"/>
                      <a:pt x="411" y="929"/>
                    </a:cubicBezTo>
                    <a:cubicBezTo>
                      <a:pt x="411" y="929"/>
                      <a:pt x="419" y="1065"/>
                      <a:pt x="421" y="1085"/>
                    </a:cubicBezTo>
                    <a:cubicBezTo>
                      <a:pt x="421" y="1087"/>
                      <a:pt x="441" y="1260"/>
                      <a:pt x="446" y="1274"/>
                    </a:cubicBezTo>
                    <a:cubicBezTo>
                      <a:pt x="447" y="1278"/>
                      <a:pt x="446" y="1302"/>
                      <a:pt x="446" y="1305"/>
                    </a:cubicBezTo>
                    <a:cubicBezTo>
                      <a:pt x="446" y="1327"/>
                      <a:pt x="431" y="1421"/>
                      <a:pt x="429" y="1452"/>
                    </a:cubicBezTo>
                    <a:cubicBezTo>
                      <a:pt x="425" y="1506"/>
                      <a:pt x="439" y="1549"/>
                      <a:pt x="439" y="1575"/>
                    </a:cubicBezTo>
                    <a:cubicBezTo>
                      <a:pt x="439" y="1589"/>
                      <a:pt x="448" y="1665"/>
                      <a:pt x="445" y="1687"/>
                    </a:cubicBezTo>
                    <a:cubicBezTo>
                      <a:pt x="441" y="1709"/>
                      <a:pt x="432" y="1720"/>
                      <a:pt x="434" y="1734"/>
                    </a:cubicBezTo>
                    <a:cubicBezTo>
                      <a:pt x="435" y="1740"/>
                      <a:pt x="427" y="1783"/>
                      <a:pt x="428" y="1793"/>
                    </a:cubicBezTo>
                    <a:cubicBezTo>
                      <a:pt x="429" y="1806"/>
                      <a:pt x="435" y="1808"/>
                      <a:pt x="436" y="1816"/>
                    </a:cubicBezTo>
                    <a:cubicBezTo>
                      <a:pt x="437" y="1829"/>
                      <a:pt x="439" y="1829"/>
                      <a:pt x="437" y="1840"/>
                    </a:cubicBezTo>
                    <a:cubicBezTo>
                      <a:pt x="436" y="1851"/>
                      <a:pt x="440" y="1855"/>
                      <a:pt x="446" y="1859"/>
                    </a:cubicBezTo>
                    <a:cubicBezTo>
                      <a:pt x="451" y="1864"/>
                      <a:pt x="456" y="1870"/>
                      <a:pt x="466" y="1872"/>
                    </a:cubicBezTo>
                    <a:cubicBezTo>
                      <a:pt x="476" y="1874"/>
                      <a:pt x="493" y="1876"/>
                      <a:pt x="497" y="1864"/>
                    </a:cubicBezTo>
                    <a:cubicBezTo>
                      <a:pt x="503" y="1871"/>
                      <a:pt x="518" y="1871"/>
                      <a:pt x="526" y="1866"/>
                    </a:cubicBezTo>
                    <a:cubicBezTo>
                      <a:pt x="531" y="1872"/>
                      <a:pt x="546" y="1869"/>
                      <a:pt x="550" y="1863"/>
                    </a:cubicBezTo>
                    <a:cubicBezTo>
                      <a:pt x="552" y="1861"/>
                      <a:pt x="552" y="1859"/>
                      <a:pt x="552" y="1858"/>
                    </a:cubicBezTo>
                    <a:cubicBezTo>
                      <a:pt x="553" y="1858"/>
                      <a:pt x="553" y="1858"/>
                      <a:pt x="553" y="1858"/>
                    </a:cubicBezTo>
                    <a:cubicBezTo>
                      <a:pt x="559" y="1859"/>
                      <a:pt x="567" y="1857"/>
                      <a:pt x="568" y="1853"/>
                    </a:cubicBezTo>
                    <a:cubicBezTo>
                      <a:pt x="569" y="1851"/>
                      <a:pt x="569" y="1850"/>
                      <a:pt x="568" y="1847"/>
                    </a:cubicBezTo>
                    <a:cubicBezTo>
                      <a:pt x="568" y="1848"/>
                      <a:pt x="568" y="1848"/>
                      <a:pt x="568" y="1848"/>
                    </a:cubicBezTo>
                    <a:cubicBezTo>
                      <a:pt x="569" y="1847"/>
                      <a:pt x="570" y="1847"/>
                      <a:pt x="571" y="1846"/>
                    </a:cubicBezTo>
                    <a:cubicBezTo>
                      <a:pt x="576" y="1841"/>
                      <a:pt x="569" y="1833"/>
                      <a:pt x="567" y="1827"/>
                    </a:cubicBezTo>
                    <a:cubicBezTo>
                      <a:pt x="564" y="1819"/>
                      <a:pt x="560" y="1816"/>
                      <a:pt x="553" y="1812"/>
                    </a:cubicBezTo>
                    <a:cubicBezTo>
                      <a:pt x="546" y="1808"/>
                      <a:pt x="544" y="1802"/>
                      <a:pt x="535" y="1795"/>
                    </a:cubicBezTo>
                    <a:cubicBezTo>
                      <a:pt x="525" y="1788"/>
                      <a:pt x="508" y="1750"/>
                      <a:pt x="508" y="1749"/>
                    </a:cubicBezTo>
                    <a:cubicBezTo>
                      <a:pt x="514" y="1738"/>
                      <a:pt x="512" y="1726"/>
                      <a:pt x="511" y="1719"/>
                    </a:cubicBezTo>
                    <a:cubicBezTo>
                      <a:pt x="509" y="1711"/>
                      <a:pt x="513" y="1681"/>
                      <a:pt x="522" y="1642"/>
                    </a:cubicBezTo>
                    <a:cubicBezTo>
                      <a:pt x="532" y="1604"/>
                      <a:pt x="557" y="1549"/>
                      <a:pt x="559" y="1490"/>
                    </a:cubicBezTo>
                    <a:cubicBezTo>
                      <a:pt x="561" y="1453"/>
                      <a:pt x="555" y="1387"/>
                      <a:pt x="556" y="1335"/>
                    </a:cubicBezTo>
                    <a:cubicBezTo>
                      <a:pt x="557" y="1304"/>
                      <a:pt x="567" y="1281"/>
                      <a:pt x="568" y="1275"/>
                    </a:cubicBezTo>
                    <a:cubicBezTo>
                      <a:pt x="572" y="1255"/>
                      <a:pt x="572" y="1218"/>
                      <a:pt x="576" y="1208"/>
                    </a:cubicBezTo>
                    <a:cubicBezTo>
                      <a:pt x="636" y="1023"/>
                      <a:pt x="603" y="877"/>
                      <a:pt x="602" y="841"/>
                    </a:cubicBezTo>
                    <a:cubicBezTo>
                      <a:pt x="602" y="841"/>
                      <a:pt x="602" y="841"/>
                      <a:pt x="602" y="841"/>
                    </a:cubicBezTo>
                    <a:cubicBezTo>
                      <a:pt x="601" y="811"/>
                      <a:pt x="606" y="793"/>
                      <a:pt x="604" y="780"/>
                    </a:cubicBezTo>
                    <a:cubicBezTo>
                      <a:pt x="603" y="753"/>
                      <a:pt x="583" y="666"/>
                      <a:pt x="579" y="659"/>
                    </a:cubicBezTo>
                    <a:cubicBezTo>
                      <a:pt x="579" y="659"/>
                      <a:pt x="590" y="544"/>
                      <a:pt x="587" y="537"/>
                    </a:cubicBezTo>
                    <a:cubicBezTo>
                      <a:pt x="589" y="516"/>
                      <a:pt x="600" y="475"/>
                      <a:pt x="599" y="451"/>
                    </a:cubicBezTo>
                    <a:cubicBezTo>
                      <a:pt x="600" y="424"/>
                      <a:pt x="603" y="406"/>
                      <a:pt x="604" y="396"/>
                    </a:cubicBezTo>
                    <a:cubicBezTo>
                      <a:pt x="604" y="395"/>
                      <a:pt x="604" y="395"/>
                      <a:pt x="604" y="395"/>
                    </a:cubicBezTo>
                    <a:cubicBezTo>
                      <a:pt x="604" y="404"/>
                      <a:pt x="605" y="412"/>
                      <a:pt x="605" y="416"/>
                    </a:cubicBezTo>
                    <a:cubicBezTo>
                      <a:pt x="607" y="424"/>
                      <a:pt x="607" y="435"/>
                      <a:pt x="608" y="437"/>
                    </a:cubicBezTo>
                    <a:cubicBezTo>
                      <a:pt x="609" y="448"/>
                      <a:pt x="618" y="509"/>
                      <a:pt x="619" y="532"/>
                    </a:cubicBezTo>
                    <a:cubicBezTo>
                      <a:pt x="615" y="563"/>
                      <a:pt x="614" y="582"/>
                      <a:pt x="623" y="626"/>
                    </a:cubicBezTo>
                    <a:cubicBezTo>
                      <a:pt x="626" y="650"/>
                      <a:pt x="669" y="753"/>
                      <a:pt x="671" y="765"/>
                    </a:cubicBezTo>
                    <a:cubicBezTo>
                      <a:pt x="673" y="777"/>
                      <a:pt x="676" y="789"/>
                      <a:pt x="677" y="792"/>
                    </a:cubicBezTo>
                    <a:cubicBezTo>
                      <a:pt x="679" y="794"/>
                      <a:pt x="669" y="811"/>
                      <a:pt x="672" y="821"/>
                    </a:cubicBezTo>
                    <a:cubicBezTo>
                      <a:pt x="674" y="832"/>
                      <a:pt x="656" y="865"/>
                      <a:pt x="662" y="897"/>
                    </a:cubicBezTo>
                    <a:cubicBezTo>
                      <a:pt x="668" y="929"/>
                      <a:pt x="668" y="933"/>
                      <a:pt x="669" y="940"/>
                    </a:cubicBezTo>
                    <a:cubicBezTo>
                      <a:pt x="670" y="946"/>
                      <a:pt x="673" y="954"/>
                      <a:pt x="676" y="963"/>
                    </a:cubicBezTo>
                    <a:cubicBezTo>
                      <a:pt x="678" y="972"/>
                      <a:pt x="682" y="993"/>
                      <a:pt x="687" y="993"/>
                    </a:cubicBezTo>
                    <a:cubicBezTo>
                      <a:pt x="692" y="993"/>
                      <a:pt x="693" y="991"/>
                      <a:pt x="693" y="989"/>
                    </a:cubicBezTo>
                    <a:cubicBezTo>
                      <a:pt x="693" y="989"/>
                      <a:pt x="695" y="1009"/>
                      <a:pt x="705" y="1009"/>
                    </a:cubicBezTo>
                    <a:cubicBezTo>
                      <a:pt x="711" y="1008"/>
                      <a:pt x="711" y="1002"/>
                      <a:pt x="711" y="1002"/>
                    </a:cubicBezTo>
                    <a:cubicBezTo>
                      <a:pt x="711" y="1002"/>
                      <a:pt x="713" y="1018"/>
                      <a:pt x="722" y="1017"/>
                    </a:cubicBezTo>
                    <a:cubicBezTo>
                      <a:pt x="731" y="1015"/>
                      <a:pt x="731" y="1006"/>
                      <a:pt x="731" y="1006"/>
                    </a:cubicBezTo>
                    <a:cubicBezTo>
                      <a:pt x="737" y="1010"/>
                      <a:pt x="746" y="1009"/>
                      <a:pt x="749" y="999"/>
                    </a:cubicBezTo>
                    <a:cubicBezTo>
                      <a:pt x="751" y="988"/>
                      <a:pt x="756" y="968"/>
                      <a:pt x="755" y="960"/>
                    </a:cubicBezTo>
                    <a:cubicBezTo>
                      <a:pt x="755" y="952"/>
                      <a:pt x="760" y="936"/>
                      <a:pt x="760" y="929"/>
                    </a:cubicBezTo>
                    <a:cubicBezTo>
                      <a:pt x="765" y="909"/>
                      <a:pt x="770" y="903"/>
                      <a:pt x="769" y="897"/>
                    </a:cubicBezTo>
                    <a:cubicBezTo>
                      <a:pt x="775" y="904"/>
                      <a:pt x="781" y="912"/>
                      <a:pt x="784" y="913"/>
                    </a:cubicBezTo>
                    <a:cubicBezTo>
                      <a:pt x="786" y="925"/>
                      <a:pt x="797" y="942"/>
                      <a:pt x="807" y="943"/>
                    </a:cubicBezTo>
                    <a:cubicBezTo>
                      <a:pt x="820" y="944"/>
                      <a:pt x="816" y="935"/>
                      <a:pt x="813" y="925"/>
                    </a:cubicBezTo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2" name="Freeform 404">
                <a:extLst>
                  <a:ext uri="{FF2B5EF4-FFF2-40B4-BE49-F238E27FC236}">
                    <a16:creationId xmlns:a16="http://schemas.microsoft.com/office/drawing/2014/main" id="{CFE61CAB-9E4C-6A98-8920-EB1600439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7" y="1120"/>
                <a:ext cx="106" cy="19"/>
              </a:xfrm>
              <a:custGeom>
                <a:avLst/>
                <a:gdLst>
                  <a:gd name="T0" fmla="*/ 0 w 68"/>
                  <a:gd name="T1" fmla="*/ 5 h 12"/>
                  <a:gd name="T2" fmla="*/ 34 w 68"/>
                  <a:gd name="T3" fmla="*/ 35 h 12"/>
                  <a:gd name="T4" fmla="*/ 108 w 68"/>
                  <a:gd name="T5" fmla="*/ 48 h 12"/>
                  <a:gd name="T6" fmla="*/ 201 w 68"/>
                  <a:gd name="T7" fmla="*/ 40 h 12"/>
                  <a:gd name="T8" fmla="*/ 245 w 68"/>
                  <a:gd name="T9" fmla="*/ 16 h 12"/>
                  <a:gd name="T10" fmla="*/ 257 w 68"/>
                  <a:gd name="T11" fmla="*/ 0 h 12"/>
                  <a:gd name="T12" fmla="*/ 190 w 68"/>
                  <a:gd name="T13" fmla="*/ 5 h 12"/>
                  <a:gd name="T14" fmla="*/ 156 w 68"/>
                  <a:gd name="T15" fmla="*/ 0 h 12"/>
                  <a:gd name="T16" fmla="*/ 129 w 68"/>
                  <a:gd name="T17" fmla="*/ 5 h 12"/>
                  <a:gd name="T18" fmla="*/ 83 w 68"/>
                  <a:gd name="T19" fmla="*/ 0 h 12"/>
                  <a:gd name="T20" fmla="*/ 5 w 68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" h="12">
                    <a:moveTo>
                      <a:pt x="0" y="1"/>
                    </a:moveTo>
                    <a:cubicBezTo>
                      <a:pt x="1" y="3"/>
                      <a:pt x="7" y="6"/>
                      <a:pt x="9" y="9"/>
                    </a:cubicBezTo>
                    <a:cubicBezTo>
                      <a:pt x="13" y="11"/>
                      <a:pt x="20" y="12"/>
                      <a:pt x="28" y="12"/>
                    </a:cubicBezTo>
                    <a:cubicBezTo>
                      <a:pt x="36" y="12"/>
                      <a:pt x="48" y="12"/>
                      <a:pt x="53" y="10"/>
                    </a:cubicBezTo>
                    <a:cubicBezTo>
                      <a:pt x="58" y="8"/>
                      <a:pt x="62" y="5"/>
                      <a:pt x="65" y="4"/>
                    </a:cubicBezTo>
                    <a:cubicBezTo>
                      <a:pt x="65" y="4"/>
                      <a:pt x="68" y="2"/>
                      <a:pt x="68" y="0"/>
                    </a:cubicBezTo>
                    <a:cubicBezTo>
                      <a:pt x="66" y="1"/>
                      <a:pt x="55" y="1"/>
                      <a:pt x="50" y="1"/>
                    </a:cubicBezTo>
                    <a:cubicBezTo>
                      <a:pt x="48" y="0"/>
                      <a:pt x="44" y="0"/>
                      <a:pt x="41" y="0"/>
                    </a:cubicBezTo>
                    <a:cubicBezTo>
                      <a:pt x="38" y="0"/>
                      <a:pt x="37" y="1"/>
                      <a:pt x="34" y="1"/>
                    </a:cubicBezTo>
                    <a:cubicBezTo>
                      <a:pt x="31" y="0"/>
                      <a:pt x="26" y="0"/>
                      <a:pt x="22" y="0"/>
                    </a:cubicBezTo>
                    <a:cubicBezTo>
                      <a:pt x="18" y="1"/>
                      <a:pt x="5" y="1"/>
                      <a:pt x="1" y="0"/>
                    </a:cubicBezTo>
                  </a:path>
                </a:pathLst>
              </a:custGeom>
              <a:solidFill>
                <a:srgbClr val="FEE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3" name="Freeform 405">
                <a:extLst>
                  <a:ext uri="{FF2B5EF4-FFF2-40B4-BE49-F238E27FC236}">
                    <a16:creationId xmlns:a16="http://schemas.microsoft.com/office/drawing/2014/main" id="{C81C5862-3D51-8F48-640A-45501B28B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8" y="977"/>
                <a:ext cx="62" cy="25"/>
              </a:xfrm>
              <a:custGeom>
                <a:avLst/>
                <a:gdLst>
                  <a:gd name="T0" fmla="*/ 0 w 40"/>
                  <a:gd name="T1" fmla="*/ 31 h 16"/>
                  <a:gd name="T2" fmla="*/ 62 w 40"/>
                  <a:gd name="T3" fmla="*/ 5 h 16"/>
                  <a:gd name="T4" fmla="*/ 135 w 40"/>
                  <a:gd name="T5" fmla="*/ 31 h 16"/>
                  <a:gd name="T6" fmla="*/ 130 w 40"/>
                  <a:gd name="T7" fmla="*/ 48 h 16"/>
                  <a:gd name="T8" fmla="*/ 79 w 40"/>
                  <a:gd name="T9" fmla="*/ 56 h 16"/>
                  <a:gd name="T10" fmla="*/ 0 w 40"/>
                  <a:gd name="T11" fmla="*/ 31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16">
                    <a:moveTo>
                      <a:pt x="0" y="8"/>
                    </a:moveTo>
                    <a:cubicBezTo>
                      <a:pt x="5" y="5"/>
                      <a:pt x="6" y="2"/>
                      <a:pt x="17" y="1"/>
                    </a:cubicBezTo>
                    <a:cubicBezTo>
                      <a:pt x="28" y="0"/>
                      <a:pt x="33" y="7"/>
                      <a:pt x="36" y="8"/>
                    </a:cubicBezTo>
                    <a:cubicBezTo>
                      <a:pt x="40" y="9"/>
                      <a:pt x="38" y="12"/>
                      <a:pt x="35" y="13"/>
                    </a:cubicBezTo>
                    <a:cubicBezTo>
                      <a:pt x="32" y="14"/>
                      <a:pt x="24" y="13"/>
                      <a:pt x="21" y="15"/>
                    </a:cubicBezTo>
                    <a:cubicBezTo>
                      <a:pt x="17" y="16"/>
                      <a:pt x="7" y="13"/>
                      <a:pt x="0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4" name="Freeform 406">
                <a:extLst>
                  <a:ext uri="{FF2B5EF4-FFF2-40B4-BE49-F238E27FC236}">
                    <a16:creationId xmlns:a16="http://schemas.microsoft.com/office/drawing/2014/main" id="{3B935E8C-A925-825B-4E54-D7E727BC0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2" y="978"/>
                <a:ext cx="25" cy="22"/>
              </a:xfrm>
              <a:custGeom>
                <a:avLst/>
                <a:gdLst>
                  <a:gd name="T0" fmla="*/ 31 w 16"/>
                  <a:gd name="T1" fmla="*/ 0 h 14"/>
                  <a:gd name="T2" fmla="*/ 8 w 16"/>
                  <a:gd name="T3" fmla="*/ 5 h 14"/>
                  <a:gd name="T4" fmla="*/ 0 w 16"/>
                  <a:gd name="T5" fmla="*/ 22 h 14"/>
                  <a:gd name="T6" fmla="*/ 14 w 16"/>
                  <a:gd name="T7" fmla="*/ 49 h 14"/>
                  <a:gd name="T8" fmla="*/ 34 w 16"/>
                  <a:gd name="T9" fmla="*/ 55 h 14"/>
                  <a:gd name="T10" fmla="*/ 61 w 16"/>
                  <a:gd name="T11" fmla="*/ 22 h 14"/>
                  <a:gd name="T12" fmla="*/ 48 w 16"/>
                  <a:gd name="T13" fmla="*/ 0 h 14"/>
                  <a:gd name="T14" fmla="*/ 31 w 16"/>
                  <a:gd name="T15" fmla="*/ 0 h 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6" y="0"/>
                      <a:pt x="4" y="0"/>
                      <a:pt x="2" y="1"/>
                    </a:cubicBezTo>
                    <a:cubicBezTo>
                      <a:pt x="1" y="2"/>
                      <a:pt x="0" y="4"/>
                      <a:pt x="0" y="6"/>
                    </a:cubicBezTo>
                    <a:cubicBezTo>
                      <a:pt x="0" y="9"/>
                      <a:pt x="2" y="12"/>
                      <a:pt x="4" y="13"/>
                    </a:cubicBezTo>
                    <a:cubicBezTo>
                      <a:pt x="6" y="14"/>
                      <a:pt x="8" y="14"/>
                      <a:pt x="9" y="14"/>
                    </a:cubicBezTo>
                    <a:cubicBezTo>
                      <a:pt x="13" y="13"/>
                      <a:pt x="16" y="10"/>
                      <a:pt x="16" y="6"/>
                    </a:cubicBezTo>
                    <a:cubicBezTo>
                      <a:pt x="16" y="4"/>
                      <a:pt x="15" y="1"/>
                      <a:pt x="13" y="0"/>
                    </a:cubicBezTo>
                    <a:cubicBezTo>
                      <a:pt x="11" y="0"/>
                      <a:pt x="10" y="0"/>
                      <a:pt x="8" y="0"/>
                    </a:cubicBezTo>
                  </a:path>
                </a:pathLst>
              </a:custGeom>
              <a:solidFill>
                <a:srgbClr val="6B5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5" name="Freeform 407">
                <a:extLst>
                  <a:ext uri="{FF2B5EF4-FFF2-40B4-BE49-F238E27FC236}">
                    <a16:creationId xmlns:a16="http://schemas.microsoft.com/office/drawing/2014/main" id="{81973378-1211-CF6E-C11E-A197C368B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977"/>
                <a:ext cx="64" cy="25"/>
              </a:xfrm>
              <a:custGeom>
                <a:avLst/>
                <a:gdLst>
                  <a:gd name="T0" fmla="*/ 156 w 41"/>
                  <a:gd name="T1" fmla="*/ 31 h 16"/>
                  <a:gd name="T2" fmla="*/ 87 w 41"/>
                  <a:gd name="T3" fmla="*/ 5 h 16"/>
                  <a:gd name="T4" fmla="*/ 14 w 41"/>
                  <a:gd name="T5" fmla="*/ 31 h 16"/>
                  <a:gd name="T6" fmla="*/ 19 w 41"/>
                  <a:gd name="T7" fmla="*/ 48 h 16"/>
                  <a:gd name="T8" fmla="*/ 75 w 41"/>
                  <a:gd name="T9" fmla="*/ 56 h 16"/>
                  <a:gd name="T10" fmla="*/ 156 w 41"/>
                  <a:gd name="T11" fmla="*/ 31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1" h="16">
                    <a:moveTo>
                      <a:pt x="41" y="8"/>
                    </a:moveTo>
                    <a:cubicBezTo>
                      <a:pt x="36" y="5"/>
                      <a:pt x="34" y="2"/>
                      <a:pt x="23" y="1"/>
                    </a:cubicBezTo>
                    <a:cubicBezTo>
                      <a:pt x="12" y="0"/>
                      <a:pt x="7" y="7"/>
                      <a:pt x="4" y="8"/>
                    </a:cubicBezTo>
                    <a:cubicBezTo>
                      <a:pt x="0" y="9"/>
                      <a:pt x="3" y="12"/>
                      <a:pt x="5" y="13"/>
                    </a:cubicBezTo>
                    <a:cubicBezTo>
                      <a:pt x="8" y="14"/>
                      <a:pt x="16" y="13"/>
                      <a:pt x="20" y="15"/>
                    </a:cubicBezTo>
                    <a:cubicBezTo>
                      <a:pt x="23" y="16"/>
                      <a:pt x="33" y="13"/>
                      <a:pt x="41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6" name="Freeform 408">
                <a:extLst>
                  <a:ext uri="{FF2B5EF4-FFF2-40B4-BE49-F238E27FC236}">
                    <a16:creationId xmlns:a16="http://schemas.microsoft.com/office/drawing/2014/main" id="{C74A6988-E537-1586-5CF4-E0C70C9A94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978"/>
                <a:ext cx="26" cy="22"/>
              </a:xfrm>
              <a:custGeom>
                <a:avLst/>
                <a:gdLst>
                  <a:gd name="T0" fmla="*/ 34 w 16"/>
                  <a:gd name="T1" fmla="*/ 0 h 14"/>
                  <a:gd name="T2" fmla="*/ 60 w 16"/>
                  <a:gd name="T3" fmla="*/ 5 h 14"/>
                  <a:gd name="T4" fmla="*/ 68 w 16"/>
                  <a:gd name="T5" fmla="*/ 22 h 14"/>
                  <a:gd name="T6" fmla="*/ 54 w 16"/>
                  <a:gd name="T7" fmla="*/ 49 h 14"/>
                  <a:gd name="T8" fmla="*/ 29 w 16"/>
                  <a:gd name="T9" fmla="*/ 55 h 14"/>
                  <a:gd name="T10" fmla="*/ 0 w 16"/>
                  <a:gd name="T11" fmla="*/ 22 h 14"/>
                  <a:gd name="T12" fmla="*/ 18 w 16"/>
                  <a:gd name="T13" fmla="*/ 0 h 14"/>
                  <a:gd name="T14" fmla="*/ 34 w 16"/>
                  <a:gd name="T15" fmla="*/ 0 h 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" h="14">
                    <a:moveTo>
                      <a:pt x="8" y="0"/>
                    </a:moveTo>
                    <a:cubicBezTo>
                      <a:pt x="10" y="0"/>
                      <a:pt x="12" y="0"/>
                      <a:pt x="14" y="1"/>
                    </a:cubicBezTo>
                    <a:cubicBezTo>
                      <a:pt x="16" y="2"/>
                      <a:pt x="16" y="4"/>
                      <a:pt x="16" y="6"/>
                    </a:cubicBezTo>
                    <a:cubicBezTo>
                      <a:pt x="16" y="9"/>
                      <a:pt x="15" y="12"/>
                      <a:pt x="12" y="13"/>
                    </a:cubicBezTo>
                    <a:cubicBezTo>
                      <a:pt x="10" y="14"/>
                      <a:pt x="8" y="14"/>
                      <a:pt x="7" y="14"/>
                    </a:cubicBezTo>
                    <a:cubicBezTo>
                      <a:pt x="3" y="13"/>
                      <a:pt x="0" y="10"/>
                      <a:pt x="0" y="6"/>
                    </a:cubicBezTo>
                    <a:cubicBezTo>
                      <a:pt x="0" y="4"/>
                      <a:pt x="1" y="1"/>
                      <a:pt x="4" y="0"/>
                    </a:cubicBezTo>
                    <a:cubicBezTo>
                      <a:pt x="5" y="0"/>
                      <a:pt x="6" y="0"/>
                      <a:pt x="8" y="0"/>
                    </a:cubicBezTo>
                  </a:path>
                </a:pathLst>
              </a:custGeom>
              <a:solidFill>
                <a:srgbClr val="6B5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7" name="Freeform 409">
                <a:extLst>
                  <a:ext uri="{FF2B5EF4-FFF2-40B4-BE49-F238E27FC236}">
                    <a16:creationId xmlns:a16="http://schemas.microsoft.com/office/drawing/2014/main" id="{E17C3E13-7C38-DD96-B5CD-938A5F2EB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1" y="3086"/>
                <a:ext cx="75" cy="78"/>
              </a:xfrm>
              <a:custGeom>
                <a:avLst/>
                <a:gdLst>
                  <a:gd name="T0" fmla="*/ 0 w 48"/>
                  <a:gd name="T1" fmla="*/ 134 h 50"/>
                  <a:gd name="T2" fmla="*/ 164 w 48"/>
                  <a:gd name="T3" fmla="*/ 0 h 50"/>
                  <a:gd name="T4" fmla="*/ 153 w 48"/>
                  <a:gd name="T5" fmla="*/ 108 h 50"/>
                  <a:gd name="T6" fmla="*/ 31 w 48"/>
                  <a:gd name="T7" fmla="*/ 148 h 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" h="50">
                    <a:moveTo>
                      <a:pt x="0" y="35"/>
                    </a:moveTo>
                    <a:cubicBezTo>
                      <a:pt x="20" y="50"/>
                      <a:pt x="39" y="13"/>
                      <a:pt x="43" y="0"/>
                    </a:cubicBezTo>
                    <a:cubicBezTo>
                      <a:pt x="45" y="10"/>
                      <a:pt x="48" y="20"/>
                      <a:pt x="40" y="28"/>
                    </a:cubicBezTo>
                    <a:cubicBezTo>
                      <a:pt x="32" y="36"/>
                      <a:pt x="18" y="39"/>
                      <a:pt x="8" y="3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8" name="Freeform 410">
                <a:extLst>
                  <a:ext uri="{FF2B5EF4-FFF2-40B4-BE49-F238E27FC236}">
                    <a16:creationId xmlns:a16="http://schemas.microsoft.com/office/drawing/2014/main" id="{0CD69720-5BF3-FC14-46E0-1351208D8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0" y="3083"/>
                <a:ext cx="53" cy="78"/>
              </a:xfrm>
              <a:custGeom>
                <a:avLst/>
                <a:gdLst>
                  <a:gd name="T0" fmla="*/ 0 w 34"/>
                  <a:gd name="T1" fmla="*/ 148 h 50"/>
                  <a:gd name="T2" fmla="*/ 100 w 34"/>
                  <a:gd name="T3" fmla="*/ 0 h 50"/>
                  <a:gd name="T4" fmla="*/ 12 w 34"/>
                  <a:gd name="T5" fmla="*/ 156 h 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0">
                    <a:moveTo>
                      <a:pt x="0" y="39"/>
                    </a:moveTo>
                    <a:cubicBezTo>
                      <a:pt x="20" y="48"/>
                      <a:pt x="27" y="11"/>
                      <a:pt x="26" y="0"/>
                    </a:cubicBezTo>
                    <a:cubicBezTo>
                      <a:pt x="34" y="16"/>
                      <a:pt x="27" y="50"/>
                      <a:pt x="3" y="41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69" name="Freeform 411">
                <a:extLst>
                  <a:ext uri="{FF2B5EF4-FFF2-40B4-BE49-F238E27FC236}">
                    <a16:creationId xmlns:a16="http://schemas.microsoft.com/office/drawing/2014/main" id="{575C36D9-8896-C3B0-4C19-3AFA10313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731"/>
                <a:ext cx="114" cy="157"/>
              </a:xfrm>
              <a:custGeom>
                <a:avLst/>
                <a:gdLst>
                  <a:gd name="T0" fmla="*/ 148 w 73"/>
                  <a:gd name="T1" fmla="*/ 79 h 101"/>
                  <a:gd name="T2" fmla="*/ 34 w 73"/>
                  <a:gd name="T3" fmla="*/ 169 h 101"/>
                  <a:gd name="T4" fmla="*/ 69 w 73"/>
                  <a:gd name="T5" fmla="*/ 165 h 101"/>
                  <a:gd name="T6" fmla="*/ 30 w 73"/>
                  <a:gd name="T7" fmla="*/ 222 h 101"/>
                  <a:gd name="T8" fmla="*/ 47 w 73"/>
                  <a:gd name="T9" fmla="*/ 225 h 101"/>
                  <a:gd name="T10" fmla="*/ 0 w 73"/>
                  <a:gd name="T11" fmla="*/ 305 h 101"/>
                  <a:gd name="T12" fmla="*/ 47 w 73"/>
                  <a:gd name="T13" fmla="*/ 291 h 101"/>
                  <a:gd name="T14" fmla="*/ 12 w 73"/>
                  <a:gd name="T15" fmla="*/ 379 h 101"/>
                  <a:gd name="T16" fmla="*/ 91 w 73"/>
                  <a:gd name="T17" fmla="*/ 306 h 101"/>
                  <a:gd name="T18" fmla="*/ 95 w 73"/>
                  <a:gd name="T19" fmla="*/ 334 h 101"/>
                  <a:gd name="T20" fmla="*/ 170 w 73"/>
                  <a:gd name="T21" fmla="*/ 300 h 101"/>
                  <a:gd name="T22" fmla="*/ 248 w 73"/>
                  <a:gd name="T23" fmla="*/ 225 h 101"/>
                  <a:gd name="T24" fmla="*/ 134 w 73"/>
                  <a:gd name="T25" fmla="*/ 252 h 101"/>
                  <a:gd name="T26" fmla="*/ 164 w 73"/>
                  <a:gd name="T27" fmla="*/ 165 h 101"/>
                  <a:gd name="T28" fmla="*/ 264 w 73"/>
                  <a:gd name="T29" fmla="*/ 90 h 101"/>
                  <a:gd name="T30" fmla="*/ 278 w 73"/>
                  <a:gd name="T31" fmla="*/ 30 h 101"/>
                  <a:gd name="T32" fmla="*/ 170 w 73"/>
                  <a:gd name="T33" fmla="*/ 61 h 10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3" h="101">
                    <a:moveTo>
                      <a:pt x="39" y="21"/>
                    </a:moveTo>
                    <a:cubicBezTo>
                      <a:pt x="27" y="24"/>
                      <a:pt x="14" y="33"/>
                      <a:pt x="9" y="45"/>
                    </a:cubicBezTo>
                    <a:cubicBezTo>
                      <a:pt x="12" y="44"/>
                      <a:pt x="16" y="45"/>
                      <a:pt x="18" y="44"/>
                    </a:cubicBezTo>
                    <a:cubicBezTo>
                      <a:pt x="16" y="49"/>
                      <a:pt x="9" y="53"/>
                      <a:pt x="8" y="59"/>
                    </a:cubicBezTo>
                    <a:cubicBezTo>
                      <a:pt x="9" y="59"/>
                      <a:pt x="11" y="60"/>
                      <a:pt x="12" y="60"/>
                    </a:cubicBezTo>
                    <a:cubicBezTo>
                      <a:pt x="8" y="67"/>
                      <a:pt x="2" y="73"/>
                      <a:pt x="0" y="81"/>
                    </a:cubicBezTo>
                    <a:cubicBezTo>
                      <a:pt x="4" y="80"/>
                      <a:pt x="8" y="78"/>
                      <a:pt x="12" y="77"/>
                    </a:cubicBezTo>
                    <a:cubicBezTo>
                      <a:pt x="13" y="85"/>
                      <a:pt x="5" y="92"/>
                      <a:pt x="3" y="101"/>
                    </a:cubicBezTo>
                    <a:cubicBezTo>
                      <a:pt x="6" y="95"/>
                      <a:pt x="16" y="85"/>
                      <a:pt x="24" y="82"/>
                    </a:cubicBezTo>
                    <a:cubicBezTo>
                      <a:pt x="24" y="84"/>
                      <a:pt x="26" y="86"/>
                      <a:pt x="25" y="89"/>
                    </a:cubicBezTo>
                    <a:cubicBezTo>
                      <a:pt x="31" y="80"/>
                      <a:pt x="37" y="84"/>
                      <a:pt x="45" y="80"/>
                    </a:cubicBezTo>
                    <a:cubicBezTo>
                      <a:pt x="53" y="76"/>
                      <a:pt x="57" y="65"/>
                      <a:pt x="65" y="60"/>
                    </a:cubicBezTo>
                    <a:cubicBezTo>
                      <a:pt x="60" y="61"/>
                      <a:pt x="39" y="72"/>
                      <a:pt x="35" y="67"/>
                    </a:cubicBezTo>
                    <a:cubicBezTo>
                      <a:pt x="32" y="62"/>
                      <a:pt x="40" y="47"/>
                      <a:pt x="43" y="44"/>
                    </a:cubicBezTo>
                    <a:cubicBezTo>
                      <a:pt x="28" y="39"/>
                      <a:pt x="66" y="26"/>
                      <a:pt x="69" y="24"/>
                    </a:cubicBezTo>
                    <a:cubicBezTo>
                      <a:pt x="56" y="24"/>
                      <a:pt x="63" y="9"/>
                      <a:pt x="73" y="8"/>
                    </a:cubicBezTo>
                    <a:cubicBezTo>
                      <a:pt x="63" y="0"/>
                      <a:pt x="55" y="13"/>
                      <a:pt x="45" y="16"/>
                    </a:cubicBezTo>
                  </a:path>
                </a:pathLst>
              </a:custGeom>
              <a:solidFill>
                <a:srgbClr val="F7EC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0" name="Freeform 412">
                <a:extLst>
                  <a:ext uri="{FF2B5EF4-FFF2-40B4-BE49-F238E27FC236}">
                    <a16:creationId xmlns:a16="http://schemas.microsoft.com/office/drawing/2014/main" id="{C306CFAC-26BD-41BE-27CF-762B58F2D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793"/>
                <a:ext cx="64" cy="187"/>
              </a:xfrm>
              <a:custGeom>
                <a:avLst/>
                <a:gdLst>
                  <a:gd name="T0" fmla="*/ 0 w 41"/>
                  <a:gd name="T1" fmla="*/ 175 h 120"/>
                  <a:gd name="T2" fmla="*/ 30 w 41"/>
                  <a:gd name="T3" fmla="*/ 201 h 120"/>
                  <a:gd name="T4" fmla="*/ 30 w 41"/>
                  <a:gd name="T5" fmla="*/ 238 h 120"/>
                  <a:gd name="T6" fmla="*/ 61 w 41"/>
                  <a:gd name="T7" fmla="*/ 284 h 120"/>
                  <a:gd name="T8" fmla="*/ 91 w 41"/>
                  <a:gd name="T9" fmla="*/ 453 h 120"/>
                  <a:gd name="T10" fmla="*/ 142 w 41"/>
                  <a:gd name="T11" fmla="*/ 190 h 120"/>
                  <a:gd name="T12" fmla="*/ 108 w 41"/>
                  <a:gd name="T13" fmla="*/ 79 h 120"/>
                  <a:gd name="T14" fmla="*/ 83 w 41"/>
                  <a:gd name="T15" fmla="*/ 0 h 120"/>
                  <a:gd name="T16" fmla="*/ 87 w 41"/>
                  <a:gd name="T17" fmla="*/ 134 h 120"/>
                  <a:gd name="T18" fmla="*/ 27 w 41"/>
                  <a:gd name="T19" fmla="*/ 108 h 120"/>
                  <a:gd name="T20" fmla="*/ 12 w 41"/>
                  <a:gd name="T21" fmla="*/ 190 h 12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120">
                    <a:moveTo>
                      <a:pt x="0" y="46"/>
                    </a:moveTo>
                    <a:cubicBezTo>
                      <a:pt x="2" y="51"/>
                      <a:pt x="6" y="49"/>
                      <a:pt x="8" y="53"/>
                    </a:cubicBezTo>
                    <a:cubicBezTo>
                      <a:pt x="9" y="56"/>
                      <a:pt x="8" y="59"/>
                      <a:pt x="8" y="63"/>
                    </a:cubicBezTo>
                    <a:cubicBezTo>
                      <a:pt x="10" y="72"/>
                      <a:pt x="10" y="69"/>
                      <a:pt x="16" y="75"/>
                    </a:cubicBezTo>
                    <a:cubicBezTo>
                      <a:pt x="25" y="83"/>
                      <a:pt x="31" y="109"/>
                      <a:pt x="24" y="120"/>
                    </a:cubicBezTo>
                    <a:cubicBezTo>
                      <a:pt x="34" y="97"/>
                      <a:pt x="41" y="76"/>
                      <a:pt x="37" y="50"/>
                    </a:cubicBezTo>
                    <a:cubicBezTo>
                      <a:pt x="35" y="40"/>
                      <a:pt x="30" y="31"/>
                      <a:pt x="28" y="21"/>
                    </a:cubicBezTo>
                    <a:cubicBezTo>
                      <a:pt x="27" y="15"/>
                      <a:pt x="27" y="4"/>
                      <a:pt x="22" y="0"/>
                    </a:cubicBezTo>
                    <a:cubicBezTo>
                      <a:pt x="30" y="8"/>
                      <a:pt x="27" y="25"/>
                      <a:pt x="23" y="35"/>
                    </a:cubicBezTo>
                    <a:cubicBezTo>
                      <a:pt x="17" y="34"/>
                      <a:pt x="11" y="32"/>
                      <a:pt x="7" y="28"/>
                    </a:cubicBezTo>
                    <a:cubicBezTo>
                      <a:pt x="17" y="34"/>
                      <a:pt x="15" y="54"/>
                      <a:pt x="3" y="50"/>
                    </a:cubicBezTo>
                  </a:path>
                </a:pathLst>
              </a:custGeom>
              <a:solidFill>
                <a:srgbClr val="E8C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1" name="Freeform 413">
                <a:extLst>
                  <a:ext uri="{FF2B5EF4-FFF2-40B4-BE49-F238E27FC236}">
                    <a16:creationId xmlns:a16="http://schemas.microsoft.com/office/drawing/2014/main" id="{9CE558C9-A014-CD7F-8143-F14A0D974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5" y="982"/>
                <a:ext cx="130" cy="235"/>
              </a:xfrm>
              <a:custGeom>
                <a:avLst/>
                <a:gdLst>
                  <a:gd name="T0" fmla="*/ 138 w 83"/>
                  <a:gd name="T1" fmla="*/ 82 h 151"/>
                  <a:gd name="T2" fmla="*/ 299 w 83"/>
                  <a:gd name="T3" fmla="*/ 101 h 151"/>
                  <a:gd name="T4" fmla="*/ 291 w 83"/>
                  <a:gd name="T5" fmla="*/ 310 h 151"/>
                  <a:gd name="T6" fmla="*/ 177 w 83"/>
                  <a:gd name="T7" fmla="*/ 472 h 151"/>
                  <a:gd name="T8" fmla="*/ 0 w 83"/>
                  <a:gd name="T9" fmla="*/ 523 h 151"/>
                  <a:gd name="T10" fmla="*/ 81 w 83"/>
                  <a:gd name="T11" fmla="*/ 487 h 151"/>
                  <a:gd name="T12" fmla="*/ 74 w 83"/>
                  <a:gd name="T13" fmla="*/ 434 h 151"/>
                  <a:gd name="T14" fmla="*/ 155 w 83"/>
                  <a:gd name="T15" fmla="*/ 378 h 151"/>
                  <a:gd name="T16" fmla="*/ 226 w 83"/>
                  <a:gd name="T17" fmla="*/ 283 h 151"/>
                  <a:gd name="T18" fmla="*/ 177 w 83"/>
                  <a:gd name="T19" fmla="*/ 131 h 151"/>
                  <a:gd name="T20" fmla="*/ 69 w 83"/>
                  <a:gd name="T21" fmla="*/ 73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3" h="151">
                    <a:moveTo>
                      <a:pt x="36" y="22"/>
                    </a:moveTo>
                    <a:cubicBezTo>
                      <a:pt x="54" y="26"/>
                      <a:pt x="71" y="0"/>
                      <a:pt x="78" y="27"/>
                    </a:cubicBezTo>
                    <a:cubicBezTo>
                      <a:pt x="83" y="44"/>
                      <a:pt x="82" y="65"/>
                      <a:pt x="76" y="82"/>
                    </a:cubicBezTo>
                    <a:cubicBezTo>
                      <a:pt x="70" y="98"/>
                      <a:pt x="60" y="113"/>
                      <a:pt x="46" y="125"/>
                    </a:cubicBezTo>
                    <a:cubicBezTo>
                      <a:pt x="37" y="133"/>
                      <a:pt x="12" y="151"/>
                      <a:pt x="0" y="139"/>
                    </a:cubicBezTo>
                    <a:cubicBezTo>
                      <a:pt x="6" y="136"/>
                      <a:pt x="17" y="134"/>
                      <a:pt x="21" y="129"/>
                    </a:cubicBezTo>
                    <a:cubicBezTo>
                      <a:pt x="25" y="124"/>
                      <a:pt x="27" y="116"/>
                      <a:pt x="19" y="115"/>
                    </a:cubicBezTo>
                    <a:cubicBezTo>
                      <a:pt x="24" y="108"/>
                      <a:pt x="34" y="105"/>
                      <a:pt x="40" y="100"/>
                    </a:cubicBezTo>
                    <a:cubicBezTo>
                      <a:pt x="49" y="93"/>
                      <a:pt x="54" y="86"/>
                      <a:pt x="59" y="75"/>
                    </a:cubicBezTo>
                    <a:cubicBezTo>
                      <a:pt x="67" y="56"/>
                      <a:pt x="67" y="42"/>
                      <a:pt x="46" y="35"/>
                    </a:cubicBezTo>
                    <a:cubicBezTo>
                      <a:pt x="39" y="32"/>
                      <a:pt x="18" y="26"/>
                      <a:pt x="18" y="1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2" name="Freeform 414">
                <a:extLst>
                  <a:ext uri="{FF2B5EF4-FFF2-40B4-BE49-F238E27FC236}">
                    <a16:creationId xmlns:a16="http://schemas.microsoft.com/office/drawing/2014/main" id="{BB966091-E123-F2DF-3A59-BC9900B76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1" y="966"/>
                <a:ext cx="105" cy="110"/>
              </a:xfrm>
              <a:custGeom>
                <a:avLst/>
                <a:gdLst>
                  <a:gd name="T0" fmla="*/ 204 w 67"/>
                  <a:gd name="T1" fmla="*/ 108 h 71"/>
                  <a:gd name="T2" fmla="*/ 216 w 67"/>
                  <a:gd name="T3" fmla="*/ 29 h 71"/>
                  <a:gd name="T4" fmla="*/ 122 w 67"/>
                  <a:gd name="T5" fmla="*/ 0 h 71"/>
                  <a:gd name="T6" fmla="*/ 204 w 67"/>
                  <a:gd name="T7" fmla="*/ 53 h 71"/>
                  <a:gd name="T8" fmla="*/ 150 w 67"/>
                  <a:gd name="T9" fmla="*/ 87 h 71"/>
                  <a:gd name="T10" fmla="*/ 47 w 67"/>
                  <a:gd name="T11" fmla="*/ 22 h 71"/>
                  <a:gd name="T12" fmla="*/ 8 w 67"/>
                  <a:gd name="T13" fmla="*/ 153 h 71"/>
                  <a:gd name="T14" fmla="*/ 34 w 67"/>
                  <a:gd name="T15" fmla="*/ 194 h 71"/>
                  <a:gd name="T16" fmla="*/ 53 w 67"/>
                  <a:gd name="T17" fmla="*/ 263 h 71"/>
                  <a:gd name="T18" fmla="*/ 69 w 67"/>
                  <a:gd name="T19" fmla="*/ 223 h 71"/>
                  <a:gd name="T20" fmla="*/ 66 w 67"/>
                  <a:gd name="T21" fmla="*/ 175 h 71"/>
                  <a:gd name="T22" fmla="*/ 147 w 67"/>
                  <a:gd name="T23" fmla="*/ 136 h 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7" h="71">
                    <a:moveTo>
                      <a:pt x="53" y="29"/>
                    </a:moveTo>
                    <a:cubicBezTo>
                      <a:pt x="67" y="31"/>
                      <a:pt x="62" y="12"/>
                      <a:pt x="56" y="8"/>
                    </a:cubicBezTo>
                    <a:cubicBezTo>
                      <a:pt x="50" y="2"/>
                      <a:pt x="40" y="1"/>
                      <a:pt x="32" y="0"/>
                    </a:cubicBezTo>
                    <a:cubicBezTo>
                      <a:pt x="36" y="5"/>
                      <a:pt x="52" y="7"/>
                      <a:pt x="53" y="14"/>
                    </a:cubicBezTo>
                    <a:cubicBezTo>
                      <a:pt x="53" y="21"/>
                      <a:pt x="44" y="22"/>
                      <a:pt x="39" y="23"/>
                    </a:cubicBezTo>
                    <a:cubicBezTo>
                      <a:pt x="23" y="25"/>
                      <a:pt x="8" y="23"/>
                      <a:pt x="12" y="6"/>
                    </a:cubicBezTo>
                    <a:cubicBezTo>
                      <a:pt x="2" y="9"/>
                      <a:pt x="0" y="32"/>
                      <a:pt x="2" y="41"/>
                    </a:cubicBezTo>
                    <a:cubicBezTo>
                      <a:pt x="3" y="47"/>
                      <a:pt x="6" y="48"/>
                      <a:pt x="9" y="52"/>
                    </a:cubicBezTo>
                    <a:cubicBezTo>
                      <a:pt x="13" y="59"/>
                      <a:pt x="13" y="62"/>
                      <a:pt x="14" y="71"/>
                    </a:cubicBezTo>
                    <a:cubicBezTo>
                      <a:pt x="15" y="68"/>
                      <a:pt x="18" y="64"/>
                      <a:pt x="18" y="60"/>
                    </a:cubicBezTo>
                    <a:cubicBezTo>
                      <a:pt x="19" y="56"/>
                      <a:pt x="16" y="51"/>
                      <a:pt x="17" y="47"/>
                    </a:cubicBezTo>
                    <a:cubicBezTo>
                      <a:pt x="20" y="38"/>
                      <a:pt x="32" y="40"/>
                      <a:pt x="38" y="37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3" name="Freeform 415">
                <a:extLst>
                  <a:ext uri="{FF2B5EF4-FFF2-40B4-BE49-F238E27FC236}">
                    <a16:creationId xmlns:a16="http://schemas.microsoft.com/office/drawing/2014/main" id="{BA7FAF51-756F-5B25-C7AB-0C592028F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4" y="1095"/>
                <a:ext cx="14" cy="17"/>
              </a:xfrm>
              <a:custGeom>
                <a:avLst/>
                <a:gdLst>
                  <a:gd name="T0" fmla="*/ 8 w 9"/>
                  <a:gd name="T1" fmla="*/ 0 h 11"/>
                  <a:gd name="T2" fmla="*/ 0 w 9"/>
                  <a:gd name="T3" fmla="*/ 36 h 11"/>
                  <a:gd name="T4" fmla="*/ 34 w 9"/>
                  <a:gd name="T5" fmla="*/ 36 h 11"/>
                  <a:gd name="T6" fmla="*/ 26 w 9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1">
                    <a:moveTo>
                      <a:pt x="2" y="0"/>
                    </a:moveTo>
                    <a:cubicBezTo>
                      <a:pt x="4" y="4"/>
                      <a:pt x="3" y="7"/>
                      <a:pt x="0" y="10"/>
                    </a:cubicBezTo>
                    <a:cubicBezTo>
                      <a:pt x="3" y="11"/>
                      <a:pt x="6" y="11"/>
                      <a:pt x="9" y="10"/>
                    </a:cubicBezTo>
                    <a:cubicBezTo>
                      <a:pt x="9" y="6"/>
                      <a:pt x="7" y="2"/>
                      <a:pt x="7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4" name="Freeform 416">
                <a:extLst>
                  <a:ext uri="{FF2B5EF4-FFF2-40B4-BE49-F238E27FC236}">
                    <a16:creationId xmlns:a16="http://schemas.microsoft.com/office/drawing/2014/main" id="{82DFFF28-3159-2B39-2AEE-F504E279F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9" y="849"/>
                <a:ext cx="65" cy="134"/>
              </a:xfrm>
              <a:custGeom>
                <a:avLst/>
                <a:gdLst>
                  <a:gd name="T0" fmla="*/ 48 w 41"/>
                  <a:gd name="T1" fmla="*/ 39 h 86"/>
                  <a:gd name="T2" fmla="*/ 87 w 41"/>
                  <a:gd name="T3" fmla="*/ 101 h 86"/>
                  <a:gd name="T4" fmla="*/ 103 w 41"/>
                  <a:gd name="T5" fmla="*/ 168 h 86"/>
                  <a:gd name="T6" fmla="*/ 143 w 41"/>
                  <a:gd name="T7" fmla="*/ 212 h 86"/>
                  <a:gd name="T8" fmla="*/ 138 w 41"/>
                  <a:gd name="T9" fmla="*/ 326 h 86"/>
                  <a:gd name="T10" fmla="*/ 138 w 41"/>
                  <a:gd name="T11" fmla="*/ 262 h 86"/>
                  <a:gd name="T12" fmla="*/ 73 w 41"/>
                  <a:gd name="T13" fmla="*/ 243 h 86"/>
                  <a:gd name="T14" fmla="*/ 0 w 41"/>
                  <a:gd name="T15" fmla="*/ 19 h 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1" h="86">
                    <a:moveTo>
                      <a:pt x="12" y="10"/>
                    </a:moveTo>
                    <a:cubicBezTo>
                      <a:pt x="23" y="16"/>
                      <a:pt x="21" y="16"/>
                      <a:pt x="22" y="27"/>
                    </a:cubicBezTo>
                    <a:cubicBezTo>
                      <a:pt x="22" y="33"/>
                      <a:pt x="22" y="39"/>
                      <a:pt x="26" y="44"/>
                    </a:cubicBezTo>
                    <a:cubicBezTo>
                      <a:pt x="29" y="49"/>
                      <a:pt x="34" y="51"/>
                      <a:pt x="36" y="56"/>
                    </a:cubicBezTo>
                    <a:cubicBezTo>
                      <a:pt x="41" y="64"/>
                      <a:pt x="36" y="78"/>
                      <a:pt x="35" y="86"/>
                    </a:cubicBezTo>
                    <a:cubicBezTo>
                      <a:pt x="34" y="81"/>
                      <a:pt x="38" y="74"/>
                      <a:pt x="35" y="69"/>
                    </a:cubicBezTo>
                    <a:cubicBezTo>
                      <a:pt x="31" y="63"/>
                      <a:pt x="25" y="66"/>
                      <a:pt x="18" y="64"/>
                    </a:cubicBezTo>
                    <a:cubicBezTo>
                      <a:pt x="18" y="55"/>
                      <a:pt x="13" y="0"/>
                      <a:pt x="0" y="5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5" name="Freeform 417">
                <a:extLst>
                  <a:ext uri="{FF2B5EF4-FFF2-40B4-BE49-F238E27FC236}">
                    <a16:creationId xmlns:a16="http://schemas.microsoft.com/office/drawing/2014/main" id="{3E6A95D4-0119-A358-6C88-3A377F9C48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989"/>
                <a:ext cx="20" cy="44"/>
              </a:xfrm>
              <a:custGeom>
                <a:avLst/>
                <a:gdLst>
                  <a:gd name="T0" fmla="*/ 48 w 13"/>
                  <a:gd name="T1" fmla="*/ 20 h 28"/>
                  <a:gd name="T2" fmla="*/ 40 w 13"/>
                  <a:gd name="T3" fmla="*/ 108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8">
                    <a:moveTo>
                      <a:pt x="13" y="5"/>
                    </a:moveTo>
                    <a:cubicBezTo>
                      <a:pt x="0" y="0"/>
                      <a:pt x="8" y="26"/>
                      <a:pt x="11" y="2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6" name="Freeform 418">
                <a:extLst>
                  <a:ext uri="{FF2B5EF4-FFF2-40B4-BE49-F238E27FC236}">
                    <a16:creationId xmlns:a16="http://schemas.microsoft.com/office/drawing/2014/main" id="{35DAEA13-F17C-E509-64E8-5272CF74CE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9" y="1002"/>
                <a:ext cx="14" cy="32"/>
              </a:xfrm>
              <a:custGeom>
                <a:avLst/>
                <a:gdLst>
                  <a:gd name="T0" fmla="*/ 8 w 9"/>
                  <a:gd name="T1" fmla="*/ 0 h 21"/>
                  <a:gd name="T2" fmla="*/ 0 w 9"/>
                  <a:gd name="T3" fmla="*/ 75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21">
                    <a:moveTo>
                      <a:pt x="2" y="0"/>
                    </a:moveTo>
                    <a:cubicBezTo>
                      <a:pt x="9" y="3"/>
                      <a:pt x="5" y="17"/>
                      <a:pt x="0" y="21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7" name="Freeform 419">
                <a:extLst>
                  <a:ext uri="{FF2B5EF4-FFF2-40B4-BE49-F238E27FC236}">
                    <a16:creationId xmlns:a16="http://schemas.microsoft.com/office/drawing/2014/main" id="{3C48A44B-55DD-0285-D59A-F336427795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1173"/>
                <a:ext cx="116" cy="195"/>
              </a:xfrm>
              <a:custGeom>
                <a:avLst/>
                <a:gdLst>
                  <a:gd name="T0" fmla="*/ 22 w 74"/>
                  <a:gd name="T1" fmla="*/ 42 h 125"/>
                  <a:gd name="T2" fmla="*/ 150 w 74"/>
                  <a:gd name="T3" fmla="*/ 374 h 125"/>
                  <a:gd name="T4" fmla="*/ 285 w 74"/>
                  <a:gd name="T5" fmla="*/ 392 h 125"/>
                  <a:gd name="T6" fmla="*/ 208 w 74"/>
                  <a:gd name="T7" fmla="*/ 368 h 125"/>
                  <a:gd name="T8" fmla="*/ 155 w 74"/>
                  <a:gd name="T9" fmla="*/ 168 h 125"/>
                  <a:gd name="T10" fmla="*/ 116 w 74"/>
                  <a:gd name="T11" fmla="*/ 90 h 125"/>
                  <a:gd name="T12" fmla="*/ 0 w 74"/>
                  <a:gd name="T13" fmla="*/ 0 h 1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4" h="125">
                    <a:moveTo>
                      <a:pt x="6" y="11"/>
                    </a:moveTo>
                    <a:cubicBezTo>
                      <a:pt x="12" y="34"/>
                      <a:pt x="26" y="79"/>
                      <a:pt x="39" y="99"/>
                    </a:cubicBezTo>
                    <a:cubicBezTo>
                      <a:pt x="50" y="116"/>
                      <a:pt x="64" y="125"/>
                      <a:pt x="74" y="103"/>
                    </a:cubicBezTo>
                    <a:cubicBezTo>
                      <a:pt x="68" y="113"/>
                      <a:pt x="59" y="104"/>
                      <a:pt x="54" y="97"/>
                    </a:cubicBezTo>
                    <a:cubicBezTo>
                      <a:pt x="45" y="82"/>
                      <a:pt x="32" y="58"/>
                      <a:pt x="40" y="44"/>
                    </a:cubicBezTo>
                    <a:cubicBezTo>
                      <a:pt x="48" y="32"/>
                      <a:pt x="44" y="32"/>
                      <a:pt x="30" y="24"/>
                    </a:cubicBezTo>
                    <a:cubicBezTo>
                      <a:pt x="22" y="19"/>
                      <a:pt x="6" y="7"/>
                      <a:pt x="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8" name="Freeform 420">
                <a:extLst>
                  <a:ext uri="{FF2B5EF4-FFF2-40B4-BE49-F238E27FC236}">
                    <a16:creationId xmlns:a16="http://schemas.microsoft.com/office/drawing/2014/main" id="{543A81E8-2102-0937-3D03-60CEC279A2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1173"/>
                <a:ext cx="136" cy="112"/>
              </a:xfrm>
              <a:custGeom>
                <a:avLst/>
                <a:gdLst>
                  <a:gd name="T0" fmla="*/ 13 w 87"/>
                  <a:gd name="T1" fmla="*/ 95 h 72"/>
                  <a:gd name="T2" fmla="*/ 122 w 87"/>
                  <a:gd name="T3" fmla="*/ 0 h 72"/>
                  <a:gd name="T4" fmla="*/ 156 w 87"/>
                  <a:gd name="T5" fmla="*/ 182 h 72"/>
                  <a:gd name="T6" fmla="*/ 333 w 87"/>
                  <a:gd name="T7" fmla="*/ 271 h 72"/>
                  <a:gd name="T8" fmla="*/ 130 w 87"/>
                  <a:gd name="T9" fmla="*/ 222 h 72"/>
                  <a:gd name="T10" fmla="*/ 81 w 87"/>
                  <a:gd name="T11" fmla="*/ 135 h 72"/>
                  <a:gd name="T12" fmla="*/ 0 w 87"/>
                  <a:gd name="T13" fmla="*/ 114 h 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7" h="72">
                    <a:moveTo>
                      <a:pt x="3" y="25"/>
                    </a:moveTo>
                    <a:cubicBezTo>
                      <a:pt x="16" y="22"/>
                      <a:pt x="22" y="2"/>
                      <a:pt x="32" y="0"/>
                    </a:cubicBezTo>
                    <a:cubicBezTo>
                      <a:pt x="35" y="18"/>
                      <a:pt x="29" y="32"/>
                      <a:pt x="41" y="48"/>
                    </a:cubicBezTo>
                    <a:cubicBezTo>
                      <a:pt x="54" y="63"/>
                      <a:pt x="71" y="63"/>
                      <a:pt x="87" y="72"/>
                    </a:cubicBezTo>
                    <a:cubicBezTo>
                      <a:pt x="72" y="71"/>
                      <a:pt x="45" y="72"/>
                      <a:pt x="34" y="59"/>
                    </a:cubicBezTo>
                    <a:cubicBezTo>
                      <a:pt x="28" y="52"/>
                      <a:pt x="29" y="41"/>
                      <a:pt x="21" y="36"/>
                    </a:cubicBezTo>
                    <a:cubicBezTo>
                      <a:pt x="15" y="32"/>
                      <a:pt x="6" y="34"/>
                      <a:pt x="0" y="3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79" name="Freeform 421">
                <a:extLst>
                  <a:ext uri="{FF2B5EF4-FFF2-40B4-BE49-F238E27FC236}">
                    <a16:creationId xmlns:a16="http://schemas.microsoft.com/office/drawing/2014/main" id="{1CBB90FC-A395-7E72-19FD-78A024ED1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1332"/>
                <a:ext cx="212" cy="43"/>
              </a:xfrm>
              <a:custGeom>
                <a:avLst/>
                <a:gdLst>
                  <a:gd name="T0" fmla="*/ 113 w 135"/>
                  <a:gd name="T1" fmla="*/ 40 h 28"/>
                  <a:gd name="T2" fmla="*/ 328 w 135"/>
                  <a:gd name="T3" fmla="*/ 75 h 28"/>
                  <a:gd name="T4" fmla="*/ 523 w 135"/>
                  <a:gd name="T5" fmla="*/ 74 h 28"/>
                  <a:gd name="T6" fmla="*/ 264 w 135"/>
                  <a:gd name="T7" fmla="*/ 22 h 28"/>
                  <a:gd name="T8" fmla="*/ 0 w 135"/>
                  <a:gd name="T9" fmla="*/ 34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5" h="28">
                    <a:moveTo>
                      <a:pt x="29" y="11"/>
                    </a:moveTo>
                    <a:cubicBezTo>
                      <a:pt x="48" y="12"/>
                      <a:pt x="66" y="18"/>
                      <a:pt x="85" y="21"/>
                    </a:cubicBezTo>
                    <a:cubicBezTo>
                      <a:pt x="99" y="23"/>
                      <a:pt x="123" y="28"/>
                      <a:pt x="135" y="20"/>
                    </a:cubicBezTo>
                    <a:cubicBezTo>
                      <a:pt x="114" y="20"/>
                      <a:pt x="88" y="10"/>
                      <a:pt x="68" y="6"/>
                    </a:cubicBezTo>
                    <a:cubicBezTo>
                      <a:pt x="44" y="1"/>
                      <a:pt x="20" y="0"/>
                      <a:pt x="0" y="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0" name="Freeform 422">
                <a:extLst>
                  <a:ext uri="{FF2B5EF4-FFF2-40B4-BE49-F238E27FC236}">
                    <a16:creationId xmlns:a16="http://schemas.microsoft.com/office/drawing/2014/main" id="{716AA44F-4A3B-8ACE-44B1-43F66689D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0" y="1598"/>
                <a:ext cx="127" cy="328"/>
              </a:xfrm>
              <a:custGeom>
                <a:avLst/>
                <a:gdLst>
                  <a:gd name="T0" fmla="*/ 290 w 81"/>
                  <a:gd name="T1" fmla="*/ 8 h 211"/>
                  <a:gd name="T2" fmla="*/ 293 w 81"/>
                  <a:gd name="T3" fmla="*/ 392 h 211"/>
                  <a:gd name="T4" fmla="*/ 270 w 81"/>
                  <a:gd name="T5" fmla="*/ 567 h 211"/>
                  <a:gd name="T6" fmla="*/ 252 w 81"/>
                  <a:gd name="T7" fmla="*/ 664 h 211"/>
                  <a:gd name="T8" fmla="*/ 229 w 81"/>
                  <a:gd name="T9" fmla="*/ 793 h 211"/>
                  <a:gd name="T10" fmla="*/ 243 w 81"/>
                  <a:gd name="T11" fmla="*/ 628 h 211"/>
                  <a:gd name="T12" fmla="*/ 237 w 81"/>
                  <a:gd name="T13" fmla="*/ 406 h 211"/>
                  <a:gd name="T14" fmla="*/ 129 w 81"/>
                  <a:gd name="T15" fmla="*/ 361 h 211"/>
                  <a:gd name="T16" fmla="*/ 0 w 81"/>
                  <a:gd name="T17" fmla="*/ 319 h 211"/>
                  <a:gd name="T18" fmla="*/ 100 w 81"/>
                  <a:gd name="T19" fmla="*/ 305 h 211"/>
                  <a:gd name="T20" fmla="*/ 209 w 81"/>
                  <a:gd name="T21" fmla="*/ 239 h 211"/>
                  <a:gd name="T22" fmla="*/ 88 w 81"/>
                  <a:gd name="T23" fmla="*/ 176 h 211"/>
                  <a:gd name="T24" fmla="*/ 190 w 81"/>
                  <a:gd name="T25" fmla="*/ 30 h 211"/>
                  <a:gd name="T26" fmla="*/ 278 w 81"/>
                  <a:gd name="T27" fmla="*/ 0 h 2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1" h="211">
                    <a:moveTo>
                      <a:pt x="75" y="2"/>
                    </a:moveTo>
                    <a:cubicBezTo>
                      <a:pt x="65" y="35"/>
                      <a:pt x="81" y="71"/>
                      <a:pt x="76" y="104"/>
                    </a:cubicBezTo>
                    <a:cubicBezTo>
                      <a:pt x="74" y="120"/>
                      <a:pt x="72" y="135"/>
                      <a:pt x="70" y="151"/>
                    </a:cubicBezTo>
                    <a:cubicBezTo>
                      <a:pt x="70" y="160"/>
                      <a:pt x="67" y="168"/>
                      <a:pt x="66" y="177"/>
                    </a:cubicBezTo>
                    <a:cubicBezTo>
                      <a:pt x="66" y="188"/>
                      <a:pt x="66" y="202"/>
                      <a:pt x="59" y="211"/>
                    </a:cubicBezTo>
                    <a:cubicBezTo>
                      <a:pt x="65" y="197"/>
                      <a:pt x="62" y="181"/>
                      <a:pt x="63" y="167"/>
                    </a:cubicBezTo>
                    <a:cubicBezTo>
                      <a:pt x="64" y="148"/>
                      <a:pt x="70" y="126"/>
                      <a:pt x="61" y="108"/>
                    </a:cubicBezTo>
                    <a:cubicBezTo>
                      <a:pt x="56" y="97"/>
                      <a:pt x="45" y="99"/>
                      <a:pt x="33" y="96"/>
                    </a:cubicBezTo>
                    <a:cubicBezTo>
                      <a:pt x="22" y="93"/>
                      <a:pt x="11" y="88"/>
                      <a:pt x="0" y="85"/>
                    </a:cubicBezTo>
                    <a:cubicBezTo>
                      <a:pt x="7" y="81"/>
                      <a:pt x="17" y="84"/>
                      <a:pt x="26" y="81"/>
                    </a:cubicBezTo>
                    <a:cubicBezTo>
                      <a:pt x="36" y="78"/>
                      <a:pt x="47" y="73"/>
                      <a:pt x="54" y="64"/>
                    </a:cubicBezTo>
                    <a:cubicBezTo>
                      <a:pt x="72" y="37"/>
                      <a:pt x="39" y="40"/>
                      <a:pt x="23" y="47"/>
                    </a:cubicBezTo>
                    <a:cubicBezTo>
                      <a:pt x="31" y="36"/>
                      <a:pt x="36" y="14"/>
                      <a:pt x="49" y="8"/>
                    </a:cubicBezTo>
                    <a:cubicBezTo>
                      <a:pt x="56" y="5"/>
                      <a:pt x="70" y="8"/>
                      <a:pt x="72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1" name="Freeform 423">
                <a:extLst>
                  <a:ext uri="{FF2B5EF4-FFF2-40B4-BE49-F238E27FC236}">
                    <a16:creationId xmlns:a16="http://schemas.microsoft.com/office/drawing/2014/main" id="{DE2FD674-94F6-5964-327F-4AA0C89C0D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1950"/>
                <a:ext cx="66" cy="264"/>
              </a:xfrm>
              <a:custGeom>
                <a:avLst/>
                <a:gdLst>
                  <a:gd name="T0" fmla="*/ 135 w 42"/>
                  <a:gd name="T1" fmla="*/ 127 h 170"/>
                  <a:gd name="T2" fmla="*/ 141 w 42"/>
                  <a:gd name="T3" fmla="*/ 284 h 170"/>
                  <a:gd name="T4" fmla="*/ 124 w 42"/>
                  <a:gd name="T5" fmla="*/ 393 h 170"/>
                  <a:gd name="T6" fmla="*/ 104 w 42"/>
                  <a:gd name="T7" fmla="*/ 506 h 170"/>
                  <a:gd name="T8" fmla="*/ 0 w 42"/>
                  <a:gd name="T9" fmla="*/ 637 h 170"/>
                  <a:gd name="T10" fmla="*/ 77 w 42"/>
                  <a:gd name="T11" fmla="*/ 449 h 170"/>
                  <a:gd name="T12" fmla="*/ 22 w 42"/>
                  <a:gd name="T13" fmla="*/ 413 h 170"/>
                  <a:gd name="T14" fmla="*/ 82 w 42"/>
                  <a:gd name="T15" fmla="*/ 337 h 170"/>
                  <a:gd name="T16" fmla="*/ 124 w 42"/>
                  <a:gd name="T17" fmla="*/ 171 h 170"/>
                  <a:gd name="T18" fmla="*/ 143 w 42"/>
                  <a:gd name="T19" fmla="*/ 95 h 170"/>
                  <a:gd name="T20" fmla="*/ 163 w 42"/>
                  <a:gd name="T21" fmla="*/ 0 h 1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2" h="170">
                    <a:moveTo>
                      <a:pt x="35" y="34"/>
                    </a:moveTo>
                    <a:cubicBezTo>
                      <a:pt x="39" y="45"/>
                      <a:pt x="37" y="64"/>
                      <a:pt x="36" y="76"/>
                    </a:cubicBezTo>
                    <a:cubicBezTo>
                      <a:pt x="36" y="86"/>
                      <a:pt x="34" y="95"/>
                      <a:pt x="32" y="105"/>
                    </a:cubicBezTo>
                    <a:cubicBezTo>
                      <a:pt x="31" y="115"/>
                      <a:pt x="30" y="125"/>
                      <a:pt x="27" y="135"/>
                    </a:cubicBezTo>
                    <a:cubicBezTo>
                      <a:pt x="23" y="152"/>
                      <a:pt x="14" y="160"/>
                      <a:pt x="0" y="170"/>
                    </a:cubicBezTo>
                    <a:cubicBezTo>
                      <a:pt x="11" y="163"/>
                      <a:pt x="32" y="133"/>
                      <a:pt x="20" y="120"/>
                    </a:cubicBezTo>
                    <a:cubicBezTo>
                      <a:pt x="16" y="116"/>
                      <a:pt x="6" y="118"/>
                      <a:pt x="6" y="110"/>
                    </a:cubicBezTo>
                    <a:cubicBezTo>
                      <a:pt x="6" y="105"/>
                      <a:pt x="19" y="94"/>
                      <a:pt x="21" y="90"/>
                    </a:cubicBezTo>
                    <a:cubicBezTo>
                      <a:pt x="33" y="76"/>
                      <a:pt x="30" y="63"/>
                      <a:pt x="32" y="46"/>
                    </a:cubicBezTo>
                    <a:cubicBezTo>
                      <a:pt x="34" y="39"/>
                      <a:pt x="36" y="32"/>
                      <a:pt x="37" y="25"/>
                    </a:cubicBezTo>
                    <a:cubicBezTo>
                      <a:pt x="38" y="16"/>
                      <a:pt x="35" y="6"/>
                      <a:pt x="42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2" name="Freeform 424">
                <a:extLst>
                  <a:ext uri="{FF2B5EF4-FFF2-40B4-BE49-F238E27FC236}">
                    <a16:creationId xmlns:a16="http://schemas.microsoft.com/office/drawing/2014/main" id="{36900348-6308-38DB-3D9C-1A3FC8F2DB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5" y="2487"/>
                <a:ext cx="64" cy="90"/>
              </a:xfrm>
              <a:custGeom>
                <a:avLst/>
                <a:gdLst>
                  <a:gd name="T0" fmla="*/ 156 w 41"/>
                  <a:gd name="T1" fmla="*/ 0 h 58"/>
                  <a:gd name="T2" fmla="*/ 134 w 41"/>
                  <a:gd name="T3" fmla="*/ 157 h 58"/>
                  <a:gd name="T4" fmla="*/ 0 w 41"/>
                  <a:gd name="T5" fmla="*/ 175 h 58"/>
                  <a:gd name="T6" fmla="*/ 73 w 41"/>
                  <a:gd name="T7" fmla="*/ 164 h 58"/>
                  <a:gd name="T8" fmla="*/ 81 w 41"/>
                  <a:gd name="T9" fmla="*/ 96 h 58"/>
                  <a:gd name="T10" fmla="*/ 142 w 41"/>
                  <a:gd name="T11" fmla="*/ 12 h 5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1" h="58">
                    <a:moveTo>
                      <a:pt x="41" y="0"/>
                    </a:moveTo>
                    <a:cubicBezTo>
                      <a:pt x="40" y="13"/>
                      <a:pt x="41" y="30"/>
                      <a:pt x="35" y="42"/>
                    </a:cubicBezTo>
                    <a:cubicBezTo>
                      <a:pt x="27" y="58"/>
                      <a:pt x="14" y="49"/>
                      <a:pt x="0" y="47"/>
                    </a:cubicBezTo>
                    <a:cubicBezTo>
                      <a:pt x="5" y="47"/>
                      <a:pt x="15" y="48"/>
                      <a:pt x="19" y="44"/>
                    </a:cubicBezTo>
                    <a:cubicBezTo>
                      <a:pt x="26" y="37"/>
                      <a:pt x="21" y="33"/>
                      <a:pt x="21" y="26"/>
                    </a:cubicBezTo>
                    <a:cubicBezTo>
                      <a:pt x="22" y="13"/>
                      <a:pt x="33" y="12"/>
                      <a:pt x="37" y="3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3" name="Freeform 425">
                <a:extLst>
                  <a:ext uri="{FF2B5EF4-FFF2-40B4-BE49-F238E27FC236}">
                    <a16:creationId xmlns:a16="http://schemas.microsoft.com/office/drawing/2014/main" id="{8B6997D6-5C8F-3D6C-462B-64E526CBB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8" y="1632"/>
                <a:ext cx="170" cy="70"/>
              </a:xfrm>
              <a:custGeom>
                <a:avLst/>
                <a:gdLst>
                  <a:gd name="T0" fmla="*/ 20 w 108"/>
                  <a:gd name="T1" fmla="*/ 143 h 45"/>
                  <a:gd name="T2" fmla="*/ 258 w 108"/>
                  <a:gd name="T3" fmla="*/ 140 h 45"/>
                  <a:gd name="T4" fmla="*/ 327 w 108"/>
                  <a:gd name="T5" fmla="*/ 19 h 45"/>
                  <a:gd name="T6" fmla="*/ 233 w 108"/>
                  <a:gd name="T7" fmla="*/ 73 h 45"/>
                  <a:gd name="T8" fmla="*/ 0 w 108"/>
                  <a:gd name="T9" fmla="*/ 135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8" h="45">
                    <a:moveTo>
                      <a:pt x="5" y="38"/>
                    </a:moveTo>
                    <a:cubicBezTo>
                      <a:pt x="24" y="43"/>
                      <a:pt x="48" y="41"/>
                      <a:pt x="66" y="37"/>
                    </a:cubicBezTo>
                    <a:cubicBezTo>
                      <a:pt x="77" y="34"/>
                      <a:pt x="108" y="16"/>
                      <a:pt x="84" y="5"/>
                    </a:cubicBezTo>
                    <a:cubicBezTo>
                      <a:pt x="72" y="0"/>
                      <a:pt x="68" y="12"/>
                      <a:pt x="60" y="19"/>
                    </a:cubicBezTo>
                    <a:cubicBezTo>
                      <a:pt x="49" y="29"/>
                      <a:pt x="14" y="45"/>
                      <a:pt x="0" y="36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4" name="Freeform 426">
                <a:extLst>
                  <a:ext uri="{FF2B5EF4-FFF2-40B4-BE49-F238E27FC236}">
                    <a16:creationId xmlns:a16="http://schemas.microsoft.com/office/drawing/2014/main" id="{606EA00B-7FE5-57AE-E97D-75EC4280DD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1352"/>
                <a:ext cx="99" cy="384"/>
              </a:xfrm>
              <a:custGeom>
                <a:avLst/>
                <a:gdLst>
                  <a:gd name="T0" fmla="*/ 0 w 63"/>
                  <a:gd name="T1" fmla="*/ 0 h 247"/>
                  <a:gd name="T2" fmla="*/ 170 w 63"/>
                  <a:gd name="T3" fmla="*/ 297 h 247"/>
                  <a:gd name="T4" fmla="*/ 203 w 63"/>
                  <a:gd name="T5" fmla="*/ 658 h 247"/>
                  <a:gd name="T6" fmla="*/ 245 w 63"/>
                  <a:gd name="T7" fmla="*/ 928 h 247"/>
                  <a:gd name="T8" fmla="*/ 151 w 63"/>
                  <a:gd name="T9" fmla="*/ 622 h 247"/>
                  <a:gd name="T10" fmla="*/ 0 w 63"/>
                  <a:gd name="T11" fmla="*/ 0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" h="247">
                    <a:moveTo>
                      <a:pt x="0" y="0"/>
                    </a:moveTo>
                    <a:cubicBezTo>
                      <a:pt x="14" y="5"/>
                      <a:pt x="31" y="23"/>
                      <a:pt x="44" y="79"/>
                    </a:cubicBezTo>
                    <a:cubicBezTo>
                      <a:pt x="57" y="135"/>
                      <a:pt x="53" y="158"/>
                      <a:pt x="52" y="175"/>
                    </a:cubicBezTo>
                    <a:cubicBezTo>
                      <a:pt x="51" y="192"/>
                      <a:pt x="60" y="222"/>
                      <a:pt x="63" y="247"/>
                    </a:cubicBezTo>
                    <a:cubicBezTo>
                      <a:pt x="59" y="218"/>
                      <a:pt x="42" y="188"/>
                      <a:pt x="39" y="165"/>
                    </a:cubicBezTo>
                    <a:cubicBezTo>
                      <a:pt x="36" y="142"/>
                      <a:pt x="32" y="23"/>
                      <a:pt x="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5" name="Freeform 427">
                <a:extLst>
                  <a:ext uri="{FF2B5EF4-FFF2-40B4-BE49-F238E27FC236}">
                    <a16:creationId xmlns:a16="http://schemas.microsoft.com/office/drawing/2014/main" id="{5856D414-2FAD-2CD5-89AA-8F7B94BA97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4" y="1968"/>
                <a:ext cx="31" cy="347"/>
              </a:xfrm>
              <a:custGeom>
                <a:avLst/>
                <a:gdLst>
                  <a:gd name="T0" fmla="*/ 12 w 20"/>
                  <a:gd name="T1" fmla="*/ 369 h 223"/>
                  <a:gd name="T2" fmla="*/ 74 w 20"/>
                  <a:gd name="T3" fmla="*/ 840 h 223"/>
                  <a:gd name="T4" fmla="*/ 45 w 20"/>
                  <a:gd name="T5" fmla="*/ 412 h 223"/>
                  <a:gd name="T6" fmla="*/ 5 w 20"/>
                  <a:gd name="T7" fmla="*/ 0 h 223"/>
                  <a:gd name="T8" fmla="*/ 12 w 20"/>
                  <a:gd name="T9" fmla="*/ 369 h 2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23">
                    <a:moveTo>
                      <a:pt x="3" y="98"/>
                    </a:moveTo>
                    <a:cubicBezTo>
                      <a:pt x="4" y="117"/>
                      <a:pt x="13" y="196"/>
                      <a:pt x="20" y="223"/>
                    </a:cubicBezTo>
                    <a:cubicBezTo>
                      <a:pt x="18" y="207"/>
                      <a:pt x="13" y="160"/>
                      <a:pt x="12" y="109"/>
                    </a:cubicBezTo>
                    <a:cubicBezTo>
                      <a:pt x="11" y="58"/>
                      <a:pt x="6" y="23"/>
                      <a:pt x="1" y="0"/>
                    </a:cubicBezTo>
                    <a:cubicBezTo>
                      <a:pt x="0" y="24"/>
                      <a:pt x="2" y="76"/>
                      <a:pt x="3" y="9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6" name="Freeform 428">
                <a:extLst>
                  <a:ext uri="{FF2B5EF4-FFF2-40B4-BE49-F238E27FC236}">
                    <a16:creationId xmlns:a16="http://schemas.microsoft.com/office/drawing/2014/main" id="{E257B1F4-3C8C-12D3-E124-8F4C11442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5" y="2456"/>
                <a:ext cx="89" cy="177"/>
              </a:xfrm>
              <a:custGeom>
                <a:avLst/>
                <a:gdLst>
                  <a:gd name="T0" fmla="*/ 73 w 57"/>
                  <a:gd name="T1" fmla="*/ 30 h 114"/>
                  <a:gd name="T2" fmla="*/ 130 w 57"/>
                  <a:gd name="T3" fmla="*/ 121 h 114"/>
                  <a:gd name="T4" fmla="*/ 195 w 57"/>
                  <a:gd name="T5" fmla="*/ 165 h 114"/>
                  <a:gd name="T6" fmla="*/ 195 w 57"/>
                  <a:gd name="T7" fmla="*/ 258 h 114"/>
                  <a:gd name="T8" fmla="*/ 151 w 57"/>
                  <a:gd name="T9" fmla="*/ 427 h 114"/>
                  <a:gd name="T10" fmla="*/ 175 w 57"/>
                  <a:gd name="T11" fmla="*/ 245 h 114"/>
                  <a:gd name="T12" fmla="*/ 109 w 57"/>
                  <a:gd name="T13" fmla="*/ 191 h 114"/>
                  <a:gd name="T14" fmla="*/ 42 w 57"/>
                  <a:gd name="T15" fmla="*/ 101 h 114"/>
                  <a:gd name="T16" fmla="*/ 42 w 57"/>
                  <a:gd name="T17" fmla="*/ 0 h 114"/>
                  <a:gd name="T18" fmla="*/ 61 w 57"/>
                  <a:gd name="T19" fmla="*/ 19 h 1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7" h="114">
                    <a:moveTo>
                      <a:pt x="19" y="8"/>
                    </a:moveTo>
                    <a:cubicBezTo>
                      <a:pt x="24" y="16"/>
                      <a:pt x="28" y="25"/>
                      <a:pt x="34" y="32"/>
                    </a:cubicBezTo>
                    <a:cubicBezTo>
                      <a:pt x="39" y="37"/>
                      <a:pt x="47" y="39"/>
                      <a:pt x="51" y="44"/>
                    </a:cubicBezTo>
                    <a:cubicBezTo>
                      <a:pt x="57" y="51"/>
                      <a:pt x="54" y="61"/>
                      <a:pt x="51" y="69"/>
                    </a:cubicBezTo>
                    <a:cubicBezTo>
                      <a:pt x="48" y="84"/>
                      <a:pt x="44" y="99"/>
                      <a:pt x="40" y="114"/>
                    </a:cubicBezTo>
                    <a:cubicBezTo>
                      <a:pt x="43" y="102"/>
                      <a:pt x="51" y="79"/>
                      <a:pt x="46" y="66"/>
                    </a:cubicBezTo>
                    <a:cubicBezTo>
                      <a:pt x="44" y="59"/>
                      <a:pt x="36" y="55"/>
                      <a:pt x="29" y="51"/>
                    </a:cubicBezTo>
                    <a:cubicBezTo>
                      <a:pt x="15" y="44"/>
                      <a:pt x="15" y="43"/>
                      <a:pt x="11" y="27"/>
                    </a:cubicBezTo>
                    <a:cubicBezTo>
                      <a:pt x="7" y="16"/>
                      <a:pt x="0" y="7"/>
                      <a:pt x="11" y="0"/>
                    </a:cubicBezTo>
                    <a:cubicBezTo>
                      <a:pt x="13" y="1"/>
                      <a:pt x="16" y="5"/>
                      <a:pt x="16" y="5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7" name="Freeform 429">
                <a:extLst>
                  <a:ext uri="{FF2B5EF4-FFF2-40B4-BE49-F238E27FC236}">
                    <a16:creationId xmlns:a16="http://schemas.microsoft.com/office/drawing/2014/main" id="{4CDD1A3A-51F1-C9CE-10D7-053722C94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7" y="2451"/>
                <a:ext cx="75" cy="79"/>
              </a:xfrm>
              <a:custGeom>
                <a:avLst/>
                <a:gdLst>
                  <a:gd name="T0" fmla="*/ 183 w 48"/>
                  <a:gd name="T1" fmla="*/ 45 h 51"/>
                  <a:gd name="T2" fmla="*/ 69 w 48"/>
                  <a:gd name="T3" fmla="*/ 36 h 51"/>
                  <a:gd name="T4" fmla="*/ 14 w 48"/>
                  <a:gd name="T5" fmla="*/ 189 h 51"/>
                  <a:gd name="T6" fmla="*/ 73 w 48"/>
                  <a:gd name="T7" fmla="*/ 74 h 51"/>
                  <a:gd name="T8" fmla="*/ 177 w 48"/>
                  <a:gd name="T9" fmla="*/ 88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51">
                    <a:moveTo>
                      <a:pt x="48" y="12"/>
                    </a:moveTo>
                    <a:cubicBezTo>
                      <a:pt x="41" y="0"/>
                      <a:pt x="29" y="2"/>
                      <a:pt x="18" y="10"/>
                    </a:cubicBezTo>
                    <a:cubicBezTo>
                      <a:pt x="4" y="19"/>
                      <a:pt x="0" y="35"/>
                      <a:pt x="4" y="51"/>
                    </a:cubicBezTo>
                    <a:cubicBezTo>
                      <a:pt x="11" y="40"/>
                      <a:pt x="5" y="27"/>
                      <a:pt x="19" y="20"/>
                    </a:cubicBezTo>
                    <a:cubicBezTo>
                      <a:pt x="28" y="15"/>
                      <a:pt x="38" y="19"/>
                      <a:pt x="46" y="2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8" name="Freeform 430">
                <a:extLst>
                  <a:ext uri="{FF2B5EF4-FFF2-40B4-BE49-F238E27FC236}">
                    <a16:creationId xmlns:a16="http://schemas.microsoft.com/office/drawing/2014/main" id="{97B65552-68BB-BAB0-9262-C7A993E46A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2423"/>
                <a:ext cx="83" cy="162"/>
              </a:xfrm>
              <a:custGeom>
                <a:avLst/>
                <a:gdLst>
                  <a:gd name="T0" fmla="*/ 0 w 53"/>
                  <a:gd name="T1" fmla="*/ 0 h 104"/>
                  <a:gd name="T2" fmla="*/ 116 w 53"/>
                  <a:gd name="T3" fmla="*/ 190 h 104"/>
                  <a:gd name="T4" fmla="*/ 189 w 53"/>
                  <a:gd name="T5" fmla="*/ 393 h 104"/>
                  <a:gd name="T6" fmla="*/ 155 w 53"/>
                  <a:gd name="T7" fmla="*/ 305 h 104"/>
                  <a:gd name="T8" fmla="*/ 100 w 53"/>
                  <a:gd name="T9" fmla="*/ 257 h 104"/>
                  <a:gd name="T10" fmla="*/ 100 w 53"/>
                  <a:gd name="T11" fmla="*/ 182 h 104"/>
                  <a:gd name="T12" fmla="*/ 74 w 53"/>
                  <a:gd name="T13" fmla="*/ 129 h 104"/>
                  <a:gd name="T14" fmla="*/ 8 w 53"/>
                  <a:gd name="T15" fmla="*/ 14 h 1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3" h="104">
                    <a:moveTo>
                      <a:pt x="0" y="0"/>
                    </a:moveTo>
                    <a:cubicBezTo>
                      <a:pt x="11" y="16"/>
                      <a:pt x="21" y="32"/>
                      <a:pt x="30" y="50"/>
                    </a:cubicBezTo>
                    <a:cubicBezTo>
                      <a:pt x="38" y="64"/>
                      <a:pt x="53" y="86"/>
                      <a:pt x="49" y="104"/>
                    </a:cubicBezTo>
                    <a:cubicBezTo>
                      <a:pt x="41" y="102"/>
                      <a:pt x="44" y="87"/>
                      <a:pt x="40" y="81"/>
                    </a:cubicBezTo>
                    <a:cubicBezTo>
                      <a:pt x="37" y="73"/>
                      <a:pt x="29" y="74"/>
                      <a:pt x="26" y="68"/>
                    </a:cubicBezTo>
                    <a:cubicBezTo>
                      <a:pt x="22" y="63"/>
                      <a:pt x="26" y="54"/>
                      <a:pt x="26" y="48"/>
                    </a:cubicBezTo>
                    <a:cubicBezTo>
                      <a:pt x="25" y="43"/>
                      <a:pt x="22" y="38"/>
                      <a:pt x="19" y="34"/>
                    </a:cubicBezTo>
                    <a:cubicBezTo>
                      <a:pt x="13" y="25"/>
                      <a:pt x="9" y="12"/>
                      <a:pt x="2" y="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89" name="Freeform 431">
                <a:extLst>
                  <a:ext uri="{FF2B5EF4-FFF2-40B4-BE49-F238E27FC236}">
                    <a16:creationId xmlns:a16="http://schemas.microsoft.com/office/drawing/2014/main" id="{802EF7FE-5E3F-ABB5-2D67-E2E99D2A6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1950"/>
                <a:ext cx="99" cy="82"/>
              </a:xfrm>
              <a:custGeom>
                <a:avLst/>
                <a:gdLst>
                  <a:gd name="T0" fmla="*/ 49 w 63"/>
                  <a:gd name="T1" fmla="*/ 34 h 53"/>
                  <a:gd name="T2" fmla="*/ 245 w 63"/>
                  <a:gd name="T3" fmla="*/ 53 h 53"/>
                  <a:gd name="T4" fmla="*/ 141 w 63"/>
                  <a:gd name="T5" fmla="*/ 53 h 53"/>
                  <a:gd name="T6" fmla="*/ 0 w 63"/>
                  <a:gd name="T7" fmla="*/ 22 h 5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3" h="53">
                    <a:moveTo>
                      <a:pt x="13" y="9"/>
                    </a:moveTo>
                    <a:cubicBezTo>
                      <a:pt x="28" y="10"/>
                      <a:pt x="57" y="53"/>
                      <a:pt x="63" y="14"/>
                    </a:cubicBezTo>
                    <a:cubicBezTo>
                      <a:pt x="56" y="27"/>
                      <a:pt x="44" y="20"/>
                      <a:pt x="36" y="14"/>
                    </a:cubicBezTo>
                    <a:cubicBezTo>
                      <a:pt x="26" y="7"/>
                      <a:pt x="13" y="0"/>
                      <a:pt x="0" y="6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0" name="Freeform 432">
                <a:extLst>
                  <a:ext uri="{FF2B5EF4-FFF2-40B4-BE49-F238E27FC236}">
                    <a16:creationId xmlns:a16="http://schemas.microsoft.com/office/drawing/2014/main" id="{8B6303F2-2C85-3832-668B-B0D5D7030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1" y="1954"/>
                <a:ext cx="86" cy="70"/>
              </a:xfrm>
              <a:custGeom>
                <a:avLst/>
                <a:gdLst>
                  <a:gd name="T0" fmla="*/ 13 w 55"/>
                  <a:gd name="T1" fmla="*/ 79 h 45"/>
                  <a:gd name="T2" fmla="*/ 210 w 55"/>
                  <a:gd name="T3" fmla="*/ 30 h 45"/>
                  <a:gd name="T4" fmla="*/ 0 w 55"/>
                  <a:gd name="T5" fmla="*/ 73 h 4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" h="45">
                    <a:moveTo>
                      <a:pt x="3" y="21"/>
                    </a:moveTo>
                    <a:cubicBezTo>
                      <a:pt x="11" y="45"/>
                      <a:pt x="44" y="7"/>
                      <a:pt x="55" y="8"/>
                    </a:cubicBezTo>
                    <a:cubicBezTo>
                      <a:pt x="33" y="0"/>
                      <a:pt x="21" y="27"/>
                      <a:pt x="0" y="1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1" name="Freeform 433">
                <a:extLst>
                  <a:ext uri="{FF2B5EF4-FFF2-40B4-BE49-F238E27FC236}">
                    <a16:creationId xmlns:a16="http://schemas.microsoft.com/office/drawing/2014/main" id="{A2DAA1F9-C620-A4BF-0243-8189AB2DF0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5" y="1581"/>
                <a:ext cx="41" cy="380"/>
              </a:xfrm>
              <a:custGeom>
                <a:avLst/>
                <a:gdLst>
                  <a:gd name="T0" fmla="*/ 90 w 26"/>
                  <a:gd name="T1" fmla="*/ 0 h 244"/>
                  <a:gd name="T2" fmla="*/ 90 w 26"/>
                  <a:gd name="T3" fmla="*/ 392 h 244"/>
                  <a:gd name="T4" fmla="*/ 39 w 26"/>
                  <a:gd name="T5" fmla="*/ 808 h 244"/>
                  <a:gd name="T6" fmla="*/ 22 w 26"/>
                  <a:gd name="T7" fmla="*/ 922 h 244"/>
                  <a:gd name="T8" fmla="*/ 33 w 26"/>
                  <a:gd name="T9" fmla="*/ 540 h 244"/>
                  <a:gd name="T10" fmla="*/ 90 w 26"/>
                  <a:gd name="T11" fmla="*/ 0 h 2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" h="244">
                    <a:moveTo>
                      <a:pt x="23" y="0"/>
                    </a:moveTo>
                    <a:cubicBezTo>
                      <a:pt x="25" y="18"/>
                      <a:pt x="25" y="71"/>
                      <a:pt x="23" y="104"/>
                    </a:cubicBezTo>
                    <a:cubicBezTo>
                      <a:pt x="21" y="137"/>
                      <a:pt x="14" y="196"/>
                      <a:pt x="10" y="214"/>
                    </a:cubicBezTo>
                    <a:cubicBezTo>
                      <a:pt x="6" y="232"/>
                      <a:pt x="6" y="244"/>
                      <a:pt x="6" y="244"/>
                    </a:cubicBezTo>
                    <a:cubicBezTo>
                      <a:pt x="0" y="218"/>
                      <a:pt x="7" y="160"/>
                      <a:pt x="8" y="143"/>
                    </a:cubicBezTo>
                    <a:cubicBezTo>
                      <a:pt x="9" y="126"/>
                      <a:pt x="26" y="23"/>
                      <a:pt x="23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2" name="Freeform 434">
                <a:extLst>
                  <a:ext uri="{FF2B5EF4-FFF2-40B4-BE49-F238E27FC236}">
                    <a16:creationId xmlns:a16="http://schemas.microsoft.com/office/drawing/2014/main" id="{2B1DA761-4DB3-8258-45FC-E3CD1E86A2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0" y="1984"/>
                <a:ext cx="96" cy="366"/>
              </a:xfrm>
              <a:custGeom>
                <a:avLst/>
                <a:gdLst>
                  <a:gd name="T0" fmla="*/ 223 w 61"/>
                  <a:gd name="T1" fmla="*/ 0 h 235"/>
                  <a:gd name="T2" fmla="*/ 148 w 61"/>
                  <a:gd name="T3" fmla="*/ 466 h 235"/>
                  <a:gd name="T4" fmla="*/ 0 w 61"/>
                  <a:gd name="T5" fmla="*/ 888 h 235"/>
                  <a:gd name="T6" fmla="*/ 94 w 61"/>
                  <a:gd name="T7" fmla="*/ 487 h 235"/>
                  <a:gd name="T8" fmla="*/ 223 w 61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" h="235">
                    <a:moveTo>
                      <a:pt x="57" y="0"/>
                    </a:moveTo>
                    <a:cubicBezTo>
                      <a:pt x="58" y="26"/>
                      <a:pt x="61" y="66"/>
                      <a:pt x="38" y="123"/>
                    </a:cubicBezTo>
                    <a:cubicBezTo>
                      <a:pt x="15" y="180"/>
                      <a:pt x="3" y="219"/>
                      <a:pt x="0" y="235"/>
                    </a:cubicBezTo>
                    <a:cubicBezTo>
                      <a:pt x="2" y="211"/>
                      <a:pt x="14" y="159"/>
                      <a:pt x="24" y="129"/>
                    </a:cubicBezTo>
                    <a:cubicBezTo>
                      <a:pt x="34" y="99"/>
                      <a:pt x="61" y="21"/>
                      <a:pt x="57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3" name="Freeform 435">
                <a:extLst>
                  <a:ext uri="{FF2B5EF4-FFF2-40B4-BE49-F238E27FC236}">
                    <a16:creationId xmlns:a16="http://schemas.microsoft.com/office/drawing/2014/main" id="{BF487727-99AA-D509-547D-E54631CC74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7" y="2480"/>
                <a:ext cx="83" cy="142"/>
              </a:xfrm>
              <a:custGeom>
                <a:avLst/>
                <a:gdLst>
                  <a:gd name="T0" fmla="*/ 0 w 53"/>
                  <a:gd name="T1" fmla="*/ 109 h 91"/>
                  <a:gd name="T2" fmla="*/ 122 w 53"/>
                  <a:gd name="T3" fmla="*/ 0 h 91"/>
                  <a:gd name="T4" fmla="*/ 116 w 53"/>
                  <a:gd name="T5" fmla="*/ 114 h 91"/>
                  <a:gd name="T6" fmla="*/ 135 w 53"/>
                  <a:gd name="T7" fmla="*/ 151 h 91"/>
                  <a:gd name="T8" fmla="*/ 183 w 53"/>
                  <a:gd name="T9" fmla="*/ 170 h 91"/>
                  <a:gd name="T10" fmla="*/ 143 w 53"/>
                  <a:gd name="T11" fmla="*/ 239 h 91"/>
                  <a:gd name="T12" fmla="*/ 96 w 53"/>
                  <a:gd name="T13" fmla="*/ 279 h 91"/>
                  <a:gd name="T14" fmla="*/ 77 w 53"/>
                  <a:gd name="T15" fmla="*/ 346 h 91"/>
                  <a:gd name="T16" fmla="*/ 20 w 53"/>
                  <a:gd name="T17" fmla="*/ 125 h 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91">
                    <a:moveTo>
                      <a:pt x="0" y="29"/>
                    </a:moveTo>
                    <a:cubicBezTo>
                      <a:pt x="19" y="27"/>
                      <a:pt x="20" y="10"/>
                      <a:pt x="32" y="0"/>
                    </a:cubicBezTo>
                    <a:cubicBezTo>
                      <a:pt x="37" y="10"/>
                      <a:pt x="27" y="20"/>
                      <a:pt x="30" y="30"/>
                    </a:cubicBezTo>
                    <a:cubicBezTo>
                      <a:pt x="31" y="34"/>
                      <a:pt x="33" y="38"/>
                      <a:pt x="35" y="40"/>
                    </a:cubicBezTo>
                    <a:cubicBezTo>
                      <a:pt x="38" y="43"/>
                      <a:pt x="45" y="42"/>
                      <a:pt x="48" y="45"/>
                    </a:cubicBezTo>
                    <a:cubicBezTo>
                      <a:pt x="53" y="51"/>
                      <a:pt x="42" y="59"/>
                      <a:pt x="37" y="63"/>
                    </a:cubicBezTo>
                    <a:cubicBezTo>
                      <a:pt x="34" y="67"/>
                      <a:pt x="28" y="70"/>
                      <a:pt x="25" y="74"/>
                    </a:cubicBezTo>
                    <a:cubicBezTo>
                      <a:pt x="22" y="80"/>
                      <a:pt x="23" y="86"/>
                      <a:pt x="20" y="91"/>
                    </a:cubicBezTo>
                    <a:cubicBezTo>
                      <a:pt x="14" y="76"/>
                      <a:pt x="5" y="50"/>
                      <a:pt x="5" y="33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4" name="Freeform 436">
                <a:extLst>
                  <a:ext uri="{FF2B5EF4-FFF2-40B4-BE49-F238E27FC236}">
                    <a16:creationId xmlns:a16="http://schemas.microsoft.com/office/drawing/2014/main" id="{58C2F6DD-E852-7BF3-F08B-2B3F0CFCC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8" y="2371"/>
                <a:ext cx="34" cy="193"/>
              </a:xfrm>
              <a:custGeom>
                <a:avLst/>
                <a:gdLst>
                  <a:gd name="T0" fmla="*/ 36 w 22"/>
                  <a:gd name="T1" fmla="*/ 82 h 124"/>
                  <a:gd name="T2" fmla="*/ 66 w 22"/>
                  <a:gd name="T3" fmla="*/ 238 h 124"/>
                  <a:gd name="T4" fmla="*/ 48 w 22"/>
                  <a:gd name="T5" fmla="*/ 467 h 124"/>
                  <a:gd name="T6" fmla="*/ 8 w 22"/>
                  <a:gd name="T7" fmla="*/ 191 h 124"/>
                  <a:gd name="T8" fmla="*/ 12 w 22"/>
                  <a:gd name="T9" fmla="*/ 101 h 124"/>
                  <a:gd name="T10" fmla="*/ 14 w 22"/>
                  <a:gd name="T11" fmla="*/ 0 h 124"/>
                  <a:gd name="T12" fmla="*/ 40 w 22"/>
                  <a:gd name="T13" fmla="*/ 61 h 124"/>
                  <a:gd name="T14" fmla="*/ 40 w 22"/>
                  <a:gd name="T15" fmla="*/ 106 h 1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" h="124">
                    <a:moveTo>
                      <a:pt x="10" y="22"/>
                    </a:moveTo>
                    <a:cubicBezTo>
                      <a:pt x="9" y="38"/>
                      <a:pt x="15" y="47"/>
                      <a:pt x="18" y="63"/>
                    </a:cubicBezTo>
                    <a:cubicBezTo>
                      <a:pt x="22" y="82"/>
                      <a:pt x="20" y="105"/>
                      <a:pt x="13" y="124"/>
                    </a:cubicBezTo>
                    <a:cubicBezTo>
                      <a:pt x="20" y="98"/>
                      <a:pt x="7" y="75"/>
                      <a:pt x="2" y="51"/>
                    </a:cubicBezTo>
                    <a:cubicBezTo>
                      <a:pt x="0" y="41"/>
                      <a:pt x="2" y="37"/>
                      <a:pt x="3" y="27"/>
                    </a:cubicBezTo>
                    <a:cubicBezTo>
                      <a:pt x="5" y="18"/>
                      <a:pt x="2" y="10"/>
                      <a:pt x="4" y="0"/>
                    </a:cubicBezTo>
                    <a:cubicBezTo>
                      <a:pt x="6" y="6"/>
                      <a:pt x="10" y="11"/>
                      <a:pt x="11" y="16"/>
                    </a:cubicBezTo>
                    <a:cubicBezTo>
                      <a:pt x="11" y="20"/>
                      <a:pt x="10" y="24"/>
                      <a:pt x="11" y="2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5" name="Freeform 437">
                <a:extLst>
                  <a:ext uri="{FF2B5EF4-FFF2-40B4-BE49-F238E27FC236}">
                    <a16:creationId xmlns:a16="http://schemas.microsoft.com/office/drawing/2014/main" id="{F36BC1CE-5EB1-317C-467E-4F75ECADEC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3" y="2470"/>
                <a:ext cx="72" cy="73"/>
              </a:xfrm>
              <a:custGeom>
                <a:avLst/>
                <a:gdLst>
                  <a:gd name="T0" fmla="*/ 42 w 46"/>
                  <a:gd name="T1" fmla="*/ 123 h 47"/>
                  <a:gd name="T2" fmla="*/ 108 w 46"/>
                  <a:gd name="T3" fmla="*/ 96 h 47"/>
                  <a:gd name="T4" fmla="*/ 177 w 46"/>
                  <a:gd name="T5" fmla="*/ 0 h 47"/>
                  <a:gd name="T6" fmla="*/ 0 w 46"/>
                  <a:gd name="T7" fmla="*/ 176 h 4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6" h="47">
                    <a:moveTo>
                      <a:pt x="11" y="33"/>
                    </a:moveTo>
                    <a:cubicBezTo>
                      <a:pt x="17" y="28"/>
                      <a:pt x="22" y="29"/>
                      <a:pt x="28" y="26"/>
                    </a:cubicBezTo>
                    <a:cubicBezTo>
                      <a:pt x="39" y="21"/>
                      <a:pt x="42" y="11"/>
                      <a:pt x="46" y="0"/>
                    </a:cubicBezTo>
                    <a:cubicBezTo>
                      <a:pt x="30" y="17"/>
                      <a:pt x="6" y="24"/>
                      <a:pt x="0" y="47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6" name="Freeform 438">
                <a:extLst>
                  <a:ext uri="{FF2B5EF4-FFF2-40B4-BE49-F238E27FC236}">
                    <a16:creationId xmlns:a16="http://schemas.microsoft.com/office/drawing/2014/main" id="{9119DAE4-F24E-A3A8-3156-B038D1450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1344"/>
                <a:ext cx="119" cy="313"/>
              </a:xfrm>
              <a:custGeom>
                <a:avLst/>
                <a:gdLst>
                  <a:gd name="T0" fmla="*/ 291 w 76"/>
                  <a:gd name="T1" fmla="*/ 0 h 201"/>
                  <a:gd name="T2" fmla="*/ 61 w 76"/>
                  <a:gd name="T3" fmla="*/ 249 h 201"/>
                  <a:gd name="T4" fmla="*/ 5 w 76"/>
                  <a:gd name="T5" fmla="*/ 610 h 201"/>
                  <a:gd name="T6" fmla="*/ 8 w 76"/>
                  <a:gd name="T7" fmla="*/ 758 h 201"/>
                  <a:gd name="T8" fmla="*/ 69 w 76"/>
                  <a:gd name="T9" fmla="*/ 419 h 201"/>
                  <a:gd name="T10" fmla="*/ 291 w 76"/>
                  <a:gd name="T11" fmla="*/ 0 h 20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" h="201">
                    <a:moveTo>
                      <a:pt x="76" y="0"/>
                    </a:moveTo>
                    <a:cubicBezTo>
                      <a:pt x="57" y="0"/>
                      <a:pt x="29" y="22"/>
                      <a:pt x="16" y="66"/>
                    </a:cubicBezTo>
                    <a:cubicBezTo>
                      <a:pt x="3" y="110"/>
                      <a:pt x="2" y="146"/>
                      <a:pt x="1" y="162"/>
                    </a:cubicBezTo>
                    <a:cubicBezTo>
                      <a:pt x="0" y="178"/>
                      <a:pt x="5" y="190"/>
                      <a:pt x="2" y="201"/>
                    </a:cubicBezTo>
                    <a:cubicBezTo>
                      <a:pt x="6" y="185"/>
                      <a:pt x="12" y="130"/>
                      <a:pt x="18" y="111"/>
                    </a:cubicBezTo>
                    <a:cubicBezTo>
                      <a:pt x="24" y="92"/>
                      <a:pt x="34" y="7"/>
                      <a:pt x="7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7" name="Freeform 439">
                <a:extLst>
                  <a:ext uri="{FF2B5EF4-FFF2-40B4-BE49-F238E27FC236}">
                    <a16:creationId xmlns:a16="http://schemas.microsoft.com/office/drawing/2014/main" id="{64AA142C-780C-E32D-399C-523564B1E5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1984"/>
                <a:ext cx="27" cy="317"/>
              </a:xfrm>
              <a:custGeom>
                <a:avLst/>
                <a:gdLst>
                  <a:gd name="T0" fmla="*/ 0 w 17"/>
                  <a:gd name="T1" fmla="*/ 766 h 204"/>
                  <a:gd name="T2" fmla="*/ 25 w 17"/>
                  <a:gd name="T3" fmla="*/ 415 h 204"/>
                  <a:gd name="T4" fmla="*/ 60 w 17"/>
                  <a:gd name="T5" fmla="*/ 0 h 204"/>
                  <a:gd name="T6" fmla="*/ 64 w 17"/>
                  <a:gd name="T7" fmla="*/ 311 h 204"/>
                  <a:gd name="T8" fmla="*/ 0 w 17"/>
                  <a:gd name="T9" fmla="*/ 766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204">
                    <a:moveTo>
                      <a:pt x="0" y="204"/>
                    </a:moveTo>
                    <a:cubicBezTo>
                      <a:pt x="0" y="198"/>
                      <a:pt x="6" y="148"/>
                      <a:pt x="6" y="111"/>
                    </a:cubicBezTo>
                    <a:cubicBezTo>
                      <a:pt x="6" y="70"/>
                      <a:pt x="9" y="29"/>
                      <a:pt x="15" y="0"/>
                    </a:cubicBezTo>
                    <a:cubicBezTo>
                      <a:pt x="12" y="18"/>
                      <a:pt x="15" y="56"/>
                      <a:pt x="16" y="83"/>
                    </a:cubicBezTo>
                    <a:cubicBezTo>
                      <a:pt x="17" y="110"/>
                      <a:pt x="9" y="179"/>
                      <a:pt x="0" y="20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8" name="Freeform 440">
                <a:extLst>
                  <a:ext uri="{FF2B5EF4-FFF2-40B4-BE49-F238E27FC236}">
                    <a16:creationId xmlns:a16="http://schemas.microsoft.com/office/drawing/2014/main" id="{F9E2FC15-9B8D-3632-1E77-D416EF55CA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1" y="1824"/>
                <a:ext cx="41" cy="339"/>
              </a:xfrm>
              <a:custGeom>
                <a:avLst/>
                <a:gdLst>
                  <a:gd name="T0" fmla="*/ 5 w 26"/>
                  <a:gd name="T1" fmla="*/ 0 h 218"/>
                  <a:gd name="T2" fmla="*/ 39 w 26"/>
                  <a:gd name="T3" fmla="*/ 264 h 218"/>
                  <a:gd name="T4" fmla="*/ 60 w 26"/>
                  <a:gd name="T5" fmla="*/ 563 h 218"/>
                  <a:gd name="T6" fmla="*/ 103 w 26"/>
                  <a:gd name="T7" fmla="*/ 820 h 218"/>
                  <a:gd name="T8" fmla="*/ 98 w 26"/>
                  <a:gd name="T9" fmla="*/ 536 h 218"/>
                  <a:gd name="T10" fmla="*/ 79 w 26"/>
                  <a:gd name="T11" fmla="*/ 232 h 218"/>
                  <a:gd name="T12" fmla="*/ 5 w 26"/>
                  <a:gd name="T13" fmla="*/ 0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218">
                    <a:moveTo>
                      <a:pt x="1" y="0"/>
                    </a:moveTo>
                    <a:cubicBezTo>
                      <a:pt x="5" y="31"/>
                      <a:pt x="5" y="43"/>
                      <a:pt x="10" y="70"/>
                    </a:cubicBezTo>
                    <a:cubicBezTo>
                      <a:pt x="15" y="97"/>
                      <a:pt x="12" y="113"/>
                      <a:pt x="15" y="150"/>
                    </a:cubicBezTo>
                    <a:cubicBezTo>
                      <a:pt x="18" y="187"/>
                      <a:pt x="19" y="205"/>
                      <a:pt x="26" y="218"/>
                    </a:cubicBezTo>
                    <a:cubicBezTo>
                      <a:pt x="24" y="196"/>
                      <a:pt x="24" y="163"/>
                      <a:pt x="25" y="143"/>
                    </a:cubicBezTo>
                    <a:cubicBezTo>
                      <a:pt x="26" y="123"/>
                      <a:pt x="25" y="79"/>
                      <a:pt x="20" y="62"/>
                    </a:cubicBezTo>
                    <a:cubicBezTo>
                      <a:pt x="15" y="45"/>
                      <a:pt x="0" y="7"/>
                      <a:pt x="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199" name="Freeform 441">
                <a:extLst>
                  <a:ext uri="{FF2B5EF4-FFF2-40B4-BE49-F238E27FC236}">
                    <a16:creationId xmlns:a16="http://schemas.microsoft.com/office/drawing/2014/main" id="{2510E751-0E28-5455-A090-69647276B0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5" y="2499"/>
                <a:ext cx="54" cy="472"/>
              </a:xfrm>
              <a:custGeom>
                <a:avLst/>
                <a:gdLst>
                  <a:gd name="T0" fmla="*/ 52 w 35"/>
                  <a:gd name="T1" fmla="*/ 544 h 303"/>
                  <a:gd name="T2" fmla="*/ 128 w 35"/>
                  <a:gd name="T3" fmla="*/ 1145 h 303"/>
                  <a:gd name="T4" fmla="*/ 29 w 35"/>
                  <a:gd name="T5" fmla="*/ 718 h 303"/>
                  <a:gd name="T6" fmla="*/ 48 w 35"/>
                  <a:gd name="T7" fmla="*/ 0 h 303"/>
                  <a:gd name="T8" fmla="*/ 52 w 35"/>
                  <a:gd name="T9" fmla="*/ 544 h 3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03">
                    <a:moveTo>
                      <a:pt x="14" y="144"/>
                    </a:moveTo>
                    <a:cubicBezTo>
                      <a:pt x="13" y="179"/>
                      <a:pt x="30" y="282"/>
                      <a:pt x="35" y="303"/>
                    </a:cubicBezTo>
                    <a:cubicBezTo>
                      <a:pt x="26" y="280"/>
                      <a:pt x="16" y="250"/>
                      <a:pt x="8" y="190"/>
                    </a:cubicBezTo>
                    <a:cubicBezTo>
                      <a:pt x="0" y="130"/>
                      <a:pt x="3" y="44"/>
                      <a:pt x="13" y="0"/>
                    </a:cubicBezTo>
                    <a:cubicBezTo>
                      <a:pt x="11" y="35"/>
                      <a:pt x="17" y="116"/>
                      <a:pt x="14" y="14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0" name="Freeform 442">
                <a:extLst>
                  <a:ext uri="{FF2B5EF4-FFF2-40B4-BE49-F238E27FC236}">
                    <a16:creationId xmlns:a16="http://schemas.microsoft.com/office/drawing/2014/main" id="{88A7BC2E-9BB8-BCAB-5EA3-E2629F0495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5" y="2499"/>
                <a:ext cx="55" cy="472"/>
              </a:xfrm>
              <a:custGeom>
                <a:avLst/>
                <a:gdLst>
                  <a:gd name="T0" fmla="*/ 82 w 35"/>
                  <a:gd name="T1" fmla="*/ 544 h 303"/>
                  <a:gd name="T2" fmla="*/ 0 w 35"/>
                  <a:gd name="T3" fmla="*/ 1145 h 303"/>
                  <a:gd name="T4" fmla="*/ 104 w 35"/>
                  <a:gd name="T5" fmla="*/ 718 h 303"/>
                  <a:gd name="T6" fmla="*/ 86 w 35"/>
                  <a:gd name="T7" fmla="*/ 0 h 303"/>
                  <a:gd name="T8" fmla="*/ 82 w 35"/>
                  <a:gd name="T9" fmla="*/ 544 h 3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303">
                    <a:moveTo>
                      <a:pt x="21" y="144"/>
                    </a:moveTo>
                    <a:cubicBezTo>
                      <a:pt x="22" y="179"/>
                      <a:pt x="5" y="282"/>
                      <a:pt x="0" y="303"/>
                    </a:cubicBezTo>
                    <a:cubicBezTo>
                      <a:pt x="9" y="280"/>
                      <a:pt x="19" y="250"/>
                      <a:pt x="27" y="190"/>
                    </a:cubicBezTo>
                    <a:cubicBezTo>
                      <a:pt x="35" y="130"/>
                      <a:pt x="32" y="44"/>
                      <a:pt x="22" y="0"/>
                    </a:cubicBezTo>
                    <a:cubicBezTo>
                      <a:pt x="24" y="35"/>
                      <a:pt x="18" y="116"/>
                      <a:pt x="21" y="14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1" name="Freeform 443">
                <a:extLst>
                  <a:ext uri="{FF2B5EF4-FFF2-40B4-BE49-F238E27FC236}">
                    <a16:creationId xmlns:a16="http://schemas.microsoft.com/office/drawing/2014/main" id="{28EDDA47-0771-0E5A-E3A9-DD77FFDDB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8" y="3290"/>
                <a:ext cx="82" cy="436"/>
              </a:xfrm>
              <a:custGeom>
                <a:avLst/>
                <a:gdLst>
                  <a:gd name="T0" fmla="*/ 47 w 52"/>
                  <a:gd name="T1" fmla="*/ 0 h 280"/>
                  <a:gd name="T2" fmla="*/ 55 w 52"/>
                  <a:gd name="T3" fmla="*/ 556 h 280"/>
                  <a:gd name="T4" fmla="*/ 203 w 52"/>
                  <a:gd name="T5" fmla="*/ 1057 h 280"/>
                  <a:gd name="T6" fmla="*/ 95 w 52"/>
                  <a:gd name="T7" fmla="*/ 536 h 280"/>
                  <a:gd name="T8" fmla="*/ 47 w 52"/>
                  <a:gd name="T9" fmla="*/ 0 h 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" h="280">
                    <a:moveTo>
                      <a:pt x="12" y="0"/>
                    </a:moveTo>
                    <a:cubicBezTo>
                      <a:pt x="11" y="34"/>
                      <a:pt x="0" y="81"/>
                      <a:pt x="14" y="147"/>
                    </a:cubicBezTo>
                    <a:cubicBezTo>
                      <a:pt x="28" y="213"/>
                      <a:pt x="47" y="258"/>
                      <a:pt x="52" y="280"/>
                    </a:cubicBezTo>
                    <a:cubicBezTo>
                      <a:pt x="46" y="251"/>
                      <a:pt x="28" y="168"/>
                      <a:pt x="24" y="142"/>
                    </a:cubicBezTo>
                    <a:cubicBezTo>
                      <a:pt x="20" y="116"/>
                      <a:pt x="10" y="37"/>
                      <a:pt x="1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2" name="Freeform 444">
                <a:extLst>
                  <a:ext uri="{FF2B5EF4-FFF2-40B4-BE49-F238E27FC236}">
                    <a16:creationId xmlns:a16="http://schemas.microsoft.com/office/drawing/2014/main" id="{1E9161BD-C06D-B002-4D8A-C71DD1663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1" y="2597"/>
                <a:ext cx="56" cy="575"/>
              </a:xfrm>
              <a:custGeom>
                <a:avLst/>
                <a:gdLst>
                  <a:gd name="T0" fmla="*/ 30 w 36"/>
                  <a:gd name="T1" fmla="*/ 779 h 369"/>
                  <a:gd name="T2" fmla="*/ 12 w 36"/>
                  <a:gd name="T3" fmla="*/ 1396 h 369"/>
                  <a:gd name="T4" fmla="*/ 56 w 36"/>
                  <a:gd name="T5" fmla="*/ 921 h 369"/>
                  <a:gd name="T6" fmla="*/ 135 w 36"/>
                  <a:gd name="T7" fmla="*/ 0 h 369"/>
                  <a:gd name="T8" fmla="*/ 30 w 36"/>
                  <a:gd name="T9" fmla="*/ 779 h 3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69">
                    <a:moveTo>
                      <a:pt x="8" y="206"/>
                    </a:moveTo>
                    <a:cubicBezTo>
                      <a:pt x="0" y="256"/>
                      <a:pt x="4" y="336"/>
                      <a:pt x="3" y="369"/>
                    </a:cubicBezTo>
                    <a:cubicBezTo>
                      <a:pt x="1" y="344"/>
                      <a:pt x="5" y="324"/>
                      <a:pt x="15" y="243"/>
                    </a:cubicBezTo>
                    <a:cubicBezTo>
                      <a:pt x="25" y="162"/>
                      <a:pt x="36" y="30"/>
                      <a:pt x="36" y="0"/>
                    </a:cubicBezTo>
                    <a:cubicBezTo>
                      <a:pt x="33" y="14"/>
                      <a:pt x="13" y="144"/>
                      <a:pt x="8" y="206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3" name="Freeform 445">
                <a:extLst>
                  <a:ext uri="{FF2B5EF4-FFF2-40B4-BE49-F238E27FC236}">
                    <a16:creationId xmlns:a16="http://schemas.microsoft.com/office/drawing/2014/main" id="{56A0A012-9827-AC9D-2E42-51772F0B66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1" y="3234"/>
                <a:ext cx="35" cy="406"/>
              </a:xfrm>
              <a:custGeom>
                <a:avLst/>
                <a:gdLst>
                  <a:gd name="T0" fmla="*/ 29 w 22"/>
                  <a:gd name="T1" fmla="*/ 0 h 261"/>
                  <a:gd name="T2" fmla="*/ 84 w 22"/>
                  <a:gd name="T3" fmla="*/ 479 h 261"/>
                  <a:gd name="T4" fmla="*/ 33 w 22"/>
                  <a:gd name="T5" fmla="*/ 983 h 261"/>
                  <a:gd name="T6" fmla="*/ 46 w 22"/>
                  <a:gd name="T7" fmla="*/ 366 h 261"/>
                  <a:gd name="T8" fmla="*/ 29 w 22"/>
                  <a:gd name="T9" fmla="*/ 0 h 2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261">
                    <a:moveTo>
                      <a:pt x="7" y="0"/>
                    </a:moveTo>
                    <a:cubicBezTo>
                      <a:pt x="12" y="24"/>
                      <a:pt x="22" y="92"/>
                      <a:pt x="21" y="127"/>
                    </a:cubicBezTo>
                    <a:cubicBezTo>
                      <a:pt x="20" y="162"/>
                      <a:pt x="11" y="204"/>
                      <a:pt x="8" y="261"/>
                    </a:cubicBezTo>
                    <a:cubicBezTo>
                      <a:pt x="3" y="235"/>
                      <a:pt x="12" y="127"/>
                      <a:pt x="11" y="97"/>
                    </a:cubicBezTo>
                    <a:cubicBezTo>
                      <a:pt x="10" y="67"/>
                      <a:pt x="0" y="7"/>
                      <a:pt x="7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4" name="Freeform 446">
                <a:extLst>
                  <a:ext uri="{FF2B5EF4-FFF2-40B4-BE49-F238E27FC236}">
                    <a16:creationId xmlns:a16="http://schemas.microsoft.com/office/drawing/2014/main" id="{B765182D-55D4-6985-70E6-C23D4B8F09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" y="3794"/>
                <a:ext cx="37" cy="181"/>
              </a:xfrm>
              <a:custGeom>
                <a:avLst/>
                <a:gdLst>
                  <a:gd name="T0" fmla="*/ 45 w 24"/>
                  <a:gd name="T1" fmla="*/ 42 h 116"/>
                  <a:gd name="T2" fmla="*/ 45 w 24"/>
                  <a:gd name="T3" fmla="*/ 142 h 116"/>
                  <a:gd name="T4" fmla="*/ 69 w 24"/>
                  <a:gd name="T5" fmla="*/ 222 h 116"/>
                  <a:gd name="T6" fmla="*/ 34 w 24"/>
                  <a:gd name="T7" fmla="*/ 440 h 116"/>
                  <a:gd name="T8" fmla="*/ 48 w 24"/>
                  <a:gd name="T9" fmla="*/ 317 h 116"/>
                  <a:gd name="T10" fmla="*/ 52 w 24"/>
                  <a:gd name="T11" fmla="*/ 273 h 116"/>
                  <a:gd name="T12" fmla="*/ 14 w 24"/>
                  <a:gd name="T13" fmla="*/ 251 h 116"/>
                  <a:gd name="T14" fmla="*/ 22 w 24"/>
                  <a:gd name="T15" fmla="*/ 164 h 116"/>
                  <a:gd name="T16" fmla="*/ 35 w 24"/>
                  <a:gd name="T17" fmla="*/ 0 h 1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16">
                    <a:moveTo>
                      <a:pt x="12" y="11"/>
                    </a:moveTo>
                    <a:cubicBezTo>
                      <a:pt x="15" y="20"/>
                      <a:pt x="10" y="28"/>
                      <a:pt x="12" y="37"/>
                    </a:cubicBezTo>
                    <a:cubicBezTo>
                      <a:pt x="14" y="44"/>
                      <a:pt x="18" y="51"/>
                      <a:pt x="19" y="58"/>
                    </a:cubicBezTo>
                    <a:cubicBezTo>
                      <a:pt x="24" y="81"/>
                      <a:pt x="16" y="95"/>
                      <a:pt x="9" y="116"/>
                    </a:cubicBezTo>
                    <a:cubicBezTo>
                      <a:pt x="7" y="106"/>
                      <a:pt x="12" y="93"/>
                      <a:pt x="13" y="83"/>
                    </a:cubicBezTo>
                    <a:cubicBezTo>
                      <a:pt x="14" y="79"/>
                      <a:pt x="15" y="75"/>
                      <a:pt x="14" y="72"/>
                    </a:cubicBezTo>
                    <a:cubicBezTo>
                      <a:pt x="11" y="67"/>
                      <a:pt x="6" y="69"/>
                      <a:pt x="4" y="66"/>
                    </a:cubicBezTo>
                    <a:cubicBezTo>
                      <a:pt x="0" y="61"/>
                      <a:pt x="5" y="49"/>
                      <a:pt x="6" y="43"/>
                    </a:cubicBezTo>
                    <a:cubicBezTo>
                      <a:pt x="8" y="29"/>
                      <a:pt x="10" y="14"/>
                      <a:pt x="1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5" name="Freeform 447">
                <a:extLst>
                  <a:ext uri="{FF2B5EF4-FFF2-40B4-BE49-F238E27FC236}">
                    <a16:creationId xmlns:a16="http://schemas.microsoft.com/office/drawing/2014/main" id="{C4B23072-A138-7D6C-98A0-9707360AED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3959"/>
                <a:ext cx="75" cy="84"/>
              </a:xfrm>
              <a:custGeom>
                <a:avLst/>
                <a:gdLst>
                  <a:gd name="T0" fmla="*/ 34 w 48"/>
                  <a:gd name="T1" fmla="*/ 204 h 54"/>
                  <a:gd name="T2" fmla="*/ 144 w 48"/>
                  <a:gd name="T3" fmla="*/ 148 h 54"/>
                  <a:gd name="T4" fmla="*/ 170 w 48"/>
                  <a:gd name="T5" fmla="*/ 0 h 54"/>
                  <a:gd name="T6" fmla="*/ 100 w 48"/>
                  <a:gd name="T7" fmla="*/ 101 h 54"/>
                  <a:gd name="T8" fmla="*/ 0 w 48"/>
                  <a:gd name="T9" fmla="*/ 188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54">
                    <a:moveTo>
                      <a:pt x="9" y="54"/>
                    </a:moveTo>
                    <a:cubicBezTo>
                      <a:pt x="22" y="53"/>
                      <a:pt x="31" y="49"/>
                      <a:pt x="38" y="39"/>
                    </a:cubicBezTo>
                    <a:cubicBezTo>
                      <a:pt x="48" y="26"/>
                      <a:pt x="46" y="15"/>
                      <a:pt x="45" y="0"/>
                    </a:cubicBezTo>
                    <a:cubicBezTo>
                      <a:pt x="39" y="9"/>
                      <a:pt x="43" y="28"/>
                      <a:pt x="26" y="27"/>
                    </a:cubicBezTo>
                    <a:cubicBezTo>
                      <a:pt x="28" y="43"/>
                      <a:pt x="15" y="48"/>
                      <a:pt x="0" y="5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6" name="Freeform 448">
                <a:extLst>
                  <a:ext uri="{FF2B5EF4-FFF2-40B4-BE49-F238E27FC236}">
                    <a16:creationId xmlns:a16="http://schemas.microsoft.com/office/drawing/2014/main" id="{14F56E1F-9E38-64DC-26DF-34FE8A277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3933"/>
                <a:ext cx="65" cy="107"/>
              </a:xfrm>
              <a:custGeom>
                <a:avLst/>
                <a:gdLst>
                  <a:gd name="T0" fmla="*/ 0 w 42"/>
                  <a:gd name="T1" fmla="*/ 8 h 69"/>
                  <a:gd name="T2" fmla="*/ 22 w 42"/>
                  <a:gd name="T3" fmla="*/ 113 h 69"/>
                  <a:gd name="T4" fmla="*/ 48 w 42"/>
                  <a:gd name="T5" fmla="*/ 191 h 69"/>
                  <a:gd name="T6" fmla="*/ 88 w 42"/>
                  <a:gd name="T7" fmla="*/ 245 h 69"/>
                  <a:gd name="T8" fmla="*/ 156 w 42"/>
                  <a:gd name="T9" fmla="*/ 236 h 69"/>
                  <a:gd name="T10" fmla="*/ 74 w 42"/>
                  <a:gd name="T11" fmla="*/ 135 h 69"/>
                  <a:gd name="T12" fmla="*/ 48 w 42"/>
                  <a:gd name="T13" fmla="*/ 74 h 69"/>
                  <a:gd name="T14" fmla="*/ 12 w 42"/>
                  <a:gd name="T15" fmla="*/ 0 h 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2" h="69">
                    <a:moveTo>
                      <a:pt x="0" y="2"/>
                    </a:moveTo>
                    <a:cubicBezTo>
                      <a:pt x="7" y="9"/>
                      <a:pt x="6" y="21"/>
                      <a:pt x="6" y="30"/>
                    </a:cubicBezTo>
                    <a:cubicBezTo>
                      <a:pt x="6" y="40"/>
                      <a:pt x="9" y="42"/>
                      <a:pt x="13" y="51"/>
                    </a:cubicBezTo>
                    <a:cubicBezTo>
                      <a:pt x="16" y="59"/>
                      <a:pt x="13" y="63"/>
                      <a:pt x="24" y="66"/>
                    </a:cubicBezTo>
                    <a:cubicBezTo>
                      <a:pt x="29" y="67"/>
                      <a:pt x="39" y="69"/>
                      <a:pt x="42" y="63"/>
                    </a:cubicBezTo>
                    <a:cubicBezTo>
                      <a:pt x="21" y="65"/>
                      <a:pt x="19" y="52"/>
                      <a:pt x="20" y="36"/>
                    </a:cubicBezTo>
                    <a:cubicBezTo>
                      <a:pt x="15" y="34"/>
                      <a:pt x="15" y="25"/>
                      <a:pt x="13" y="20"/>
                    </a:cubicBezTo>
                    <a:cubicBezTo>
                      <a:pt x="10" y="14"/>
                      <a:pt x="2" y="7"/>
                      <a:pt x="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7" name="Freeform 449">
                <a:extLst>
                  <a:ext uri="{FF2B5EF4-FFF2-40B4-BE49-F238E27FC236}">
                    <a16:creationId xmlns:a16="http://schemas.microsoft.com/office/drawing/2014/main" id="{D2CB673D-B904-7021-8648-B69FE0FC0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3242"/>
                <a:ext cx="28" cy="443"/>
              </a:xfrm>
              <a:custGeom>
                <a:avLst/>
                <a:gdLst>
                  <a:gd name="T0" fmla="*/ 62 w 18"/>
                  <a:gd name="T1" fmla="*/ 1037 h 285"/>
                  <a:gd name="T2" fmla="*/ 19 w 18"/>
                  <a:gd name="T3" fmla="*/ 575 h 285"/>
                  <a:gd name="T4" fmla="*/ 61 w 18"/>
                  <a:gd name="T5" fmla="*/ 0 h 285"/>
                  <a:gd name="T6" fmla="*/ 61 w 18"/>
                  <a:gd name="T7" fmla="*/ 426 h 285"/>
                  <a:gd name="T8" fmla="*/ 62 w 18"/>
                  <a:gd name="T9" fmla="*/ 1037 h 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285">
                    <a:moveTo>
                      <a:pt x="17" y="276"/>
                    </a:moveTo>
                    <a:cubicBezTo>
                      <a:pt x="16" y="285"/>
                      <a:pt x="10" y="209"/>
                      <a:pt x="5" y="153"/>
                    </a:cubicBezTo>
                    <a:cubicBezTo>
                      <a:pt x="0" y="97"/>
                      <a:pt x="7" y="38"/>
                      <a:pt x="16" y="0"/>
                    </a:cubicBezTo>
                    <a:cubicBezTo>
                      <a:pt x="15" y="13"/>
                      <a:pt x="14" y="87"/>
                      <a:pt x="16" y="113"/>
                    </a:cubicBezTo>
                    <a:cubicBezTo>
                      <a:pt x="18" y="139"/>
                      <a:pt x="18" y="267"/>
                      <a:pt x="17" y="2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8" name="Freeform 450">
                <a:extLst>
                  <a:ext uri="{FF2B5EF4-FFF2-40B4-BE49-F238E27FC236}">
                    <a16:creationId xmlns:a16="http://schemas.microsoft.com/office/drawing/2014/main" id="{99776534-3C28-FA66-73A1-FEA0BA9D47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2" y="3291"/>
                <a:ext cx="63" cy="397"/>
              </a:xfrm>
              <a:custGeom>
                <a:avLst/>
                <a:gdLst>
                  <a:gd name="T0" fmla="*/ 0 w 40"/>
                  <a:gd name="T1" fmla="*/ 962 h 255"/>
                  <a:gd name="T2" fmla="*/ 117 w 40"/>
                  <a:gd name="T3" fmla="*/ 500 h 255"/>
                  <a:gd name="T4" fmla="*/ 124 w 40"/>
                  <a:gd name="T5" fmla="*/ 0 h 255"/>
                  <a:gd name="T6" fmla="*/ 87 w 40"/>
                  <a:gd name="T7" fmla="*/ 489 h 255"/>
                  <a:gd name="T8" fmla="*/ 0 w 40"/>
                  <a:gd name="T9" fmla="*/ 962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55">
                    <a:moveTo>
                      <a:pt x="0" y="255"/>
                    </a:moveTo>
                    <a:cubicBezTo>
                      <a:pt x="4" y="235"/>
                      <a:pt x="20" y="171"/>
                      <a:pt x="30" y="132"/>
                    </a:cubicBezTo>
                    <a:cubicBezTo>
                      <a:pt x="40" y="93"/>
                      <a:pt x="33" y="27"/>
                      <a:pt x="32" y="0"/>
                    </a:cubicBezTo>
                    <a:cubicBezTo>
                      <a:pt x="29" y="27"/>
                      <a:pt x="29" y="102"/>
                      <a:pt x="22" y="130"/>
                    </a:cubicBezTo>
                    <a:cubicBezTo>
                      <a:pt x="15" y="158"/>
                      <a:pt x="4" y="234"/>
                      <a:pt x="0" y="255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09" name="Freeform 451">
                <a:extLst>
                  <a:ext uri="{FF2B5EF4-FFF2-40B4-BE49-F238E27FC236}">
                    <a16:creationId xmlns:a16="http://schemas.microsoft.com/office/drawing/2014/main" id="{90C0C03C-B763-E155-131C-89F0EC22F7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7" y="3958"/>
                <a:ext cx="104" cy="82"/>
              </a:xfrm>
              <a:custGeom>
                <a:avLst/>
                <a:gdLst>
                  <a:gd name="T0" fmla="*/ 113 w 66"/>
                  <a:gd name="T1" fmla="*/ 183 h 53"/>
                  <a:gd name="T2" fmla="*/ 169 w 66"/>
                  <a:gd name="T3" fmla="*/ 149 h 53"/>
                  <a:gd name="T4" fmla="*/ 238 w 66"/>
                  <a:gd name="T5" fmla="*/ 119 h 53"/>
                  <a:gd name="T6" fmla="*/ 216 w 66"/>
                  <a:gd name="T7" fmla="*/ 0 h 53"/>
                  <a:gd name="T8" fmla="*/ 164 w 66"/>
                  <a:gd name="T9" fmla="*/ 87 h 53"/>
                  <a:gd name="T10" fmla="*/ 121 w 66"/>
                  <a:gd name="T11" fmla="*/ 87 h 53"/>
                  <a:gd name="T12" fmla="*/ 113 w 66"/>
                  <a:gd name="T13" fmla="*/ 122 h 53"/>
                  <a:gd name="T14" fmla="*/ 39 w 66"/>
                  <a:gd name="T15" fmla="*/ 130 h 53"/>
                  <a:gd name="T16" fmla="*/ 20 w 66"/>
                  <a:gd name="T17" fmla="*/ 170 h 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53">
                    <a:moveTo>
                      <a:pt x="29" y="49"/>
                    </a:moveTo>
                    <a:cubicBezTo>
                      <a:pt x="38" y="53"/>
                      <a:pt x="38" y="43"/>
                      <a:pt x="43" y="40"/>
                    </a:cubicBezTo>
                    <a:cubicBezTo>
                      <a:pt x="49" y="37"/>
                      <a:pt x="56" y="41"/>
                      <a:pt x="61" y="32"/>
                    </a:cubicBezTo>
                    <a:cubicBezTo>
                      <a:pt x="66" y="22"/>
                      <a:pt x="60" y="9"/>
                      <a:pt x="55" y="0"/>
                    </a:cubicBezTo>
                    <a:cubicBezTo>
                      <a:pt x="54" y="15"/>
                      <a:pt x="60" y="22"/>
                      <a:pt x="42" y="23"/>
                    </a:cubicBezTo>
                    <a:cubicBezTo>
                      <a:pt x="41" y="23"/>
                      <a:pt x="33" y="22"/>
                      <a:pt x="31" y="23"/>
                    </a:cubicBezTo>
                    <a:cubicBezTo>
                      <a:pt x="27" y="26"/>
                      <a:pt x="31" y="31"/>
                      <a:pt x="29" y="33"/>
                    </a:cubicBezTo>
                    <a:cubicBezTo>
                      <a:pt x="24" y="39"/>
                      <a:pt x="16" y="33"/>
                      <a:pt x="10" y="35"/>
                    </a:cubicBezTo>
                    <a:cubicBezTo>
                      <a:pt x="0" y="37"/>
                      <a:pt x="4" y="48"/>
                      <a:pt x="5" y="46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0" name="Freeform 452">
                <a:extLst>
                  <a:ext uri="{FF2B5EF4-FFF2-40B4-BE49-F238E27FC236}">
                    <a16:creationId xmlns:a16="http://schemas.microsoft.com/office/drawing/2014/main" id="{7DB9A435-80F3-16D6-B3C8-80B8665D2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4" y="2210"/>
                <a:ext cx="41" cy="21"/>
              </a:xfrm>
              <a:custGeom>
                <a:avLst/>
                <a:gdLst>
                  <a:gd name="T0" fmla="*/ 33 w 26"/>
                  <a:gd name="T1" fmla="*/ 0 h 14"/>
                  <a:gd name="T2" fmla="*/ 27 w 26"/>
                  <a:gd name="T3" fmla="*/ 41 h 14"/>
                  <a:gd name="T4" fmla="*/ 68 w 26"/>
                  <a:gd name="T5" fmla="*/ 18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14">
                    <a:moveTo>
                      <a:pt x="8" y="0"/>
                    </a:moveTo>
                    <a:cubicBezTo>
                      <a:pt x="0" y="1"/>
                      <a:pt x="0" y="10"/>
                      <a:pt x="7" y="12"/>
                    </a:cubicBezTo>
                    <a:cubicBezTo>
                      <a:pt x="13" y="14"/>
                      <a:pt x="26" y="7"/>
                      <a:pt x="17" y="5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1" name="Freeform 453">
                <a:extLst>
                  <a:ext uri="{FF2B5EF4-FFF2-40B4-BE49-F238E27FC236}">
                    <a16:creationId xmlns:a16="http://schemas.microsoft.com/office/drawing/2014/main" id="{0B8B659C-E0BB-59C7-0C08-DB9FC4FE23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2337"/>
                <a:ext cx="110" cy="101"/>
              </a:xfrm>
              <a:custGeom>
                <a:avLst/>
                <a:gdLst>
                  <a:gd name="T0" fmla="*/ 0 w 70"/>
                  <a:gd name="T1" fmla="*/ 244 h 65"/>
                  <a:gd name="T2" fmla="*/ 272 w 70"/>
                  <a:gd name="T3" fmla="*/ 0 h 6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65">
                    <a:moveTo>
                      <a:pt x="0" y="65"/>
                    </a:moveTo>
                    <a:cubicBezTo>
                      <a:pt x="21" y="56"/>
                      <a:pt x="52" y="27"/>
                      <a:pt x="7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2" name="Freeform 454">
                <a:extLst>
                  <a:ext uri="{FF2B5EF4-FFF2-40B4-BE49-F238E27FC236}">
                    <a16:creationId xmlns:a16="http://schemas.microsoft.com/office/drawing/2014/main" id="{B5FD1EBB-BEC3-D13E-03C4-80D1A10CFA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2351"/>
                <a:ext cx="98" cy="97"/>
              </a:xfrm>
              <a:custGeom>
                <a:avLst/>
                <a:gdLst>
                  <a:gd name="T0" fmla="*/ 0 w 63"/>
                  <a:gd name="T1" fmla="*/ 238 h 62"/>
                  <a:gd name="T2" fmla="*/ 236 w 63"/>
                  <a:gd name="T3" fmla="*/ 0 h 62"/>
                  <a:gd name="T4" fmla="*/ 0 w 63"/>
                  <a:gd name="T5" fmla="*/ 238 h 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3" h="62">
                    <a:moveTo>
                      <a:pt x="0" y="62"/>
                    </a:moveTo>
                    <a:cubicBezTo>
                      <a:pt x="19" y="55"/>
                      <a:pt x="56" y="21"/>
                      <a:pt x="63" y="0"/>
                    </a:cubicBezTo>
                    <a:cubicBezTo>
                      <a:pt x="57" y="7"/>
                      <a:pt x="28" y="47"/>
                      <a:pt x="0" y="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3" name="Freeform 455">
                <a:extLst>
                  <a:ext uri="{FF2B5EF4-FFF2-40B4-BE49-F238E27FC236}">
                    <a16:creationId xmlns:a16="http://schemas.microsoft.com/office/drawing/2014/main" id="{A73D9C64-4B04-9463-066C-68A122F91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1" y="2342"/>
                <a:ext cx="108" cy="101"/>
              </a:xfrm>
              <a:custGeom>
                <a:avLst/>
                <a:gdLst>
                  <a:gd name="T0" fmla="*/ 265 w 69"/>
                  <a:gd name="T1" fmla="*/ 244 h 65"/>
                  <a:gd name="T2" fmla="*/ 0 w 69"/>
                  <a:gd name="T3" fmla="*/ 0 h 6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9" h="65">
                    <a:moveTo>
                      <a:pt x="69" y="65"/>
                    </a:moveTo>
                    <a:cubicBezTo>
                      <a:pt x="48" y="55"/>
                      <a:pt x="18" y="27"/>
                      <a:pt x="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4" name="Freeform 456">
                <a:extLst>
                  <a:ext uri="{FF2B5EF4-FFF2-40B4-BE49-F238E27FC236}">
                    <a16:creationId xmlns:a16="http://schemas.microsoft.com/office/drawing/2014/main" id="{B744F7DC-991D-FD9F-BF1A-5018600469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8" y="2356"/>
                <a:ext cx="100" cy="96"/>
              </a:xfrm>
              <a:custGeom>
                <a:avLst/>
                <a:gdLst>
                  <a:gd name="T0" fmla="*/ 244 w 64"/>
                  <a:gd name="T1" fmla="*/ 231 h 62"/>
                  <a:gd name="T2" fmla="*/ 0 w 64"/>
                  <a:gd name="T3" fmla="*/ 0 h 62"/>
                  <a:gd name="T4" fmla="*/ 244 w 64"/>
                  <a:gd name="T5" fmla="*/ 231 h 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62">
                    <a:moveTo>
                      <a:pt x="64" y="62"/>
                    </a:moveTo>
                    <a:cubicBezTo>
                      <a:pt x="44" y="54"/>
                      <a:pt x="7" y="20"/>
                      <a:pt x="0" y="0"/>
                    </a:cubicBezTo>
                    <a:cubicBezTo>
                      <a:pt x="6" y="7"/>
                      <a:pt x="35" y="47"/>
                      <a:pt x="64" y="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5" name="Freeform 457">
                <a:extLst>
                  <a:ext uri="{FF2B5EF4-FFF2-40B4-BE49-F238E27FC236}">
                    <a16:creationId xmlns:a16="http://schemas.microsoft.com/office/drawing/2014/main" id="{3AC4EC46-9F3E-B75D-73A3-62DDC4D8A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6" y="860"/>
                <a:ext cx="82" cy="76"/>
              </a:xfrm>
              <a:custGeom>
                <a:avLst/>
                <a:gdLst>
                  <a:gd name="T0" fmla="*/ 203 w 52"/>
                  <a:gd name="T1" fmla="*/ 0 h 49"/>
                  <a:gd name="T2" fmla="*/ 162 w 52"/>
                  <a:gd name="T3" fmla="*/ 39 h 49"/>
                  <a:gd name="T4" fmla="*/ 90 w 52"/>
                  <a:gd name="T5" fmla="*/ 70 h 49"/>
                  <a:gd name="T6" fmla="*/ 39 w 52"/>
                  <a:gd name="T7" fmla="*/ 183 h 49"/>
                  <a:gd name="T8" fmla="*/ 137 w 52"/>
                  <a:gd name="T9" fmla="*/ 127 h 49"/>
                  <a:gd name="T10" fmla="*/ 115 w 52"/>
                  <a:gd name="T11" fmla="*/ 93 h 49"/>
                  <a:gd name="T12" fmla="*/ 172 w 52"/>
                  <a:gd name="T13" fmla="*/ 60 h 49"/>
                  <a:gd name="T14" fmla="*/ 203 w 52"/>
                  <a:gd name="T15" fmla="*/ 14 h 4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2" h="49">
                    <a:moveTo>
                      <a:pt x="52" y="0"/>
                    </a:moveTo>
                    <a:cubicBezTo>
                      <a:pt x="48" y="3"/>
                      <a:pt x="45" y="8"/>
                      <a:pt x="41" y="10"/>
                    </a:cubicBezTo>
                    <a:cubicBezTo>
                      <a:pt x="35" y="14"/>
                      <a:pt x="29" y="15"/>
                      <a:pt x="23" y="19"/>
                    </a:cubicBezTo>
                    <a:cubicBezTo>
                      <a:pt x="14" y="25"/>
                      <a:pt x="0" y="35"/>
                      <a:pt x="10" y="49"/>
                    </a:cubicBezTo>
                    <a:cubicBezTo>
                      <a:pt x="17" y="39"/>
                      <a:pt x="21" y="32"/>
                      <a:pt x="35" y="34"/>
                    </a:cubicBezTo>
                    <a:cubicBezTo>
                      <a:pt x="32" y="32"/>
                      <a:pt x="29" y="29"/>
                      <a:pt x="29" y="25"/>
                    </a:cubicBezTo>
                    <a:cubicBezTo>
                      <a:pt x="34" y="23"/>
                      <a:pt x="40" y="20"/>
                      <a:pt x="44" y="16"/>
                    </a:cubicBezTo>
                    <a:cubicBezTo>
                      <a:pt x="48" y="12"/>
                      <a:pt x="48" y="7"/>
                      <a:pt x="52" y="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6" name="Freeform 458">
                <a:extLst>
                  <a:ext uri="{FF2B5EF4-FFF2-40B4-BE49-F238E27FC236}">
                    <a16:creationId xmlns:a16="http://schemas.microsoft.com/office/drawing/2014/main" id="{CF39D41B-B8A6-EDC4-25DB-A0532CEBD7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1024"/>
                <a:ext cx="20" cy="45"/>
              </a:xfrm>
              <a:custGeom>
                <a:avLst/>
                <a:gdLst>
                  <a:gd name="T0" fmla="*/ 22 w 13"/>
                  <a:gd name="T1" fmla="*/ 0 h 29"/>
                  <a:gd name="T2" fmla="*/ 5 w 13"/>
                  <a:gd name="T3" fmla="*/ 101 h 29"/>
                  <a:gd name="T4" fmla="*/ 34 w 13"/>
                  <a:gd name="T5" fmla="*/ 109 h 29"/>
                  <a:gd name="T6" fmla="*/ 34 w 13"/>
                  <a:gd name="T7" fmla="*/ 8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29">
                    <a:moveTo>
                      <a:pt x="6" y="0"/>
                    </a:moveTo>
                    <a:cubicBezTo>
                      <a:pt x="8" y="10"/>
                      <a:pt x="0" y="17"/>
                      <a:pt x="1" y="27"/>
                    </a:cubicBezTo>
                    <a:cubicBezTo>
                      <a:pt x="3" y="28"/>
                      <a:pt x="6" y="29"/>
                      <a:pt x="9" y="29"/>
                    </a:cubicBezTo>
                    <a:cubicBezTo>
                      <a:pt x="0" y="24"/>
                      <a:pt x="13" y="11"/>
                      <a:pt x="9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7" name="Freeform 459">
                <a:extLst>
                  <a:ext uri="{FF2B5EF4-FFF2-40B4-BE49-F238E27FC236}">
                    <a16:creationId xmlns:a16="http://schemas.microsoft.com/office/drawing/2014/main" id="{19470DDC-5948-02AC-A629-4399520B6D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6" y="1016"/>
                <a:ext cx="60" cy="89"/>
              </a:xfrm>
              <a:custGeom>
                <a:avLst/>
                <a:gdLst>
                  <a:gd name="T0" fmla="*/ 150 w 38"/>
                  <a:gd name="T1" fmla="*/ 22 h 57"/>
                  <a:gd name="T2" fmla="*/ 27 w 38"/>
                  <a:gd name="T3" fmla="*/ 48 h 57"/>
                  <a:gd name="T4" fmla="*/ 39 w 38"/>
                  <a:gd name="T5" fmla="*/ 217 h 57"/>
                  <a:gd name="T6" fmla="*/ 81 w 38"/>
                  <a:gd name="T7" fmla="*/ 69 h 57"/>
                  <a:gd name="T8" fmla="*/ 122 w 38"/>
                  <a:gd name="T9" fmla="*/ 66 h 57"/>
                  <a:gd name="T10" fmla="*/ 150 w 38"/>
                  <a:gd name="T11" fmla="*/ 34 h 5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57">
                    <a:moveTo>
                      <a:pt x="38" y="6"/>
                    </a:moveTo>
                    <a:cubicBezTo>
                      <a:pt x="26" y="9"/>
                      <a:pt x="16" y="0"/>
                      <a:pt x="7" y="13"/>
                    </a:cubicBezTo>
                    <a:cubicBezTo>
                      <a:pt x="0" y="24"/>
                      <a:pt x="4" y="47"/>
                      <a:pt x="10" y="57"/>
                    </a:cubicBezTo>
                    <a:cubicBezTo>
                      <a:pt x="11" y="44"/>
                      <a:pt x="5" y="25"/>
                      <a:pt x="20" y="18"/>
                    </a:cubicBezTo>
                    <a:cubicBezTo>
                      <a:pt x="23" y="16"/>
                      <a:pt x="28" y="19"/>
                      <a:pt x="31" y="17"/>
                    </a:cubicBezTo>
                    <a:cubicBezTo>
                      <a:pt x="35" y="15"/>
                      <a:pt x="34" y="11"/>
                      <a:pt x="38" y="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8" name="Freeform 460">
                <a:extLst>
                  <a:ext uri="{FF2B5EF4-FFF2-40B4-BE49-F238E27FC236}">
                    <a16:creationId xmlns:a16="http://schemas.microsoft.com/office/drawing/2014/main" id="{DDF2D52F-ED1D-FA61-616C-FDA537FAEA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7" y="1316"/>
                <a:ext cx="63" cy="64"/>
              </a:xfrm>
              <a:custGeom>
                <a:avLst/>
                <a:gdLst>
                  <a:gd name="T0" fmla="*/ 142 w 40"/>
                  <a:gd name="T1" fmla="*/ 0 h 41"/>
                  <a:gd name="T2" fmla="*/ 0 w 40"/>
                  <a:gd name="T3" fmla="*/ 142 h 41"/>
                  <a:gd name="T4" fmla="*/ 109 w 40"/>
                  <a:gd name="T5" fmla="*/ 109 h 41"/>
                  <a:gd name="T6" fmla="*/ 150 w 40"/>
                  <a:gd name="T7" fmla="*/ 14 h 41"/>
                  <a:gd name="T8" fmla="*/ 156 w 40"/>
                  <a:gd name="T9" fmla="*/ 8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41">
                    <a:moveTo>
                      <a:pt x="36" y="0"/>
                    </a:moveTo>
                    <a:cubicBezTo>
                      <a:pt x="27" y="14"/>
                      <a:pt x="21" y="39"/>
                      <a:pt x="0" y="37"/>
                    </a:cubicBezTo>
                    <a:cubicBezTo>
                      <a:pt x="13" y="38"/>
                      <a:pt x="19" y="41"/>
                      <a:pt x="28" y="29"/>
                    </a:cubicBezTo>
                    <a:cubicBezTo>
                      <a:pt x="34" y="22"/>
                      <a:pt x="40" y="13"/>
                      <a:pt x="38" y="4"/>
                    </a:cubicBezTo>
                    <a:cubicBezTo>
                      <a:pt x="39" y="3"/>
                      <a:pt x="40" y="3"/>
                      <a:pt x="40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19" name="Freeform 461">
                <a:extLst>
                  <a:ext uri="{FF2B5EF4-FFF2-40B4-BE49-F238E27FC236}">
                    <a16:creationId xmlns:a16="http://schemas.microsoft.com/office/drawing/2014/main" id="{1A34C1C9-D494-DE66-9167-0DF3947D9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1358"/>
                <a:ext cx="159" cy="22"/>
              </a:xfrm>
              <a:custGeom>
                <a:avLst/>
                <a:gdLst>
                  <a:gd name="T0" fmla="*/ 0 w 102"/>
                  <a:gd name="T1" fmla="*/ 0 h 14"/>
                  <a:gd name="T2" fmla="*/ 168 w 102"/>
                  <a:gd name="T3" fmla="*/ 14 h 14"/>
                  <a:gd name="T4" fmla="*/ 387 w 102"/>
                  <a:gd name="T5" fmla="*/ 35 h 14"/>
                  <a:gd name="T6" fmla="*/ 239 w 102"/>
                  <a:gd name="T7" fmla="*/ 47 h 14"/>
                  <a:gd name="T8" fmla="*/ 87 w 102"/>
                  <a:gd name="T9" fmla="*/ 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2" h="14">
                    <a:moveTo>
                      <a:pt x="0" y="0"/>
                    </a:moveTo>
                    <a:cubicBezTo>
                      <a:pt x="15" y="0"/>
                      <a:pt x="29" y="2"/>
                      <a:pt x="44" y="4"/>
                    </a:cubicBezTo>
                    <a:cubicBezTo>
                      <a:pt x="63" y="6"/>
                      <a:pt x="83" y="6"/>
                      <a:pt x="102" y="9"/>
                    </a:cubicBezTo>
                    <a:cubicBezTo>
                      <a:pt x="89" y="11"/>
                      <a:pt x="76" y="14"/>
                      <a:pt x="63" y="12"/>
                    </a:cubicBezTo>
                    <a:cubicBezTo>
                      <a:pt x="49" y="9"/>
                      <a:pt x="38" y="2"/>
                      <a:pt x="23" y="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0" name="Freeform 462">
                <a:extLst>
                  <a:ext uri="{FF2B5EF4-FFF2-40B4-BE49-F238E27FC236}">
                    <a16:creationId xmlns:a16="http://schemas.microsoft.com/office/drawing/2014/main" id="{8B44A652-2466-0C7E-0772-2D9D098987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1332"/>
                <a:ext cx="212" cy="43"/>
              </a:xfrm>
              <a:custGeom>
                <a:avLst/>
                <a:gdLst>
                  <a:gd name="T0" fmla="*/ 410 w 135"/>
                  <a:gd name="T1" fmla="*/ 40 h 28"/>
                  <a:gd name="T2" fmla="*/ 195 w 135"/>
                  <a:gd name="T3" fmla="*/ 75 h 28"/>
                  <a:gd name="T4" fmla="*/ 0 w 135"/>
                  <a:gd name="T5" fmla="*/ 74 h 28"/>
                  <a:gd name="T6" fmla="*/ 259 w 135"/>
                  <a:gd name="T7" fmla="*/ 22 h 28"/>
                  <a:gd name="T8" fmla="*/ 523 w 135"/>
                  <a:gd name="T9" fmla="*/ 34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5" h="28">
                    <a:moveTo>
                      <a:pt x="106" y="11"/>
                    </a:moveTo>
                    <a:cubicBezTo>
                      <a:pt x="87" y="12"/>
                      <a:pt x="69" y="18"/>
                      <a:pt x="50" y="21"/>
                    </a:cubicBezTo>
                    <a:cubicBezTo>
                      <a:pt x="36" y="23"/>
                      <a:pt x="12" y="28"/>
                      <a:pt x="0" y="20"/>
                    </a:cubicBezTo>
                    <a:cubicBezTo>
                      <a:pt x="21" y="20"/>
                      <a:pt x="47" y="10"/>
                      <a:pt x="67" y="6"/>
                    </a:cubicBezTo>
                    <a:cubicBezTo>
                      <a:pt x="91" y="1"/>
                      <a:pt x="115" y="0"/>
                      <a:pt x="135" y="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1" name="Freeform 463">
                <a:extLst>
                  <a:ext uri="{FF2B5EF4-FFF2-40B4-BE49-F238E27FC236}">
                    <a16:creationId xmlns:a16="http://schemas.microsoft.com/office/drawing/2014/main" id="{6A62DB15-F9F3-391E-5C0E-AEE4A8AB8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358"/>
                <a:ext cx="160" cy="22"/>
              </a:xfrm>
              <a:custGeom>
                <a:avLst/>
                <a:gdLst>
                  <a:gd name="T0" fmla="*/ 394 w 102"/>
                  <a:gd name="T1" fmla="*/ 0 h 14"/>
                  <a:gd name="T2" fmla="*/ 224 w 102"/>
                  <a:gd name="T3" fmla="*/ 14 h 14"/>
                  <a:gd name="T4" fmla="*/ 0 w 102"/>
                  <a:gd name="T5" fmla="*/ 35 h 14"/>
                  <a:gd name="T6" fmla="*/ 151 w 102"/>
                  <a:gd name="T7" fmla="*/ 47 h 14"/>
                  <a:gd name="T8" fmla="*/ 306 w 102"/>
                  <a:gd name="T9" fmla="*/ 13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2" h="14">
                    <a:moveTo>
                      <a:pt x="102" y="0"/>
                    </a:moveTo>
                    <a:cubicBezTo>
                      <a:pt x="87" y="0"/>
                      <a:pt x="73" y="2"/>
                      <a:pt x="58" y="4"/>
                    </a:cubicBezTo>
                    <a:cubicBezTo>
                      <a:pt x="39" y="6"/>
                      <a:pt x="19" y="6"/>
                      <a:pt x="0" y="9"/>
                    </a:cubicBezTo>
                    <a:cubicBezTo>
                      <a:pt x="13" y="11"/>
                      <a:pt x="26" y="14"/>
                      <a:pt x="39" y="12"/>
                    </a:cubicBezTo>
                    <a:cubicBezTo>
                      <a:pt x="53" y="9"/>
                      <a:pt x="64" y="2"/>
                      <a:pt x="79" y="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2" name="Freeform 464">
                <a:extLst>
                  <a:ext uri="{FF2B5EF4-FFF2-40B4-BE49-F238E27FC236}">
                    <a16:creationId xmlns:a16="http://schemas.microsoft.com/office/drawing/2014/main" id="{FADFA9CF-8C4A-802E-D4FA-EB13CF2DF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6" y="1612"/>
                <a:ext cx="129" cy="87"/>
              </a:xfrm>
              <a:custGeom>
                <a:avLst/>
                <a:gdLst>
                  <a:gd name="T0" fmla="*/ 5 w 82"/>
                  <a:gd name="T1" fmla="*/ 26 h 56"/>
                  <a:gd name="T2" fmla="*/ 109 w 82"/>
                  <a:gd name="T3" fmla="*/ 171 h 56"/>
                  <a:gd name="T4" fmla="*/ 319 w 82"/>
                  <a:gd name="T5" fmla="*/ 196 h 56"/>
                  <a:gd name="T6" fmla="*/ 27 w 82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2" h="56">
                    <a:moveTo>
                      <a:pt x="1" y="7"/>
                    </a:moveTo>
                    <a:cubicBezTo>
                      <a:pt x="0" y="22"/>
                      <a:pt x="16" y="40"/>
                      <a:pt x="28" y="46"/>
                    </a:cubicBezTo>
                    <a:cubicBezTo>
                      <a:pt x="47" y="56"/>
                      <a:pt x="63" y="51"/>
                      <a:pt x="82" y="52"/>
                    </a:cubicBezTo>
                    <a:cubicBezTo>
                      <a:pt x="61" y="53"/>
                      <a:pt x="1" y="26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3" name="Freeform 465">
                <a:extLst>
                  <a:ext uri="{FF2B5EF4-FFF2-40B4-BE49-F238E27FC236}">
                    <a16:creationId xmlns:a16="http://schemas.microsoft.com/office/drawing/2014/main" id="{FF48BCA2-259A-C505-73C8-C8C02C71E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3" y="1198"/>
                <a:ext cx="98" cy="90"/>
              </a:xfrm>
              <a:custGeom>
                <a:avLst/>
                <a:gdLst>
                  <a:gd name="T0" fmla="*/ 230 w 63"/>
                  <a:gd name="T1" fmla="*/ 0 h 58"/>
                  <a:gd name="T2" fmla="*/ 157 w 63"/>
                  <a:gd name="T3" fmla="*/ 171 h 58"/>
                  <a:gd name="T4" fmla="*/ 95 w 63"/>
                  <a:gd name="T5" fmla="*/ 183 h 58"/>
                  <a:gd name="T6" fmla="*/ 0 w 63"/>
                  <a:gd name="T7" fmla="*/ 217 h 58"/>
                  <a:gd name="T8" fmla="*/ 188 w 63"/>
                  <a:gd name="T9" fmla="*/ 183 h 58"/>
                  <a:gd name="T10" fmla="*/ 232 w 63"/>
                  <a:gd name="T11" fmla="*/ 39 h 5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3" h="58">
                    <a:moveTo>
                      <a:pt x="61" y="0"/>
                    </a:moveTo>
                    <a:cubicBezTo>
                      <a:pt x="58" y="14"/>
                      <a:pt x="55" y="36"/>
                      <a:pt x="42" y="46"/>
                    </a:cubicBezTo>
                    <a:cubicBezTo>
                      <a:pt x="37" y="50"/>
                      <a:pt x="31" y="48"/>
                      <a:pt x="25" y="49"/>
                    </a:cubicBezTo>
                    <a:cubicBezTo>
                      <a:pt x="17" y="51"/>
                      <a:pt x="7" y="54"/>
                      <a:pt x="0" y="58"/>
                    </a:cubicBezTo>
                    <a:cubicBezTo>
                      <a:pt x="14" y="55"/>
                      <a:pt x="38" y="57"/>
                      <a:pt x="50" y="49"/>
                    </a:cubicBezTo>
                    <a:cubicBezTo>
                      <a:pt x="63" y="42"/>
                      <a:pt x="60" y="23"/>
                      <a:pt x="62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4" name="Freeform 466">
                <a:extLst>
                  <a:ext uri="{FF2B5EF4-FFF2-40B4-BE49-F238E27FC236}">
                    <a16:creationId xmlns:a16="http://schemas.microsoft.com/office/drawing/2014/main" id="{9E84759A-CD15-C8C9-92C7-8D36F958B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2684"/>
                <a:ext cx="37" cy="340"/>
              </a:xfrm>
              <a:custGeom>
                <a:avLst/>
                <a:gdLst>
                  <a:gd name="T0" fmla="*/ 0 w 24"/>
                  <a:gd name="T1" fmla="*/ 0 h 218"/>
                  <a:gd name="T2" fmla="*/ 80 w 24"/>
                  <a:gd name="T3" fmla="*/ 827 h 218"/>
                  <a:gd name="T4" fmla="*/ 0 w 24"/>
                  <a:gd name="T5" fmla="*/ 0 h 2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18">
                    <a:moveTo>
                      <a:pt x="0" y="0"/>
                    </a:moveTo>
                    <a:cubicBezTo>
                      <a:pt x="0" y="41"/>
                      <a:pt x="11" y="145"/>
                      <a:pt x="22" y="218"/>
                    </a:cubicBezTo>
                    <a:cubicBezTo>
                      <a:pt x="24" y="174"/>
                      <a:pt x="14" y="39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5" name="Freeform 467">
                <a:extLst>
                  <a:ext uri="{FF2B5EF4-FFF2-40B4-BE49-F238E27FC236}">
                    <a16:creationId xmlns:a16="http://schemas.microsoft.com/office/drawing/2014/main" id="{CB216DC2-79F6-1A5A-9468-78539F52C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2484"/>
                <a:ext cx="65" cy="112"/>
              </a:xfrm>
              <a:custGeom>
                <a:avLst/>
                <a:gdLst>
                  <a:gd name="T0" fmla="*/ 108 w 41"/>
                  <a:gd name="T1" fmla="*/ 12 h 72"/>
                  <a:gd name="T2" fmla="*/ 120 w 41"/>
                  <a:gd name="T3" fmla="*/ 95 h 72"/>
                  <a:gd name="T4" fmla="*/ 116 w 41"/>
                  <a:gd name="T5" fmla="*/ 170 h 72"/>
                  <a:gd name="T6" fmla="*/ 82 w 41"/>
                  <a:gd name="T7" fmla="*/ 232 h 72"/>
                  <a:gd name="T8" fmla="*/ 0 w 41"/>
                  <a:gd name="T9" fmla="*/ 258 h 72"/>
                  <a:gd name="T10" fmla="*/ 82 w 41"/>
                  <a:gd name="T11" fmla="*/ 258 h 72"/>
                  <a:gd name="T12" fmla="*/ 151 w 41"/>
                  <a:gd name="T13" fmla="*/ 174 h 72"/>
                  <a:gd name="T14" fmla="*/ 111 w 41"/>
                  <a:gd name="T15" fmla="*/ 0 h 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1" h="72">
                    <a:moveTo>
                      <a:pt x="27" y="3"/>
                    </a:moveTo>
                    <a:cubicBezTo>
                      <a:pt x="27" y="11"/>
                      <a:pt x="28" y="18"/>
                      <a:pt x="30" y="25"/>
                    </a:cubicBezTo>
                    <a:cubicBezTo>
                      <a:pt x="31" y="32"/>
                      <a:pt x="30" y="38"/>
                      <a:pt x="29" y="45"/>
                    </a:cubicBezTo>
                    <a:cubicBezTo>
                      <a:pt x="28" y="51"/>
                      <a:pt x="26" y="58"/>
                      <a:pt x="21" y="62"/>
                    </a:cubicBezTo>
                    <a:cubicBezTo>
                      <a:pt x="14" y="67"/>
                      <a:pt x="7" y="67"/>
                      <a:pt x="0" y="69"/>
                    </a:cubicBezTo>
                    <a:cubicBezTo>
                      <a:pt x="6" y="72"/>
                      <a:pt x="15" y="70"/>
                      <a:pt x="21" y="69"/>
                    </a:cubicBezTo>
                    <a:cubicBezTo>
                      <a:pt x="30" y="66"/>
                      <a:pt x="37" y="55"/>
                      <a:pt x="38" y="46"/>
                    </a:cubicBezTo>
                    <a:cubicBezTo>
                      <a:pt x="41" y="29"/>
                      <a:pt x="31" y="16"/>
                      <a:pt x="28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6" name="Freeform 468">
                <a:extLst>
                  <a:ext uri="{FF2B5EF4-FFF2-40B4-BE49-F238E27FC236}">
                    <a16:creationId xmlns:a16="http://schemas.microsoft.com/office/drawing/2014/main" id="{5F03D47A-17DB-BD9C-613A-919211251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609"/>
                <a:ext cx="41" cy="39"/>
              </a:xfrm>
              <a:custGeom>
                <a:avLst/>
                <a:gdLst>
                  <a:gd name="T0" fmla="*/ 27 w 26"/>
                  <a:gd name="T1" fmla="*/ 12 h 25"/>
                  <a:gd name="T2" fmla="*/ 62 w 26"/>
                  <a:gd name="T3" fmla="*/ 83 h 25"/>
                  <a:gd name="T4" fmla="*/ 98 w 26"/>
                  <a:gd name="T5" fmla="*/ 47 h 25"/>
                  <a:gd name="T6" fmla="*/ 55 w 26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25">
                    <a:moveTo>
                      <a:pt x="7" y="3"/>
                    </a:moveTo>
                    <a:cubicBezTo>
                      <a:pt x="0" y="11"/>
                      <a:pt x="4" y="25"/>
                      <a:pt x="16" y="22"/>
                    </a:cubicBezTo>
                    <a:cubicBezTo>
                      <a:pt x="20" y="21"/>
                      <a:pt x="24" y="17"/>
                      <a:pt x="25" y="12"/>
                    </a:cubicBezTo>
                    <a:cubicBezTo>
                      <a:pt x="26" y="5"/>
                      <a:pt x="20" y="2"/>
                      <a:pt x="14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7" name="Freeform 469">
                <a:extLst>
                  <a:ext uri="{FF2B5EF4-FFF2-40B4-BE49-F238E27FC236}">
                    <a16:creationId xmlns:a16="http://schemas.microsoft.com/office/drawing/2014/main" id="{5BD85408-B02B-5A5F-9DE1-4D50E1E1B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1609"/>
                <a:ext cx="59" cy="53"/>
              </a:xfrm>
              <a:custGeom>
                <a:avLst/>
                <a:gdLst>
                  <a:gd name="T0" fmla="*/ 73 w 38"/>
                  <a:gd name="T1" fmla="*/ 0 h 34"/>
                  <a:gd name="T2" fmla="*/ 26 w 38"/>
                  <a:gd name="T3" fmla="*/ 75 h 34"/>
                  <a:gd name="T4" fmla="*/ 113 w 38"/>
                  <a:gd name="T5" fmla="*/ 12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34">
                    <a:moveTo>
                      <a:pt x="19" y="0"/>
                    </a:moveTo>
                    <a:cubicBezTo>
                      <a:pt x="9" y="0"/>
                      <a:pt x="0" y="11"/>
                      <a:pt x="7" y="20"/>
                    </a:cubicBezTo>
                    <a:cubicBezTo>
                      <a:pt x="17" y="34"/>
                      <a:pt x="38" y="18"/>
                      <a:pt x="30" y="3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8" name="Freeform 470">
                <a:extLst>
                  <a:ext uri="{FF2B5EF4-FFF2-40B4-BE49-F238E27FC236}">
                    <a16:creationId xmlns:a16="http://schemas.microsoft.com/office/drawing/2014/main" id="{6A317BEB-1701-DE85-B11F-8B113A2E5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7" y="2160"/>
                <a:ext cx="12" cy="20"/>
              </a:xfrm>
              <a:custGeom>
                <a:avLst/>
                <a:gdLst>
                  <a:gd name="T0" fmla="*/ 0 w 8"/>
                  <a:gd name="T1" fmla="*/ 5 h 13"/>
                  <a:gd name="T2" fmla="*/ 27 w 8"/>
                  <a:gd name="T3" fmla="*/ 48 h 13"/>
                  <a:gd name="T4" fmla="*/ 8 w 8"/>
                  <a:gd name="T5" fmla="*/ 0 h 13"/>
                  <a:gd name="T6" fmla="*/ 0 w 8"/>
                  <a:gd name="T7" fmla="*/ 5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13">
                    <a:moveTo>
                      <a:pt x="0" y="1"/>
                    </a:moveTo>
                    <a:cubicBezTo>
                      <a:pt x="1" y="4"/>
                      <a:pt x="5" y="10"/>
                      <a:pt x="8" y="13"/>
                    </a:cubicBezTo>
                    <a:cubicBezTo>
                      <a:pt x="5" y="10"/>
                      <a:pt x="3" y="3"/>
                      <a:pt x="2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29" name="Freeform 471">
                <a:extLst>
                  <a:ext uri="{FF2B5EF4-FFF2-40B4-BE49-F238E27FC236}">
                    <a16:creationId xmlns:a16="http://schemas.microsoft.com/office/drawing/2014/main" id="{209EC61A-362A-21B0-5FD9-5B74646C6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1581"/>
                <a:ext cx="7" cy="169"/>
              </a:xfrm>
              <a:custGeom>
                <a:avLst/>
                <a:gdLst>
                  <a:gd name="T0" fmla="*/ 0 w 4"/>
                  <a:gd name="T1" fmla="*/ 406 h 109"/>
                  <a:gd name="T2" fmla="*/ 0 w 4"/>
                  <a:gd name="T3" fmla="*/ 402 h 109"/>
                  <a:gd name="T4" fmla="*/ 0 w 4"/>
                  <a:gd name="T5" fmla="*/ 0 h 10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09">
                    <a:moveTo>
                      <a:pt x="0" y="109"/>
                    </a:moveTo>
                    <a:cubicBezTo>
                      <a:pt x="0" y="108"/>
                      <a:pt x="0" y="108"/>
                      <a:pt x="0" y="108"/>
                    </a:cubicBezTo>
                    <a:cubicBezTo>
                      <a:pt x="2" y="71"/>
                      <a:pt x="4" y="7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0" name="Freeform 472">
                <a:extLst>
                  <a:ext uri="{FF2B5EF4-FFF2-40B4-BE49-F238E27FC236}">
                    <a16:creationId xmlns:a16="http://schemas.microsoft.com/office/drawing/2014/main" id="{8A0C7118-8C1E-8BA6-0A28-7FCB524A3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1" y="1618"/>
                <a:ext cx="2" cy="5"/>
              </a:xfrm>
              <a:custGeom>
                <a:avLst/>
                <a:gdLst>
                  <a:gd name="T0" fmla="*/ 0 w 1"/>
                  <a:gd name="T1" fmla="*/ 13 h 3"/>
                  <a:gd name="T2" fmla="*/ 8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2"/>
                      <a:pt x="1" y="1"/>
                      <a:pt x="1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1" name="Freeform 473">
                <a:extLst>
                  <a:ext uri="{FF2B5EF4-FFF2-40B4-BE49-F238E27FC236}">
                    <a16:creationId xmlns:a16="http://schemas.microsoft.com/office/drawing/2014/main" id="{449A528F-7AB0-53FF-B1E7-59376B188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1" y="1609"/>
                <a:ext cx="38" cy="39"/>
              </a:xfrm>
              <a:custGeom>
                <a:avLst/>
                <a:gdLst>
                  <a:gd name="T0" fmla="*/ 43 w 24"/>
                  <a:gd name="T1" fmla="*/ 0 h 25"/>
                  <a:gd name="T2" fmla="*/ 95 w 24"/>
                  <a:gd name="T3" fmla="*/ 47 h 25"/>
                  <a:gd name="T4" fmla="*/ 43 w 24"/>
                  <a:gd name="T5" fmla="*/ 95 h 25"/>
                  <a:gd name="T6" fmla="*/ 0 w 24"/>
                  <a:gd name="T7" fmla="*/ 69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5">
                    <a:moveTo>
                      <a:pt x="11" y="0"/>
                    </a:moveTo>
                    <a:cubicBezTo>
                      <a:pt x="18" y="0"/>
                      <a:pt x="24" y="6"/>
                      <a:pt x="24" y="12"/>
                    </a:cubicBezTo>
                    <a:cubicBezTo>
                      <a:pt x="24" y="19"/>
                      <a:pt x="18" y="25"/>
                      <a:pt x="11" y="25"/>
                    </a:cubicBezTo>
                    <a:cubicBezTo>
                      <a:pt x="7" y="25"/>
                      <a:pt x="2" y="22"/>
                      <a:pt x="0" y="18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2" name="Oval 474">
                <a:extLst>
                  <a:ext uri="{FF2B5EF4-FFF2-40B4-BE49-F238E27FC236}">
                    <a16:creationId xmlns:a16="http://schemas.microsoft.com/office/drawing/2014/main" id="{F58595EF-068A-9849-A6ED-5C3B4CF03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1623"/>
                <a:ext cx="11" cy="11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233" name="Freeform 475">
                <a:extLst>
                  <a:ext uri="{FF2B5EF4-FFF2-40B4-BE49-F238E27FC236}">
                    <a16:creationId xmlns:a16="http://schemas.microsoft.com/office/drawing/2014/main" id="{9198CE09-728F-C9C9-144C-A18478CD6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0" y="1347"/>
                <a:ext cx="170" cy="19"/>
              </a:xfrm>
              <a:custGeom>
                <a:avLst/>
                <a:gdLst>
                  <a:gd name="T0" fmla="*/ 0 w 109"/>
                  <a:gd name="T1" fmla="*/ 5 h 12"/>
                  <a:gd name="T2" fmla="*/ 39 w 109"/>
                  <a:gd name="T3" fmla="*/ 8 h 12"/>
                  <a:gd name="T4" fmla="*/ 80 w 109"/>
                  <a:gd name="T5" fmla="*/ 13 h 12"/>
                  <a:gd name="T6" fmla="*/ 229 w 109"/>
                  <a:gd name="T7" fmla="*/ 33 h 12"/>
                  <a:gd name="T8" fmla="*/ 278 w 109"/>
                  <a:gd name="T9" fmla="*/ 40 h 12"/>
                  <a:gd name="T10" fmla="*/ 413 w 109"/>
                  <a:gd name="T11" fmla="*/ 40 h 12"/>
                  <a:gd name="T12" fmla="*/ 278 w 109"/>
                  <a:gd name="T13" fmla="*/ 33 h 12"/>
                  <a:gd name="T14" fmla="*/ 229 w 109"/>
                  <a:gd name="T15" fmla="*/ 25 h 12"/>
                  <a:gd name="T16" fmla="*/ 80 w 109"/>
                  <a:gd name="T17" fmla="*/ 5 h 12"/>
                  <a:gd name="T18" fmla="*/ 39 w 109"/>
                  <a:gd name="T19" fmla="*/ 0 h 12"/>
                  <a:gd name="T20" fmla="*/ 0 w 109"/>
                  <a:gd name="T21" fmla="*/ 5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9" h="12">
                    <a:moveTo>
                      <a:pt x="0" y="1"/>
                    </a:moveTo>
                    <a:cubicBezTo>
                      <a:pt x="10" y="2"/>
                      <a:pt x="10" y="2"/>
                      <a:pt x="10" y="2"/>
                    </a:cubicBezTo>
                    <a:cubicBezTo>
                      <a:pt x="15" y="3"/>
                      <a:pt x="21" y="3"/>
                      <a:pt x="21" y="3"/>
                    </a:cubicBezTo>
                    <a:cubicBezTo>
                      <a:pt x="34" y="4"/>
                      <a:pt x="48" y="7"/>
                      <a:pt x="60" y="8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85" y="12"/>
                      <a:pt x="101" y="11"/>
                      <a:pt x="109" y="10"/>
                    </a:cubicBezTo>
                    <a:cubicBezTo>
                      <a:pt x="101" y="11"/>
                      <a:pt x="85" y="10"/>
                      <a:pt x="73" y="8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49" y="5"/>
                      <a:pt x="34" y="2"/>
                      <a:pt x="21" y="1"/>
                    </a:cubicBezTo>
                    <a:cubicBezTo>
                      <a:pt x="21" y="1"/>
                      <a:pt x="15" y="1"/>
                      <a:pt x="10" y="0"/>
                    </a:cubicBezTo>
                    <a:cubicBezTo>
                      <a:pt x="10" y="0"/>
                      <a:pt x="0" y="1"/>
                      <a:pt x="0" y="1"/>
                    </a:cubicBezTo>
                  </a:path>
                </a:pathLst>
              </a:custGeom>
              <a:solidFill>
                <a:srgbClr val="8D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4" name="Freeform 476">
                <a:extLst>
                  <a:ext uri="{FF2B5EF4-FFF2-40B4-BE49-F238E27FC236}">
                    <a16:creationId xmlns:a16="http://schemas.microsoft.com/office/drawing/2014/main" id="{0806F584-99D9-0C5F-02CA-DB864BDD8C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287"/>
                <a:ext cx="79" cy="76"/>
              </a:xfrm>
              <a:custGeom>
                <a:avLst/>
                <a:gdLst>
                  <a:gd name="T0" fmla="*/ 93 w 51"/>
                  <a:gd name="T1" fmla="*/ 171 h 49"/>
                  <a:gd name="T2" fmla="*/ 82 w 51"/>
                  <a:gd name="T3" fmla="*/ 175 h 49"/>
                  <a:gd name="T4" fmla="*/ 70 w 51"/>
                  <a:gd name="T5" fmla="*/ 171 h 49"/>
                  <a:gd name="T6" fmla="*/ 0 w 51"/>
                  <a:gd name="T7" fmla="*/ 79 h 49"/>
                  <a:gd name="T8" fmla="*/ 70 w 51"/>
                  <a:gd name="T9" fmla="*/ 178 h 49"/>
                  <a:gd name="T10" fmla="*/ 82 w 51"/>
                  <a:gd name="T11" fmla="*/ 183 h 49"/>
                  <a:gd name="T12" fmla="*/ 93 w 51"/>
                  <a:gd name="T13" fmla="*/ 178 h 49"/>
                  <a:gd name="T14" fmla="*/ 189 w 51"/>
                  <a:gd name="T15" fmla="*/ 0 h 49"/>
                  <a:gd name="T16" fmla="*/ 93 w 51"/>
                  <a:gd name="T17" fmla="*/ 171 h 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49">
                    <a:moveTo>
                      <a:pt x="25" y="46"/>
                    </a:moveTo>
                    <a:cubicBezTo>
                      <a:pt x="22" y="47"/>
                      <a:pt x="22" y="47"/>
                      <a:pt x="22" y="47"/>
                    </a:cubicBezTo>
                    <a:cubicBezTo>
                      <a:pt x="19" y="46"/>
                      <a:pt x="19" y="46"/>
                      <a:pt x="19" y="46"/>
                    </a:cubicBezTo>
                    <a:cubicBezTo>
                      <a:pt x="14" y="46"/>
                      <a:pt x="6" y="36"/>
                      <a:pt x="0" y="21"/>
                    </a:cubicBezTo>
                    <a:cubicBezTo>
                      <a:pt x="2" y="27"/>
                      <a:pt x="10" y="47"/>
                      <a:pt x="19" y="48"/>
                    </a:cubicBezTo>
                    <a:cubicBezTo>
                      <a:pt x="22" y="49"/>
                      <a:pt x="22" y="49"/>
                      <a:pt x="22" y="49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35" y="47"/>
                      <a:pt x="47" y="18"/>
                      <a:pt x="51" y="0"/>
                    </a:cubicBezTo>
                    <a:cubicBezTo>
                      <a:pt x="47" y="20"/>
                      <a:pt x="33" y="45"/>
                      <a:pt x="25" y="46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5" name="Freeform 477">
                <a:extLst>
                  <a:ext uri="{FF2B5EF4-FFF2-40B4-BE49-F238E27FC236}">
                    <a16:creationId xmlns:a16="http://schemas.microsoft.com/office/drawing/2014/main" id="{61112C43-848E-2F8C-96B6-EA08431B8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0" y="2207"/>
                <a:ext cx="43" cy="17"/>
              </a:xfrm>
              <a:custGeom>
                <a:avLst/>
                <a:gdLst>
                  <a:gd name="T0" fmla="*/ 0 w 28"/>
                  <a:gd name="T1" fmla="*/ 40 h 11"/>
                  <a:gd name="T2" fmla="*/ 48 w 28"/>
                  <a:gd name="T3" fmla="*/ 0 h 11"/>
                  <a:gd name="T4" fmla="*/ 101 w 28"/>
                  <a:gd name="T5" fmla="*/ 4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11">
                    <a:moveTo>
                      <a:pt x="0" y="11"/>
                    </a:moveTo>
                    <a:cubicBezTo>
                      <a:pt x="6" y="2"/>
                      <a:pt x="7" y="0"/>
                      <a:pt x="13" y="0"/>
                    </a:cubicBezTo>
                    <a:cubicBezTo>
                      <a:pt x="20" y="0"/>
                      <a:pt x="21" y="2"/>
                      <a:pt x="28" y="1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6" name="Freeform 478">
                <a:extLst>
                  <a:ext uri="{FF2B5EF4-FFF2-40B4-BE49-F238E27FC236}">
                    <a16:creationId xmlns:a16="http://schemas.microsoft.com/office/drawing/2014/main" id="{B6DC7878-5D4C-0BA0-0A9F-728B451C8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7" y="2216"/>
                <a:ext cx="29" cy="14"/>
              </a:xfrm>
              <a:custGeom>
                <a:avLst/>
                <a:gdLst>
                  <a:gd name="T0" fmla="*/ 0 w 18"/>
                  <a:gd name="T1" fmla="*/ 0 h 9"/>
                  <a:gd name="T2" fmla="*/ 76 w 18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9">
                    <a:moveTo>
                      <a:pt x="0" y="0"/>
                    </a:moveTo>
                    <a:cubicBezTo>
                      <a:pt x="2" y="9"/>
                      <a:pt x="15" y="9"/>
                      <a:pt x="18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7" name="Freeform 479">
                <a:extLst>
                  <a:ext uri="{FF2B5EF4-FFF2-40B4-BE49-F238E27FC236}">
                    <a16:creationId xmlns:a16="http://schemas.microsoft.com/office/drawing/2014/main" id="{AE8D0281-2C17-7B31-D146-DD73F8CA9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4" y="1050"/>
                <a:ext cx="77" cy="37"/>
              </a:xfrm>
              <a:custGeom>
                <a:avLst/>
                <a:gdLst>
                  <a:gd name="T0" fmla="*/ 39 w 49"/>
                  <a:gd name="T1" fmla="*/ 0 h 24"/>
                  <a:gd name="T2" fmla="*/ 14 w 49"/>
                  <a:gd name="T3" fmla="*/ 60 h 24"/>
                  <a:gd name="T4" fmla="*/ 47 w 49"/>
                  <a:gd name="T5" fmla="*/ 62 h 24"/>
                  <a:gd name="T6" fmla="*/ 86 w 49"/>
                  <a:gd name="T7" fmla="*/ 83 h 24"/>
                  <a:gd name="T8" fmla="*/ 101 w 49"/>
                  <a:gd name="T9" fmla="*/ 83 h 24"/>
                  <a:gd name="T10" fmla="*/ 143 w 49"/>
                  <a:gd name="T11" fmla="*/ 66 h 24"/>
                  <a:gd name="T12" fmla="*/ 176 w 49"/>
                  <a:gd name="T13" fmla="*/ 62 h 24"/>
                  <a:gd name="T14" fmla="*/ 156 w 49"/>
                  <a:gd name="T15" fmla="*/ 5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9" h="24">
                    <a:moveTo>
                      <a:pt x="10" y="0"/>
                    </a:moveTo>
                    <a:cubicBezTo>
                      <a:pt x="6" y="0"/>
                      <a:pt x="0" y="9"/>
                      <a:pt x="4" y="16"/>
                    </a:cubicBezTo>
                    <a:cubicBezTo>
                      <a:pt x="7" y="20"/>
                      <a:pt x="9" y="16"/>
                      <a:pt x="12" y="17"/>
                    </a:cubicBezTo>
                    <a:cubicBezTo>
                      <a:pt x="14" y="18"/>
                      <a:pt x="16" y="22"/>
                      <a:pt x="22" y="23"/>
                    </a:cubicBezTo>
                    <a:cubicBezTo>
                      <a:pt x="24" y="23"/>
                      <a:pt x="24" y="24"/>
                      <a:pt x="26" y="23"/>
                    </a:cubicBezTo>
                    <a:cubicBezTo>
                      <a:pt x="32" y="22"/>
                      <a:pt x="35" y="18"/>
                      <a:pt x="37" y="18"/>
                    </a:cubicBezTo>
                    <a:cubicBezTo>
                      <a:pt x="40" y="17"/>
                      <a:pt x="42" y="21"/>
                      <a:pt x="45" y="17"/>
                    </a:cubicBezTo>
                    <a:cubicBezTo>
                      <a:pt x="49" y="10"/>
                      <a:pt x="44" y="0"/>
                      <a:pt x="40" y="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8" name="Freeform 480">
                <a:extLst>
                  <a:ext uri="{FF2B5EF4-FFF2-40B4-BE49-F238E27FC236}">
                    <a16:creationId xmlns:a16="http://schemas.microsoft.com/office/drawing/2014/main" id="{77073689-39DF-97D2-3EA2-4B2D46FB0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126"/>
                <a:ext cx="68" cy="2"/>
              </a:xfrm>
              <a:custGeom>
                <a:avLst/>
                <a:gdLst>
                  <a:gd name="T0" fmla="*/ 162 w 44"/>
                  <a:gd name="T1" fmla="*/ 0 h 1"/>
                  <a:gd name="T2" fmla="*/ 136 w 44"/>
                  <a:gd name="T3" fmla="*/ 0 h 1"/>
                  <a:gd name="T4" fmla="*/ 102 w 44"/>
                  <a:gd name="T5" fmla="*/ 8 h 1"/>
                  <a:gd name="T6" fmla="*/ 66 w 44"/>
                  <a:gd name="T7" fmla="*/ 8 h 1"/>
                  <a:gd name="T8" fmla="*/ 45 w 44"/>
                  <a:gd name="T9" fmla="*/ 8 h 1"/>
                  <a:gd name="T10" fmla="*/ 0 w 44"/>
                  <a:gd name="T11" fmla="*/ 0 h 1"/>
                  <a:gd name="T12" fmla="*/ 45 w 44"/>
                  <a:gd name="T13" fmla="*/ 0 h 1"/>
                  <a:gd name="T14" fmla="*/ 66 w 44"/>
                  <a:gd name="T15" fmla="*/ 0 h 1"/>
                  <a:gd name="T16" fmla="*/ 102 w 44"/>
                  <a:gd name="T17" fmla="*/ 0 h 1"/>
                  <a:gd name="T18" fmla="*/ 134 w 44"/>
                  <a:gd name="T19" fmla="*/ 0 h 1"/>
                  <a:gd name="T20" fmla="*/ 162 w 44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4" h="1">
                    <a:moveTo>
                      <a:pt x="44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28" y="1"/>
                      <a:pt x="28" y="1"/>
                      <a:pt x="28" y="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8" y="1"/>
                      <a:pt x="3" y="1"/>
                      <a:pt x="0" y="0"/>
                    </a:cubicBezTo>
                    <a:cubicBezTo>
                      <a:pt x="2" y="0"/>
                      <a:pt x="8" y="0"/>
                      <a:pt x="12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39" name="Freeform 481">
                <a:extLst>
                  <a:ext uri="{FF2B5EF4-FFF2-40B4-BE49-F238E27FC236}">
                    <a16:creationId xmlns:a16="http://schemas.microsoft.com/office/drawing/2014/main" id="{A79E08F4-C7C0-C222-84C2-8FAEB3E1CC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1" y="1133"/>
                <a:ext cx="81" cy="7"/>
              </a:xfrm>
              <a:custGeom>
                <a:avLst/>
                <a:gdLst>
                  <a:gd name="T0" fmla="*/ 192 w 52"/>
                  <a:gd name="T1" fmla="*/ 0 h 5"/>
                  <a:gd name="T2" fmla="*/ 192 w 52"/>
                  <a:gd name="T3" fmla="*/ 0 h 5"/>
                  <a:gd name="T4" fmla="*/ 167 w 52"/>
                  <a:gd name="T5" fmla="*/ 6 h 5"/>
                  <a:gd name="T6" fmla="*/ 79 w 52"/>
                  <a:gd name="T7" fmla="*/ 11 h 5"/>
                  <a:gd name="T8" fmla="*/ 73 w 52"/>
                  <a:gd name="T9" fmla="*/ 11 h 5"/>
                  <a:gd name="T10" fmla="*/ 0 w 52"/>
                  <a:gd name="T11" fmla="*/ 6 h 5"/>
                  <a:gd name="T12" fmla="*/ 0 w 52"/>
                  <a:gd name="T13" fmla="*/ 6 h 5"/>
                  <a:gd name="T14" fmla="*/ 73 w 52"/>
                  <a:gd name="T15" fmla="*/ 11 h 5"/>
                  <a:gd name="T16" fmla="*/ 79 w 52"/>
                  <a:gd name="T17" fmla="*/ 11 h 5"/>
                  <a:gd name="T18" fmla="*/ 167 w 52"/>
                  <a:gd name="T19" fmla="*/ 8 h 5"/>
                  <a:gd name="T20" fmla="*/ 192 w 52"/>
                  <a:gd name="T21" fmla="*/ 0 h 5"/>
                  <a:gd name="T22" fmla="*/ 192 w 52"/>
                  <a:gd name="T23" fmla="*/ 0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2" h="5">
                    <a:moveTo>
                      <a:pt x="51" y="0"/>
                    </a:moveTo>
                    <a:cubicBezTo>
                      <a:pt x="51" y="0"/>
                      <a:pt x="51" y="0"/>
                      <a:pt x="51" y="0"/>
                    </a:cubicBezTo>
                    <a:cubicBezTo>
                      <a:pt x="49" y="2"/>
                      <a:pt x="47" y="1"/>
                      <a:pt x="44" y="2"/>
                    </a:cubicBezTo>
                    <a:cubicBezTo>
                      <a:pt x="39" y="4"/>
                      <a:pt x="28" y="4"/>
                      <a:pt x="21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2" y="3"/>
                      <a:pt x="4" y="4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4"/>
                      <a:pt x="10" y="4"/>
                      <a:pt x="19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9" y="5"/>
                      <a:pt x="39" y="4"/>
                      <a:pt x="44" y="3"/>
                    </a:cubicBezTo>
                    <a:cubicBezTo>
                      <a:pt x="48" y="1"/>
                      <a:pt x="49" y="2"/>
                      <a:pt x="51" y="0"/>
                    </a:cubicBezTo>
                    <a:cubicBezTo>
                      <a:pt x="51" y="0"/>
                      <a:pt x="52" y="0"/>
                      <a:pt x="51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0" name="Freeform 482">
                <a:extLst>
                  <a:ext uri="{FF2B5EF4-FFF2-40B4-BE49-F238E27FC236}">
                    <a16:creationId xmlns:a16="http://schemas.microsoft.com/office/drawing/2014/main" id="{9CA3BF5D-DF14-DCDB-84EC-6FBD5D94E2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0" y="955"/>
                <a:ext cx="66" cy="22"/>
              </a:xfrm>
              <a:custGeom>
                <a:avLst/>
                <a:gdLst>
                  <a:gd name="T0" fmla="*/ 0 w 42"/>
                  <a:gd name="T1" fmla="*/ 55 h 14"/>
                  <a:gd name="T2" fmla="*/ 163 w 42"/>
                  <a:gd name="T3" fmla="*/ 14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14">
                    <a:moveTo>
                      <a:pt x="0" y="14"/>
                    </a:moveTo>
                    <a:cubicBezTo>
                      <a:pt x="7" y="2"/>
                      <a:pt x="31" y="0"/>
                      <a:pt x="42" y="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1" name="Freeform 483">
                <a:extLst>
                  <a:ext uri="{FF2B5EF4-FFF2-40B4-BE49-F238E27FC236}">
                    <a16:creationId xmlns:a16="http://schemas.microsoft.com/office/drawing/2014/main" id="{3E5FE725-B489-AF89-4C50-9DD4654CC0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8" y="977"/>
                <a:ext cx="62" cy="25"/>
              </a:xfrm>
              <a:custGeom>
                <a:avLst/>
                <a:gdLst>
                  <a:gd name="T0" fmla="*/ 0 w 40"/>
                  <a:gd name="T1" fmla="*/ 31 h 16"/>
                  <a:gd name="T2" fmla="*/ 62 w 40"/>
                  <a:gd name="T3" fmla="*/ 5 h 16"/>
                  <a:gd name="T4" fmla="*/ 135 w 40"/>
                  <a:gd name="T5" fmla="*/ 31 h 16"/>
                  <a:gd name="T6" fmla="*/ 130 w 40"/>
                  <a:gd name="T7" fmla="*/ 48 h 16"/>
                  <a:gd name="T8" fmla="*/ 79 w 40"/>
                  <a:gd name="T9" fmla="*/ 56 h 16"/>
                  <a:gd name="T10" fmla="*/ 0 w 40"/>
                  <a:gd name="T11" fmla="*/ 31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16">
                    <a:moveTo>
                      <a:pt x="0" y="8"/>
                    </a:moveTo>
                    <a:cubicBezTo>
                      <a:pt x="5" y="5"/>
                      <a:pt x="6" y="2"/>
                      <a:pt x="17" y="1"/>
                    </a:cubicBezTo>
                    <a:cubicBezTo>
                      <a:pt x="28" y="0"/>
                      <a:pt x="33" y="7"/>
                      <a:pt x="36" y="8"/>
                    </a:cubicBezTo>
                    <a:cubicBezTo>
                      <a:pt x="40" y="9"/>
                      <a:pt x="38" y="12"/>
                      <a:pt x="35" y="13"/>
                    </a:cubicBezTo>
                    <a:cubicBezTo>
                      <a:pt x="32" y="14"/>
                      <a:pt x="24" y="13"/>
                      <a:pt x="21" y="15"/>
                    </a:cubicBezTo>
                    <a:cubicBezTo>
                      <a:pt x="17" y="16"/>
                      <a:pt x="7" y="13"/>
                      <a:pt x="0" y="8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2" name="Freeform 484">
                <a:extLst>
                  <a:ext uri="{FF2B5EF4-FFF2-40B4-BE49-F238E27FC236}">
                    <a16:creationId xmlns:a16="http://schemas.microsoft.com/office/drawing/2014/main" id="{1B5451B1-460E-F2C7-4668-1D8936F09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955"/>
                <a:ext cx="14" cy="30"/>
              </a:xfrm>
              <a:custGeom>
                <a:avLst/>
                <a:gdLst>
                  <a:gd name="T0" fmla="*/ 34 w 9"/>
                  <a:gd name="T1" fmla="*/ 74 h 19"/>
                  <a:gd name="T2" fmla="*/ 0 w 9"/>
                  <a:gd name="T3" fmla="*/ 47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9">
                    <a:moveTo>
                      <a:pt x="9" y="19"/>
                    </a:moveTo>
                    <a:cubicBezTo>
                      <a:pt x="7" y="13"/>
                      <a:pt x="1" y="0"/>
                      <a:pt x="0" y="12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3" name="Freeform 485">
                <a:extLst>
                  <a:ext uri="{FF2B5EF4-FFF2-40B4-BE49-F238E27FC236}">
                    <a16:creationId xmlns:a16="http://schemas.microsoft.com/office/drawing/2014/main" id="{3A627323-0F1F-CE85-E15C-0165ECB06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9" y="1013"/>
                <a:ext cx="13" cy="32"/>
              </a:xfrm>
              <a:custGeom>
                <a:avLst/>
                <a:gdLst>
                  <a:gd name="T0" fmla="*/ 8 w 8"/>
                  <a:gd name="T1" fmla="*/ 0 h 21"/>
                  <a:gd name="T2" fmla="*/ 8 w 8"/>
                  <a:gd name="T3" fmla="*/ 40 h 21"/>
                  <a:gd name="T4" fmla="*/ 21 w 8"/>
                  <a:gd name="T5" fmla="*/ 75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21">
                    <a:moveTo>
                      <a:pt x="2" y="0"/>
                    </a:moveTo>
                    <a:cubicBezTo>
                      <a:pt x="0" y="2"/>
                      <a:pt x="0" y="5"/>
                      <a:pt x="2" y="11"/>
                    </a:cubicBezTo>
                    <a:cubicBezTo>
                      <a:pt x="3" y="17"/>
                      <a:pt x="8" y="14"/>
                      <a:pt x="5" y="2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4" name="Freeform 486">
                <a:extLst>
                  <a:ext uri="{FF2B5EF4-FFF2-40B4-BE49-F238E27FC236}">
                    <a16:creationId xmlns:a16="http://schemas.microsoft.com/office/drawing/2014/main" id="{EB1C6DB1-CCDB-14B8-5A4E-02625F7A4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0" y="972"/>
                <a:ext cx="8" cy="20"/>
              </a:xfrm>
              <a:custGeom>
                <a:avLst/>
                <a:gdLst>
                  <a:gd name="T0" fmla="*/ 16 w 5"/>
                  <a:gd name="T1" fmla="*/ 0 h 13"/>
                  <a:gd name="T2" fmla="*/ 0 w 5"/>
                  <a:gd name="T3" fmla="*/ 48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4" y="0"/>
                    </a:moveTo>
                    <a:cubicBezTo>
                      <a:pt x="5" y="2"/>
                      <a:pt x="0" y="7"/>
                      <a:pt x="0" y="1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5" name="Freeform 487">
                <a:extLst>
                  <a:ext uri="{FF2B5EF4-FFF2-40B4-BE49-F238E27FC236}">
                    <a16:creationId xmlns:a16="http://schemas.microsoft.com/office/drawing/2014/main" id="{2C7978AE-95C8-D46E-11B4-54B672C8DE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7" y="1045"/>
                <a:ext cx="9" cy="31"/>
              </a:xfrm>
              <a:custGeom>
                <a:avLst/>
                <a:gdLst>
                  <a:gd name="T0" fmla="*/ 0 w 6"/>
                  <a:gd name="T1" fmla="*/ 0 h 20"/>
                  <a:gd name="T2" fmla="*/ 21 w 6"/>
                  <a:gd name="T3" fmla="*/ 74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0" y="0"/>
                    </a:moveTo>
                    <a:cubicBezTo>
                      <a:pt x="2" y="6"/>
                      <a:pt x="2" y="10"/>
                      <a:pt x="6" y="2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6" name="Oval 488">
                <a:extLst>
                  <a:ext uri="{FF2B5EF4-FFF2-40B4-BE49-F238E27FC236}">
                    <a16:creationId xmlns:a16="http://schemas.microsoft.com/office/drawing/2014/main" id="{9EBB10C9-2EE6-0944-E2DC-A9C7B0C7B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1" y="985"/>
                <a:ext cx="6" cy="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247" name="Oval 489">
                <a:extLst>
                  <a:ext uri="{FF2B5EF4-FFF2-40B4-BE49-F238E27FC236}">
                    <a16:creationId xmlns:a16="http://schemas.microsoft.com/office/drawing/2014/main" id="{FADA3710-6B07-A671-9255-7D4B25369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1" y="985"/>
                <a:ext cx="6" cy="6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248" name="Freeform 490">
                <a:extLst>
                  <a:ext uri="{FF2B5EF4-FFF2-40B4-BE49-F238E27FC236}">
                    <a16:creationId xmlns:a16="http://schemas.microsoft.com/office/drawing/2014/main" id="{51E4774F-9C49-67AB-A86F-C1FD70FC5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0" y="955"/>
                <a:ext cx="64" cy="22"/>
              </a:xfrm>
              <a:custGeom>
                <a:avLst/>
                <a:gdLst>
                  <a:gd name="T0" fmla="*/ 156 w 41"/>
                  <a:gd name="T1" fmla="*/ 55 h 14"/>
                  <a:gd name="T2" fmla="*/ 0 w 41"/>
                  <a:gd name="T3" fmla="*/ 14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" h="14">
                    <a:moveTo>
                      <a:pt x="41" y="14"/>
                    </a:moveTo>
                    <a:cubicBezTo>
                      <a:pt x="31" y="1"/>
                      <a:pt x="11" y="0"/>
                      <a:pt x="0" y="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49" name="Freeform 491">
                <a:extLst>
                  <a:ext uri="{FF2B5EF4-FFF2-40B4-BE49-F238E27FC236}">
                    <a16:creationId xmlns:a16="http://schemas.microsoft.com/office/drawing/2014/main" id="{7570D3F5-2CCD-D244-CDA8-23A1AD351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977"/>
                <a:ext cx="63" cy="25"/>
              </a:xfrm>
              <a:custGeom>
                <a:avLst/>
                <a:gdLst>
                  <a:gd name="T0" fmla="*/ 156 w 40"/>
                  <a:gd name="T1" fmla="*/ 31 h 16"/>
                  <a:gd name="T2" fmla="*/ 87 w 40"/>
                  <a:gd name="T3" fmla="*/ 5 h 16"/>
                  <a:gd name="T4" fmla="*/ 14 w 40"/>
                  <a:gd name="T5" fmla="*/ 31 h 16"/>
                  <a:gd name="T6" fmla="*/ 20 w 40"/>
                  <a:gd name="T7" fmla="*/ 48 h 16"/>
                  <a:gd name="T8" fmla="*/ 74 w 40"/>
                  <a:gd name="T9" fmla="*/ 56 h 16"/>
                  <a:gd name="T10" fmla="*/ 156 w 40"/>
                  <a:gd name="T11" fmla="*/ 31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16">
                    <a:moveTo>
                      <a:pt x="40" y="8"/>
                    </a:moveTo>
                    <a:cubicBezTo>
                      <a:pt x="35" y="5"/>
                      <a:pt x="33" y="2"/>
                      <a:pt x="22" y="1"/>
                    </a:cubicBezTo>
                    <a:cubicBezTo>
                      <a:pt x="11" y="0"/>
                      <a:pt x="7" y="7"/>
                      <a:pt x="4" y="8"/>
                    </a:cubicBezTo>
                    <a:cubicBezTo>
                      <a:pt x="0" y="9"/>
                      <a:pt x="2" y="12"/>
                      <a:pt x="5" y="13"/>
                    </a:cubicBezTo>
                    <a:cubicBezTo>
                      <a:pt x="8" y="14"/>
                      <a:pt x="15" y="13"/>
                      <a:pt x="19" y="15"/>
                    </a:cubicBezTo>
                    <a:cubicBezTo>
                      <a:pt x="23" y="16"/>
                      <a:pt x="32" y="13"/>
                      <a:pt x="40" y="8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0" name="Freeform 492">
                <a:extLst>
                  <a:ext uri="{FF2B5EF4-FFF2-40B4-BE49-F238E27FC236}">
                    <a16:creationId xmlns:a16="http://schemas.microsoft.com/office/drawing/2014/main" id="{4B598ADC-25F5-B6D8-FA1B-FF48D23F2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955"/>
                <a:ext cx="16" cy="30"/>
              </a:xfrm>
              <a:custGeom>
                <a:avLst/>
                <a:gdLst>
                  <a:gd name="T0" fmla="*/ 0 w 10"/>
                  <a:gd name="T1" fmla="*/ 74 h 19"/>
                  <a:gd name="T2" fmla="*/ 42 w 10"/>
                  <a:gd name="T3" fmla="*/ 47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cubicBezTo>
                      <a:pt x="2" y="13"/>
                      <a:pt x="8" y="0"/>
                      <a:pt x="10" y="12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1" name="Freeform 493">
                <a:extLst>
                  <a:ext uri="{FF2B5EF4-FFF2-40B4-BE49-F238E27FC236}">
                    <a16:creationId xmlns:a16="http://schemas.microsoft.com/office/drawing/2014/main" id="{F5A2DF3D-A314-95D6-BADC-EC4D30ABA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1013"/>
                <a:ext cx="13" cy="32"/>
              </a:xfrm>
              <a:custGeom>
                <a:avLst/>
                <a:gdLst>
                  <a:gd name="T0" fmla="*/ 26 w 8"/>
                  <a:gd name="T1" fmla="*/ 0 h 21"/>
                  <a:gd name="T2" fmla="*/ 26 w 8"/>
                  <a:gd name="T3" fmla="*/ 40 h 21"/>
                  <a:gd name="T4" fmla="*/ 8 w 8"/>
                  <a:gd name="T5" fmla="*/ 75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21">
                    <a:moveTo>
                      <a:pt x="6" y="0"/>
                    </a:moveTo>
                    <a:cubicBezTo>
                      <a:pt x="8" y="2"/>
                      <a:pt x="7" y="5"/>
                      <a:pt x="6" y="11"/>
                    </a:cubicBezTo>
                    <a:cubicBezTo>
                      <a:pt x="4" y="17"/>
                      <a:pt x="0" y="14"/>
                      <a:pt x="2" y="2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2" name="Freeform 494">
                <a:extLst>
                  <a:ext uri="{FF2B5EF4-FFF2-40B4-BE49-F238E27FC236}">
                    <a16:creationId xmlns:a16="http://schemas.microsoft.com/office/drawing/2014/main" id="{B5F54AA8-6B73-4581-FA70-E15ED41F20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0" y="972"/>
                <a:ext cx="8" cy="20"/>
              </a:xfrm>
              <a:custGeom>
                <a:avLst/>
                <a:gdLst>
                  <a:gd name="T0" fmla="*/ 0 w 5"/>
                  <a:gd name="T1" fmla="*/ 0 h 13"/>
                  <a:gd name="T2" fmla="*/ 16 w 5"/>
                  <a:gd name="T3" fmla="*/ 48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cubicBezTo>
                      <a:pt x="0" y="2"/>
                      <a:pt x="5" y="7"/>
                      <a:pt x="4" y="1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3" name="Freeform 495">
                <a:extLst>
                  <a:ext uri="{FF2B5EF4-FFF2-40B4-BE49-F238E27FC236}">
                    <a16:creationId xmlns:a16="http://schemas.microsoft.com/office/drawing/2014/main" id="{C1A57AC7-75D5-DABD-B045-7E26201B3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1042"/>
                <a:ext cx="8" cy="36"/>
              </a:xfrm>
              <a:custGeom>
                <a:avLst/>
                <a:gdLst>
                  <a:gd name="T0" fmla="*/ 21 w 5"/>
                  <a:gd name="T1" fmla="*/ 0 h 23"/>
                  <a:gd name="T2" fmla="*/ 0 w 5"/>
                  <a:gd name="T3" fmla="*/ 88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5" y="0"/>
                    </a:moveTo>
                    <a:cubicBezTo>
                      <a:pt x="3" y="8"/>
                      <a:pt x="4" y="11"/>
                      <a:pt x="0" y="2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4" name="Oval 496">
                <a:extLst>
                  <a:ext uri="{FF2B5EF4-FFF2-40B4-BE49-F238E27FC236}">
                    <a16:creationId xmlns:a16="http://schemas.microsoft.com/office/drawing/2014/main" id="{094F7E3E-2306-DFCD-38C6-196CE17909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" y="985"/>
                <a:ext cx="6" cy="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255" name="Oval 497">
                <a:extLst>
                  <a:ext uri="{FF2B5EF4-FFF2-40B4-BE49-F238E27FC236}">
                    <a16:creationId xmlns:a16="http://schemas.microsoft.com/office/drawing/2014/main" id="{93C25DA7-61FC-E01C-2BCA-BEE7BCF77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" y="985"/>
                <a:ext cx="6" cy="6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256" name="Freeform 498">
                <a:extLst>
                  <a:ext uri="{FF2B5EF4-FFF2-40B4-BE49-F238E27FC236}">
                    <a16:creationId xmlns:a16="http://schemas.microsoft.com/office/drawing/2014/main" id="{5972CA27-48FD-68E5-B502-AD22F1ADD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2564"/>
                <a:ext cx="7" cy="134"/>
              </a:xfrm>
              <a:custGeom>
                <a:avLst/>
                <a:gdLst>
                  <a:gd name="T0" fmla="*/ 0 w 5"/>
                  <a:gd name="T1" fmla="*/ 0 h 86"/>
                  <a:gd name="T2" fmla="*/ 1 w 5"/>
                  <a:gd name="T3" fmla="*/ 136 h 86"/>
                  <a:gd name="T4" fmla="*/ 8 w 5"/>
                  <a:gd name="T5" fmla="*/ 326 h 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86">
                    <a:moveTo>
                      <a:pt x="0" y="0"/>
                    </a:moveTo>
                    <a:cubicBezTo>
                      <a:pt x="0" y="12"/>
                      <a:pt x="1" y="30"/>
                      <a:pt x="1" y="36"/>
                    </a:cubicBezTo>
                    <a:cubicBezTo>
                      <a:pt x="0" y="44"/>
                      <a:pt x="5" y="79"/>
                      <a:pt x="3" y="86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7" name="Freeform 499">
                <a:extLst>
                  <a:ext uri="{FF2B5EF4-FFF2-40B4-BE49-F238E27FC236}">
                    <a16:creationId xmlns:a16="http://schemas.microsoft.com/office/drawing/2014/main" id="{D05BCD07-9AFF-ECEB-2D4D-D6DAF2861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2572"/>
                <a:ext cx="4" cy="120"/>
              </a:xfrm>
              <a:custGeom>
                <a:avLst/>
                <a:gdLst>
                  <a:gd name="T0" fmla="*/ 5 w 3"/>
                  <a:gd name="T1" fmla="*/ 0 h 77"/>
                  <a:gd name="T2" fmla="*/ 0 w 3"/>
                  <a:gd name="T3" fmla="*/ 101 h 77"/>
                  <a:gd name="T4" fmla="*/ 5 w 3"/>
                  <a:gd name="T5" fmla="*/ 291 h 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77">
                    <a:moveTo>
                      <a:pt x="2" y="0"/>
                    </a:moveTo>
                    <a:cubicBezTo>
                      <a:pt x="2" y="8"/>
                      <a:pt x="1" y="19"/>
                      <a:pt x="0" y="27"/>
                    </a:cubicBezTo>
                    <a:cubicBezTo>
                      <a:pt x="0" y="38"/>
                      <a:pt x="3" y="72"/>
                      <a:pt x="2" y="77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8" name="Freeform 500">
                <a:extLst>
                  <a:ext uri="{FF2B5EF4-FFF2-40B4-BE49-F238E27FC236}">
                    <a16:creationId xmlns:a16="http://schemas.microsoft.com/office/drawing/2014/main" id="{53FC60B9-8028-F0EB-DF42-25C6272DF2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0" y="2560"/>
                <a:ext cx="9" cy="115"/>
              </a:xfrm>
              <a:custGeom>
                <a:avLst/>
                <a:gdLst>
                  <a:gd name="T0" fmla="*/ 18 w 6"/>
                  <a:gd name="T1" fmla="*/ 0 h 74"/>
                  <a:gd name="T2" fmla="*/ 14 w 6"/>
                  <a:gd name="T3" fmla="*/ 82 h 74"/>
                  <a:gd name="T4" fmla="*/ 0 w 6"/>
                  <a:gd name="T5" fmla="*/ 278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74">
                    <a:moveTo>
                      <a:pt x="5" y="0"/>
                    </a:moveTo>
                    <a:cubicBezTo>
                      <a:pt x="6" y="7"/>
                      <a:pt x="6" y="13"/>
                      <a:pt x="4" y="22"/>
                    </a:cubicBezTo>
                    <a:cubicBezTo>
                      <a:pt x="2" y="34"/>
                      <a:pt x="0" y="74"/>
                      <a:pt x="0" y="7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59" name="Freeform 501">
                <a:extLst>
                  <a:ext uri="{FF2B5EF4-FFF2-40B4-BE49-F238E27FC236}">
                    <a16:creationId xmlns:a16="http://schemas.microsoft.com/office/drawing/2014/main" id="{955C1482-20F1-EC5D-7A8F-9AB622DC9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1" y="2521"/>
                <a:ext cx="9" cy="9"/>
              </a:xfrm>
              <a:custGeom>
                <a:avLst/>
                <a:gdLst>
                  <a:gd name="T0" fmla="*/ 21 w 6"/>
                  <a:gd name="T1" fmla="*/ 0 h 6"/>
                  <a:gd name="T2" fmla="*/ 0 w 6"/>
                  <a:gd name="T3" fmla="*/ 21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cubicBezTo>
                      <a:pt x="4" y="1"/>
                      <a:pt x="2" y="3"/>
                      <a:pt x="0" y="6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0" name="Freeform 502">
                <a:extLst>
                  <a:ext uri="{FF2B5EF4-FFF2-40B4-BE49-F238E27FC236}">
                    <a16:creationId xmlns:a16="http://schemas.microsoft.com/office/drawing/2014/main" id="{E49F085D-429F-C031-93FE-ADB41BF1C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8" y="4001"/>
                <a:ext cx="39" cy="22"/>
              </a:xfrm>
              <a:custGeom>
                <a:avLst/>
                <a:gdLst>
                  <a:gd name="T0" fmla="*/ 0 w 25"/>
                  <a:gd name="T1" fmla="*/ 35 h 14"/>
                  <a:gd name="T2" fmla="*/ 80 w 25"/>
                  <a:gd name="T3" fmla="*/ 42 h 14"/>
                  <a:gd name="T4" fmla="*/ 87 w 25"/>
                  <a:gd name="T5" fmla="*/ 20 h 14"/>
                  <a:gd name="T6" fmla="*/ 22 w 25"/>
                  <a:gd name="T7" fmla="*/ 8 h 14"/>
                  <a:gd name="T8" fmla="*/ 0 w 25"/>
                  <a:gd name="T9" fmla="*/ 3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4">
                    <a:moveTo>
                      <a:pt x="0" y="9"/>
                    </a:moveTo>
                    <a:cubicBezTo>
                      <a:pt x="4" y="6"/>
                      <a:pt x="18" y="8"/>
                      <a:pt x="21" y="11"/>
                    </a:cubicBezTo>
                    <a:cubicBezTo>
                      <a:pt x="23" y="14"/>
                      <a:pt x="25" y="6"/>
                      <a:pt x="23" y="5"/>
                    </a:cubicBezTo>
                    <a:cubicBezTo>
                      <a:pt x="20" y="1"/>
                      <a:pt x="11" y="0"/>
                      <a:pt x="6" y="2"/>
                    </a:cubicBezTo>
                    <a:cubicBezTo>
                      <a:pt x="2" y="3"/>
                      <a:pt x="0" y="9"/>
                      <a:pt x="0" y="9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1" name="Freeform 503">
                <a:extLst>
                  <a:ext uri="{FF2B5EF4-FFF2-40B4-BE49-F238E27FC236}">
                    <a16:creationId xmlns:a16="http://schemas.microsoft.com/office/drawing/2014/main" id="{F091DABD-B493-841E-8344-696F8D342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2" y="3981"/>
                <a:ext cx="30" cy="58"/>
              </a:xfrm>
              <a:custGeom>
                <a:avLst/>
                <a:gdLst>
                  <a:gd name="T0" fmla="*/ 74 w 19"/>
                  <a:gd name="T1" fmla="*/ 0 h 37"/>
                  <a:gd name="T2" fmla="*/ 14 w 19"/>
                  <a:gd name="T3" fmla="*/ 74 h 37"/>
                  <a:gd name="T4" fmla="*/ 13 w 19"/>
                  <a:gd name="T5" fmla="*/ 143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37">
                    <a:moveTo>
                      <a:pt x="19" y="0"/>
                    </a:moveTo>
                    <a:cubicBezTo>
                      <a:pt x="16" y="7"/>
                      <a:pt x="8" y="11"/>
                      <a:pt x="4" y="19"/>
                    </a:cubicBezTo>
                    <a:cubicBezTo>
                      <a:pt x="2" y="25"/>
                      <a:pt x="0" y="32"/>
                      <a:pt x="3" y="37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2" name="Freeform 504">
                <a:extLst>
                  <a:ext uri="{FF2B5EF4-FFF2-40B4-BE49-F238E27FC236}">
                    <a16:creationId xmlns:a16="http://schemas.microsoft.com/office/drawing/2014/main" id="{3068B1B4-B358-1827-BFB5-3A405EADE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3970"/>
                <a:ext cx="36" cy="69"/>
              </a:xfrm>
              <a:custGeom>
                <a:avLst/>
                <a:gdLst>
                  <a:gd name="T0" fmla="*/ 88 w 23"/>
                  <a:gd name="T1" fmla="*/ 0 h 44"/>
                  <a:gd name="T2" fmla="*/ 53 w 23"/>
                  <a:gd name="T3" fmla="*/ 42 h 44"/>
                  <a:gd name="T4" fmla="*/ 27 w 23"/>
                  <a:gd name="T5" fmla="*/ 100 h 44"/>
                  <a:gd name="T6" fmla="*/ 27 w 23"/>
                  <a:gd name="T7" fmla="*/ 169 h 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44">
                    <a:moveTo>
                      <a:pt x="23" y="0"/>
                    </a:moveTo>
                    <a:cubicBezTo>
                      <a:pt x="17" y="3"/>
                      <a:pt x="16" y="4"/>
                      <a:pt x="14" y="11"/>
                    </a:cubicBezTo>
                    <a:cubicBezTo>
                      <a:pt x="12" y="18"/>
                      <a:pt x="9" y="22"/>
                      <a:pt x="7" y="26"/>
                    </a:cubicBezTo>
                    <a:cubicBezTo>
                      <a:pt x="4" y="30"/>
                      <a:pt x="0" y="39"/>
                      <a:pt x="7" y="4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3" name="Freeform 505">
                <a:extLst>
                  <a:ext uri="{FF2B5EF4-FFF2-40B4-BE49-F238E27FC236}">
                    <a16:creationId xmlns:a16="http://schemas.microsoft.com/office/drawing/2014/main" id="{D2305BE5-7E0C-5ABB-04A0-484A367FB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3962"/>
                <a:ext cx="42" cy="62"/>
              </a:xfrm>
              <a:custGeom>
                <a:avLst/>
                <a:gdLst>
                  <a:gd name="T0" fmla="*/ 101 w 27"/>
                  <a:gd name="T1" fmla="*/ 0 h 40"/>
                  <a:gd name="T2" fmla="*/ 39 w 27"/>
                  <a:gd name="T3" fmla="*/ 60 h 40"/>
                  <a:gd name="T4" fmla="*/ 12 w 27"/>
                  <a:gd name="T5" fmla="*/ 115 h 40"/>
                  <a:gd name="T6" fmla="*/ 0 w 27"/>
                  <a:gd name="T7" fmla="*/ 149 h 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40">
                    <a:moveTo>
                      <a:pt x="27" y="0"/>
                    </a:moveTo>
                    <a:cubicBezTo>
                      <a:pt x="21" y="4"/>
                      <a:pt x="13" y="10"/>
                      <a:pt x="10" y="16"/>
                    </a:cubicBezTo>
                    <a:cubicBezTo>
                      <a:pt x="8" y="21"/>
                      <a:pt x="6" y="25"/>
                      <a:pt x="3" y="31"/>
                    </a:cubicBezTo>
                    <a:cubicBezTo>
                      <a:pt x="1" y="34"/>
                      <a:pt x="0" y="37"/>
                      <a:pt x="0" y="4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4" name="Freeform 506">
                <a:extLst>
                  <a:ext uri="{FF2B5EF4-FFF2-40B4-BE49-F238E27FC236}">
                    <a16:creationId xmlns:a16="http://schemas.microsoft.com/office/drawing/2014/main" id="{C2535E1D-23F3-DF0B-AB21-B9627A5E54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6" y="3954"/>
                <a:ext cx="48" cy="55"/>
              </a:xfrm>
              <a:custGeom>
                <a:avLst/>
                <a:gdLst>
                  <a:gd name="T0" fmla="*/ 115 w 31"/>
                  <a:gd name="T1" fmla="*/ 0 h 35"/>
                  <a:gd name="T2" fmla="*/ 56 w 31"/>
                  <a:gd name="T3" fmla="*/ 47 h 35"/>
                  <a:gd name="T4" fmla="*/ 5 w 31"/>
                  <a:gd name="T5" fmla="*/ 113 h 35"/>
                  <a:gd name="T6" fmla="*/ 0 w 31"/>
                  <a:gd name="T7" fmla="*/ 135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35">
                    <a:moveTo>
                      <a:pt x="31" y="0"/>
                    </a:moveTo>
                    <a:cubicBezTo>
                      <a:pt x="24" y="3"/>
                      <a:pt x="19" y="7"/>
                      <a:pt x="15" y="12"/>
                    </a:cubicBezTo>
                    <a:cubicBezTo>
                      <a:pt x="11" y="16"/>
                      <a:pt x="4" y="20"/>
                      <a:pt x="1" y="29"/>
                    </a:cubicBezTo>
                    <a:cubicBezTo>
                      <a:pt x="1" y="31"/>
                      <a:pt x="0" y="33"/>
                      <a:pt x="0" y="3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5" name="Freeform 507">
                <a:extLst>
                  <a:ext uri="{FF2B5EF4-FFF2-40B4-BE49-F238E27FC236}">
                    <a16:creationId xmlns:a16="http://schemas.microsoft.com/office/drawing/2014/main" id="{416FB704-ED91-DE4A-E17A-F45D122BD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8" y="4017"/>
                <a:ext cx="26" cy="15"/>
              </a:xfrm>
              <a:custGeom>
                <a:avLst/>
                <a:gdLst>
                  <a:gd name="T0" fmla="*/ 5 w 17"/>
                  <a:gd name="T1" fmla="*/ 32 h 10"/>
                  <a:gd name="T2" fmla="*/ 54 w 17"/>
                  <a:gd name="T3" fmla="*/ 32 h 10"/>
                  <a:gd name="T4" fmla="*/ 32 w 17"/>
                  <a:gd name="T5" fmla="*/ 5 h 10"/>
                  <a:gd name="T6" fmla="*/ 5 w 17"/>
                  <a:gd name="T7" fmla="*/ 3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10">
                    <a:moveTo>
                      <a:pt x="1" y="9"/>
                    </a:moveTo>
                    <a:cubicBezTo>
                      <a:pt x="6" y="10"/>
                      <a:pt x="14" y="10"/>
                      <a:pt x="15" y="9"/>
                    </a:cubicBezTo>
                    <a:cubicBezTo>
                      <a:pt x="17" y="8"/>
                      <a:pt x="16" y="1"/>
                      <a:pt x="9" y="1"/>
                    </a:cubicBezTo>
                    <a:cubicBezTo>
                      <a:pt x="1" y="0"/>
                      <a:pt x="0" y="8"/>
                      <a:pt x="1" y="9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6" name="Freeform 508">
                <a:extLst>
                  <a:ext uri="{FF2B5EF4-FFF2-40B4-BE49-F238E27FC236}">
                    <a16:creationId xmlns:a16="http://schemas.microsoft.com/office/drawing/2014/main" id="{A8FBA80C-014F-6EE0-E231-86ED333F9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4" y="4009"/>
                <a:ext cx="25" cy="14"/>
              </a:xfrm>
              <a:custGeom>
                <a:avLst/>
                <a:gdLst>
                  <a:gd name="T0" fmla="*/ 5 w 16"/>
                  <a:gd name="T1" fmla="*/ 26 h 9"/>
                  <a:gd name="T2" fmla="*/ 53 w 16"/>
                  <a:gd name="T3" fmla="*/ 30 h 9"/>
                  <a:gd name="T4" fmla="*/ 27 w 16"/>
                  <a:gd name="T5" fmla="*/ 0 h 9"/>
                  <a:gd name="T6" fmla="*/ 5 w 16"/>
                  <a:gd name="T7" fmla="*/ 26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9">
                    <a:moveTo>
                      <a:pt x="1" y="7"/>
                    </a:moveTo>
                    <a:cubicBezTo>
                      <a:pt x="6" y="8"/>
                      <a:pt x="13" y="9"/>
                      <a:pt x="14" y="8"/>
                    </a:cubicBezTo>
                    <a:cubicBezTo>
                      <a:pt x="16" y="7"/>
                      <a:pt x="14" y="0"/>
                      <a:pt x="7" y="0"/>
                    </a:cubicBezTo>
                    <a:cubicBezTo>
                      <a:pt x="2" y="0"/>
                      <a:pt x="0" y="6"/>
                      <a:pt x="1" y="7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7" name="Freeform 509">
                <a:extLst>
                  <a:ext uri="{FF2B5EF4-FFF2-40B4-BE49-F238E27FC236}">
                    <a16:creationId xmlns:a16="http://schemas.microsoft.com/office/drawing/2014/main" id="{36B4C7C4-746A-32A8-E141-7986E2F69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4003"/>
                <a:ext cx="23" cy="12"/>
              </a:xfrm>
              <a:custGeom>
                <a:avLst/>
                <a:gdLst>
                  <a:gd name="T0" fmla="*/ 0 w 15"/>
                  <a:gd name="T1" fmla="*/ 26 h 8"/>
                  <a:gd name="T2" fmla="*/ 48 w 15"/>
                  <a:gd name="T3" fmla="*/ 26 h 8"/>
                  <a:gd name="T4" fmla="*/ 21 w 15"/>
                  <a:gd name="T5" fmla="*/ 0 h 8"/>
                  <a:gd name="T6" fmla="*/ 0 w 15"/>
                  <a:gd name="T7" fmla="*/ 26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8">
                    <a:moveTo>
                      <a:pt x="0" y="7"/>
                    </a:moveTo>
                    <a:cubicBezTo>
                      <a:pt x="5" y="6"/>
                      <a:pt x="12" y="8"/>
                      <a:pt x="13" y="7"/>
                    </a:cubicBezTo>
                    <a:cubicBezTo>
                      <a:pt x="15" y="6"/>
                      <a:pt x="13" y="0"/>
                      <a:pt x="6" y="0"/>
                    </a:cubicBezTo>
                    <a:cubicBezTo>
                      <a:pt x="2" y="0"/>
                      <a:pt x="0" y="6"/>
                      <a:pt x="0" y="7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8" name="Freeform 510">
                <a:extLst>
                  <a:ext uri="{FF2B5EF4-FFF2-40B4-BE49-F238E27FC236}">
                    <a16:creationId xmlns:a16="http://schemas.microsoft.com/office/drawing/2014/main" id="{644D61F5-EB7D-E0F9-F407-66875BC1E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4" y="4010"/>
                <a:ext cx="7" cy="21"/>
              </a:xfrm>
              <a:custGeom>
                <a:avLst/>
                <a:gdLst>
                  <a:gd name="T0" fmla="*/ 0 w 5"/>
                  <a:gd name="T1" fmla="*/ 0 h 13"/>
                  <a:gd name="T2" fmla="*/ 0 w 5"/>
                  <a:gd name="T3" fmla="*/ 55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cubicBezTo>
                      <a:pt x="2" y="5"/>
                      <a:pt x="5" y="7"/>
                      <a:pt x="0" y="1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69" name="Freeform 511">
                <a:extLst>
                  <a:ext uri="{FF2B5EF4-FFF2-40B4-BE49-F238E27FC236}">
                    <a16:creationId xmlns:a16="http://schemas.microsoft.com/office/drawing/2014/main" id="{DEBAA3C4-2E04-EDEC-5C66-DBC337D483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1" y="3835"/>
                <a:ext cx="3" cy="23"/>
              </a:xfrm>
              <a:custGeom>
                <a:avLst/>
                <a:gdLst>
                  <a:gd name="T0" fmla="*/ 8 w 2"/>
                  <a:gd name="T1" fmla="*/ 0 h 15"/>
                  <a:gd name="T2" fmla="*/ 0 w 2"/>
                  <a:gd name="T3" fmla="*/ 54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5">
                    <a:moveTo>
                      <a:pt x="2" y="0"/>
                    </a:moveTo>
                    <a:cubicBezTo>
                      <a:pt x="2" y="4"/>
                      <a:pt x="0" y="15"/>
                      <a:pt x="0" y="1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0" name="Freeform 512">
                <a:extLst>
                  <a:ext uri="{FF2B5EF4-FFF2-40B4-BE49-F238E27FC236}">
                    <a16:creationId xmlns:a16="http://schemas.microsoft.com/office/drawing/2014/main" id="{14564E62-2695-CA92-A7FC-BF8C22089B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" y="4001"/>
                <a:ext cx="39" cy="22"/>
              </a:xfrm>
              <a:custGeom>
                <a:avLst/>
                <a:gdLst>
                  <a:gd name="T0" fmla="*/ 95 w 25"/>
                  <a:gd name="T1" fmla="*/ 35 h 14"/>
                  <a:gd name="T2" fmla="*/ 19 w 25"/>
                  <a:gd name="T3" fmla="*/ 42 h 14"/>
                  <a:gd name="T4" fmla="*/ 8 w 25"/>
                  <a:gd name="T5" fmla="*/ 20 h 14"/>
                  <a:gd name="T6" fmla="*/ 75 w 25"/>
                  <a:gd name="T7" fmla="*/ 8 h 14"/>
                  <a:gd name="T8" fmla="*/ 95 w 25"/>
                  <a:gd name="T9" fmla="*/ 3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4">
                    <a:moveTo>
                      <a:pt x="25" y="9"/>
                    </a:moveTo>
                    <a:cubicBezTo>
                      <a:pt x="22" y="6"/>
                      <a:pt x="7" y="8"/>
                      <a:pt x="5" y="11"/>
                    </a:cubicBezTo>
                    <a:cubicBezTo>
                      <a:pt x="2" y="14"/>
                      <a:pt x="0" y="6"/>
                      <a:pt x="2" y="5"/>
                    </a:cubicBezTo>
                    <a:cubicBezTo>
                      <a:pt x="6" y="1"/>
                      <a:pt x="15" y="0"/>
                      <a:pt x="20" y="2"/>
                    </a:cubicBezTo>
                    <a:cubicBezTo>
                      <a:pt x="24" y="3"/>
                      <a:pt x="25" y="9"/>
                      <a:pt x="25" y="9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1" name="Freeform 513">
                <a:extLst>
                  <a:ext uri="{FF2B5EF4-FFF2-40B4-BE49-F238E27FC236}">
                    <a16:creationId xmlns:a16="http://schemas.microsoft.com/office/drawing/2014/main" id="{1D233176-14BC-5725-C6F1-0626EFB1D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3981"/>
                <a:ext cx="30" cy="58"/>
              </a:xfrm>
              <a:custGeom>
                <a:avLst/>
                <a:gdLst>
                  <a:gd name="T0" fmla="*/ 0 w 19"/>
                  <a:gd name="T1" fmla="*/ 0 h 37"/>
                  <a:gd name="T2" fmla="*/ 55 w 19"/>
                  <a:gd name="T3" fmla="*/ 74 h 37"/>
                  <a:gd name="T4" fmla="*/ 62 w 19"/>
                  <a:gd name="T5" fmla="*/ 143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37">
                    <a:moveTo>
                      <a:pt x="0" y="0"/>
                    </a:moveTo>
                    <a:cubicBezTo>
                      <a:pt x="2" y="7"/>
                      <a:pt x="11" y="11"/>
                      <a:pt x="14" y="19"/>
                    </a:cubicBezTo>
                    <a:cubicBezTo>
                      <a:pt x="17" y="25"/>
                      <a:pt x="19" y="32"/>
                      <a:pt x="16" y="37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2" name="Freeform 514">
                <a:extLst>
                  <a:ext uri="{FF2B5EF4-FFF2-40B4-BE49-F238E27FC236}">
                    <a16:creationId xmlns:a16="http://schemas.microsoft.com/office/drawing/2014/main" id="{848133F7-F367-AB3D-812D-E002AE77C3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0" y="3970"/>
                <a:ext cx="36" cy="69"/>
              </a:xfrm>
              <a:custGeom>
                <a:avLst/>
                <a:gdLst>
                  <a:gd name="T0" fmla="*/ 0 w 23"/>
                  <a:gd name="T1" fmla="*/ 0 h 44"/>
                  <a:gd name="T2" fmla="*/ 31 w 23"/>
                  <a:gd name="T3" fmla="*/ 42 h 44"/>
                  <a:gd name="T4" fmla="*/ 61 w 23"/>
                  <a:gd name="T5" fmla="*/ 100 h 44"/>
                  <a:gd name="T6" fmla="*/ 61 w 23"/>
                  <a:gd name="T7" fmla="*/ 169 h 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44">
                    <a:moveTo>
                      <a:pt x="0" y="0"/>
                    </a:moveTo>
                    <a:cubicBezTo>
                      <a:pt x="6" y="3"/>
                      <a:pt x="6" y="4"/>
                      <a:pt x="8" y="11"/>
                    </a:cubicBezTo>
                    <a:cubicBezTo>
                      <a:pt x="10" y="18"/>
                      <a:pt x="13" y="22"/>
                      <a:pt x="16" y="26"/>
                    </a:cubicBezTo>
                    <a:cubicBezTo>
                      <a:pt x="19" y="30"/>
                      <a:pt x="23" y="39"/>
                      <a:pt x="16" y="4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3" name="Freeform 515">
                <a:extLst>
                  <a:ext uri="{FF2B5EF4-FFF2-40B4-BE49-F238E27FC236}">
                    <a16:creationId xmlns:a16="http://schemas.microsoft.com/office/drawing/2014/main" id="{F6B66306-9289-C407-01CD-90B52A5E24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5" y="3962"/>
                <a:ext cx="42" cy="64"/>
              </a:xfrm>
              <a:custGeom>
                <a:avLst/>
                <a:gdLst>
                  <a:gd name="T0" fmla="*/ 0 w 27"/>
                  <a:gd name="T1" fmla="*/ 0 h 41"/>
                  <a:gd name="T2" fmla="*/ 61 w 27"/>
                  <a:gd name="T3" fmla="*/ 61 h 41"/>
                  <a:gd name="T4" fmla="*/ 90 w 27"/>
                  <a:gd name="T5" fmla="*/ 117 h 41"/>
                  <a:gd name="T6" fmla="*/ 96 w 27"/>
                  <a:gd name="T7" fmla="*/ 156 h 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41">
                    <a:moveTo>
                      <a:pt x="0" y="0"/>
                    </a:moveTo>
                    <a:cubicBezTo>
                      <a:pt x="5" y="4"/>
                      <a:pt x="14" y="10"/>
                      <a:pt x="16" y="16"/>
                    </a:cubicBezTo>
                    <a:cubicBezTo>
                      <a:pt x="19" y="21"/>
                      <a:pt x="21" y="25"/>
                      <a:pt x="24" y="31"/>
                    </a:cubicBezTo>
                    <a:cubicBezTo>
                      <a:pt x="26" y="34"/>
                      <a:pt x="27" y="37"/>
                      <a:pt x="26" y="4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4" name="Freeform 516">
                <a:extLst>
                  <a:ext uri="{FF2B5EF4-FFF2-40B4-BE49-F238E27FC236}">
                    <a16:creationId xmlns:a16="http://schemas.microsoft.com/office/drawing/2014/main" id="{5A005C5E-6FB7-B0CA-16B0-FFA5D2466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2" y="3954"/>
                <a:ext cx="49" cy="55"/>
              </a:xfrm>
              <a:custGeom>
                <a:avLst/>
                <a:gdLst>
                  <a:gd name="T0" fmla="*/ 0 w 31"/>
                  <a:gd name="T1" fmla="*/ 0 h 35"/>
                  <a:gd name="T2" fmla="*/ 63 w 31"/>
                  <a:gd name="T3" fmla="*/ 47 h 35"/>
                  <a:gd name="T4" fmla="*/ 115 w 31"/>
                  <a:gd name="T5" fmla="*/ 113 h 35"/>
                  <a:gd name="T6" fmla="*/ 122 w 31"/>
                  <a:gd name="T7" fmla="*/ 135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35">
                    <a:moveTo>
                      <a:pt x="0" y="0"/>
                    </a:moveTo>
                    <a:cubicBezTo>
                      <a:pt x="7" y="3"/>
                      <a:pt x="12" y="7"/>
                      <a:pt x="16" y="12"/>
                    </a:cubicBezTo>
                    <a:cubicBezTo>
                      <a:pt x="19" y="16"/>
                      <a:pt x="27" y="20"/>
                      <a:pt x="29" y="29"/>
                    </a:cubicBezTo>
                    <a:cubicBezTo>
                      <a:pt x="30" y="31"/>
                      <a:pt x="31" y="33"/>
                      <a:pt x="31" y="3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5" name="Freeform 517">
                <a:extLst>
                  <a:ext uri="{FF2B5EF4-FFF2-40B4-BE49-F238E27FC236}">
                    <a16:creationId xmlns:a16="http://schemas.microsoft.com/office/drawing/2014/main" id="{A98A911F-E326-BA4C-35FC-4B70DFED8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2" y="4017"/>
                <a:ext cx="25" cy="15"/>
              </a:xfrm>
              <a:custGeom>
                <a:avLst/>
                <a:gdLst>
                  <a:gd name="T0" fmla="*/ 61 w 16"/>
                  <a:gd name="T1" fmla="*/ 32 h 10"/>
                  <a:gd name="T2" fmla="*/ 5 w 16"/>
                  <a:gd name="T3" fmla="*/ 32 h 10"/>
                  <a:gd name="T4" fmla="*/ 31 w 16"/>
                  <a:gd name="T5" fmla="*/ 5 h 10"/>
                  <a:gd name="T6" fmla="*/ 61 w 16"/>
                  <a:gd name="T7" fmla="*/ 3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0">
                    <a:moveTo>
                      <a:pt x="16" y="9"/>
                    </a:moveTo>
                    <a:cubicBezTo>
                      <a:pt x="10" y="10"/>
                      <a:pt x="3" y="10"/>
                      <a:pt x="1" y="9"/>
                    </a:cubicBezTo>
                    <a:cubicBezTo>
                      <a:pt x="0" y="8"/>
                      <a:pt x="0" y="1"/>
                      <a:pt x="8" y="1"/>
                    </a:cubicBezTo>
                    <a:cubicBezTo>
                      <a:pt x="15" y="0"/>
                      <a:pt x="16" y="8"/>
                      <a:pt x="16" y="9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6" name="Freeform 518">
                <a:extLst>
                  <a:ext uri="{FF2B5EF4-FFF2-40B4-BE49-F238E27FC236}">
                    <a16:creationId xmlns:a16="http://schemas.microsoft.com/office/drawing/2014/main" id="{C9E67B87-AD20-4391-6092-791EA6A96D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4009"/>
                <a:ext cx="24" cy="14"/>
              </a:xfrm>
              <a:custGeom>
                <a:avLst/>
                <a:gdLst>
                  <a:gd name="T0" fmla="*/ 61 w 15"/>
                  <a:gd name="T1" fmla="*/ 26 h 9"/>
                  <a:gd name="T2" fmla="*/ 5 w 15"/>
                  <a:gd name="T3" fmla="*/ 30 h 9"/>
                  <a:gd name="T4" fmla="*/ 35 w 15"/>
                  <a:gd name="T5" fmla="*/ 0 h 9"/>
                  <a:gd name="T6" fmla="*/ 61 w 15"/>
                  <a:gd name="T7" fmla="*/ 26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9">
                    <a:moveTo>
                      <a:pt x="15" y="7"/>
                    </a:moveTo>
                    <a:cubicBezTo>
                      <a:pt x="10" y="8"/>
                      <a:pt x="3" y="9"/>
                      <a:pt x="1" y="8"/>
                    </a:cubicBezTo>
                    <a:cubicBezTo>
                      <a:pt x="0" y="7"/>
                      <a:pt x="1" y="0"/>
                      <a:pt x="9" y="0"/>
                    </a:cubicBezTo>
                    <a:cubicBezTo>
                      <a:pt x="13" y="0"/>
                      <a:pt x="15" y="6"/>
                      <a:pt x="15" y="7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7" name="Freeform 519">
                <a:extLst>
                  <a:ext uri="{FF2B5EF4-FFF2-40B4-BE49-F238E27FC236}">
                    <a16:creationId xmlns:a16="http://schemas.microsoft.com/office/drawing/2014/main" id="{25DB6006-6DA7-103A-9ABA-88D0169A87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4003"/>
                <a:ext cx="23" cy="12"/>
              </a:xfrm>
              <a:custGeom>
                <a:avLst/>
                <a:gdLst>
                  <a:gd name="T0" fmla="*/ 49 w 15"/>
                  <a:gd name="T1" fmla="*/ 26 h 8"/>
                  <a:gd name="T2" fmla="*/ 5 w 15"/>
                  <a:gd name="T3" fmla="*/ 26 h 8"/>
                  <a:gd name="T4" fmla="*/ 32 w 15"/>
                  <a:gd name="T5" fmla="*/ 0 h 8"/>
                  <a:gd name="T6" fmla="*/ 49 w 15"/>
                  <a:gd name="T7" fmla="*/ 26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8">
                    <a:moveTo>
                      <a:pt x="14" y="7"/>
                    </a:moveTo>
                    <a:cubicBezTo>
                      <a:pt x="10" y="6"/>
                      <a:pt x="3" y="8"/>
                      <a:pt x="1" y="7"/>
                    </a:cubicBezTo>
                    <a:cubicBezTo>
                      <a:pt x="0" y="6"/>
                      <a:pt x="1" y="0"/>
                      <a:pt x="9" y="0"/>
                    </a:cubicBezTo>
                    <a:cubicBezTo>
                      <a:pt x="13" y="0"/>
                      <a:pt x="15" y="6"/>
                      <a:pt x="14" y="7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8" name="Freeform 520">
                <a:extLst>
                  <a:ext uri="{FF2B5EF4-FFF2-40B4-BE49-F238E27FC236}">
                    <a16:creationId xmlns:a16="http://schemas.microsoft.com/office/drawing/2014/main" id="{9E8EE4AC-F82C-0517-F879-887961AD1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4010"/>
                <a:ext cx="8" cy="21"/>
              </a:xfrm>
              <a:custGeom>
                <a:avLst/>
                <a:gdLst>
                  <a:gd name="T0" fmla="*/ 16 w 5"/>
                  <a:gd name="T1" fmla="*/ 0 h 13"/>
                  <a:gd name="T2" fmla="*/ 21 w 5"/>
                  <a:gd name="T3" fmla="*/ 55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4" y="0"/>
                    </a:moveTo>
                    <a:cubicBezTo>
                      <a:pt x="2" y="5"/>
                      <a:pt x="0" y="7"/>
                      <a:pt x="5" y="1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79" name="Freeform 521">
                <a:extLst>
                  <a:ext uri="{FF2B5EF4-FFF2-40B4-BE49-F238E27FC236}">
                    <a16:creationId xmlns:a16="http://schemas.microsoft.com/office/drawing/2014/main" id="{A2365019-7CD7-AFBE-FE84-4C22C96C6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3835"/>
                <a:ext cx="4" cy="23"/>
              </a:xfrm>
              <a:custGeom>
                <a:avLst/>
                <a:gdLst>
                  <a:gd name="T0" fmla="*/ 0 w 3"/>
                  <a:gd name="T1" fmla="*/ 0 h 15"/>
                  <a:gd name="T2" fmla="*/ 7 w 3"/>
                  <a:gd name="T3" fmla="*/ 54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5">
                    <a:moveTo>
                      <a:pt x="0" y="0"/>
                    </a:moveTo>
                    <a:cubicBezTo>
                      <a:pt x="0" y="4"/>
                      <a:pt x="3" y="15"/>
                      <a:pt x="3" y="1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0" name="Freeform 522">
                <a:extLst>
                  <a:ext uri="{FF2B5EF4-FFF2-40B4-BE49-F238E27FC236}">
                    <a16:creationId xmlns:a16="http://schemas.microsoft.com/office/drawing/2014/main" id="{BDF1E270-242A-CF5C-957A-0DAF651A18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8" y="1967"/>
                <a:ext cx="60" cy="34"/>
              </a:xfrm>
              <a:custGeom>
                <a:avLst/>
                <a:gdLst>
                  <a:gd name="T0" fmla="*/ 81 w 38"/>
                  <a:gd name="T1" fmla="*/ 40 h 22"/>
                  <a:gd name="T2" fmla="*/ 21 w 38"/>
                  <a:gd name="T3" fmla="*/ 76 h 22"/>
                  <a:gd name="T4" fmla="*/ 0 w 38"/>
                  <a:gd name="T5" fmla="*/ 66 h 22"/>
                  <a:gd name="T6" fmla="*/ 21 w 38"/>
                  <a:gd name="T7" fmla="*/ 82 h 22"/>
                  <a:gd name="T8" fmla="*/ 82 w 38"/>
                  <a:gd name="T9" fmla="*/ 45 h 22"/>
                  <a:gd name="T10" fmla="*/ 150 w 38"/>
                  <a:gd name="T11" fmla="*/ 0 h 22"/>
                  <a:gd name="T12" fmla="*/ 81 w 38"/>
                  <a:gd name="T13" fmla="*/ 4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22">
                    <a:moveTo>
                      <a:pt x="20" y="11"/>
                    </a:moveTo>
                    <a:cubicBezTo>
                      <a:pt x="14" y="16"/>
                      <a:pt x="9" y="21"/>
                      <a:pt x="5" y="21"/>
                    </a:cubicBezTo>
                    <a:cubicBezTo>
                      <a:pt x="3" y="20"/>
                      <a:pt x="1" y="20"/>
                      <a:pt x="0" y="18"/>
                    </a:cubicBezTo>
                    <a:cubicBezTo>
                      <a:pt x="2" y="20"/>
                      <a:pt x="3" y="21"/>
                      <a:pt x="5" y="22"/>
                    </a:cubicBezTo>
                    <a:cubicBezTo>
                      <a:pt x="9" y="22"/>
                      <a:pt x="15" y="17"/>
                      <a:pt x="21" y="12"/>
                    </a:cubicBezTo>
                    <a:cubicBezTo>
                      <a:pt x="27" y="6"/>
                      <a:pt x="33" y="0"/>
                      <a:pt x="38" y="0"/>
                    </a:cubicBezTo>
                    <a:cubicBezTo>
                      <a:pt x="33" y="0"/>
                      <a:pt x="26" y="5"/>
                      <a:pt x="20" y="11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1" name="Freeform 523">
                <a:extLst>
                  <a:ext uri="{FF2B5EF4-FFF2-40B4-BE49-F238E27FC236}">
                    <a16:creationId xmlns:a16="http://schemas.microsoft.com/office/drawing/2014/main" id="{9A7DD02F-CCB7-CCE9-9B17-43DE9BB021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3" y="1682"/>
                <a:ext cx="199" cy="33"/>
              </a:xfrm>
              <a:custGeom>
                <a:avLst/>
                <a:gdLst>
                  <a:gd name="T0" fmla="*/ 0 w 127"/>
                  <a:gd name="T1" fmla="*/ 0 h 21"/>
                  <a:gd name="T2" fmla="*/ 373 w 127"/>
                  <a:gd name="T3" fmla="*/ 39 h 21"/>
                  <a:gd name="T4" fmla="*/ 489 w 127"/>
                  <a:gd name="T5" fmla="*/ 20 h 21"/>
                  <a:gd name="T6" fmla="*/ 373 w 127"/>
                  <a:gd name="T7" fmla="*/ 31 h 21"/>
                  <a:gd name="T8" fmla="*/ 0 w 127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7" h="21">
                    <a:moveTo>
                      <a:pt x="0" y="0"/>
                    </a:moveTo>
                    <a:cubicBezTo>
                      <a:pt x="25" y="21"/>
                      <a:pt x="63" y="15"/>
                      <a:pt x="97" y="10"/>
                    </a:cubicBezTo>
                    <a:cubicBezTo>
                      <a:pt x="108" y="8"/>
                      <a:pt x="118" y="6"/>
                      <a:pt x="127" y="5"/>
                    </a:cubicBezTo>
                    <a:cubicBezTo>
                      <a:pt x="118" y="6"/>
                      <a:pt x="108" y="6"/>
                      <a:pt x="97" y="8"/>
                    </a:cubicBezTo>
                    <a:cubicBezTo>
                      <a:pt x="63" y="13"/>
                      <a:pt x="24" y="20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2" name="Freeform 524">
                <a:extLst>
                  <a:ext uri="{FF2B5EF4-FFF2-40B4-BE49-F238E27FC236}">
                    <a16:creationId xmlns:a16="http://schemas.microsoft.com/office/drawing/2014/main" id="{7DAF7890-59E0-1657-F6A0-F47D11E619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9" y="824"/>
                <a:ext cx="282" cy="196"/>
              </a:xfrm>
              <a:custGeom>
                <a:avLst/>
                <a:gdLst>
                  <a:gd name="T0" fmla="*/ 27 w 180"/>
                  <a:gd name="T1" fmla="*/ 440 h 126"/>
                  <a:gd name="T2" fmla="*/ 20 w 180"/>
                  <a:gd name="T3" fmla="*/ 380 h 126"/>
                  <a:gd name="T4" fmla="*/ 47 w 180"/>
                  <a:gd name="T5" fmla="*/ 300 h 126"/>
                  <a:gd name="T6" fmla="*/ 20 w 180"/>
                  <a:gd name="T7" fmla="*/ 182 h 126"/>
                  <a:gd name="T8" fmla="*/ 94 w 180"/>
                  <a:gd name="T9" fmla="*/ 140 h 126"/>
                  <a:gd name="T10" fmla="*/ 150 w 180"/>
                  <a:gd name="T11" fmla="*/ 117 h 126"/>
                  <a:gd name="T12" fmla="*/ 218 w 180"/>
                  <a:gd name="T13" fmla="*/ 62 h 126"/>
                  <a:gd name="T14" fmla="*/ 290 w 180"/>
                  <a:gd name="T15" fmla="*/ 14 h 126"/>
                  <a:gd name="T16" fmla="*/ 326 w 180"/>
                  <a:gd name="T17" fmla="*/ 0 h 126"/>
                  <a:gd name="T18" fmla="*/ 354 w 180"/>
                  <a:gd name="T19" fmla="*/ 62 h 126"/>
                  <a:gd name="T20" fmla="*/ 442 w 180"/>
                  <a:gd name="T21" fmla="*/ 30 h 126"/>
                  <a:gd name="T22" fmla="*/ 450 w 180"/>
                  <a:gd name="T23" fmla="*/ 62 h 126"/>
                  <a:gd name="T24" fmla="*/ 550 w 180"/>
                  <a:gd name="T25" fmla="*/ 68 h 126"/>
                  <a:gd name="T26" fmla="*/ 581 w 180"/>
                  <a:gd name="T27" fmla="*/ 109 h 126"/>
                  <a:gd name="T28" fmla="*/ 581 w 180"/>
                  <a:gd name="T29" fmla="*/ 121 h 126"/>
                  <a:gd name="T30" fmla="*/ 597 w 180"/>
                  <a:gd name="T31" fmla="*/ 121 h 126"/>
                  <a:gd name="T32" fmla="*/ 609 w 180"/>
                  <a:gd name="T33" fmla="*/ 215 h 126"/>
                  <a:gd name="T34" fmla="*/ 677 w 180"/>
                  <a:gd name="T35" fmla="*/ 266 h 126"/>
                  <a:gd name="T36" fmla="*/ 666 w 180"/>
                  <a:gd name="T37" fmla="*/ 297 h 126"/>
                  <a:gd name="T38" fmla="*/ 672 w 180"/>
                  <a:gd name="T39" fmla="*/ 344 h 126"/>
                  <a:gd name="T40" fmla="*/ 685 w 180"/>
                  <a:gd name="T41" fmla="*/ 467 h 126"/>
                  <a:gd name="T42" fmla="*/ 692 w 180"/>
                  <a:gd name="T43" fmla="*/ 460 h 1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80" h="126">
                    <a:moveTo>
                      <a:pt x="7" y="117"/>
                    </a:moveTo>
                    <a:cubicBezTo>
                      <a:pt x="1" y="104"/>
                      <a:pt x="8" y="106"/>
                      <a:pt x="5" y="101"/>
                    </a:cubicBezTo>
                    <a:cubicBezTo>
                      <a:pt x="0" y="92"/>
                      <a:pt x="7" y="88"/>
                      <a:pt x="12" y="80"/>
                    </a:cubicBezTo>
                    <a:cubicBezTo>
                      <a:pt x="17" y="71"/>
                      <a:pt x="8" y="58"/>
                      <a:pt x="5" y="48"/>
                    </a:cubicBezTo>
                    <a:cubicBezTo>
                      <a:pt x="11" y="46"/>
                      <a:pt x="22" y="45"/>
                      <a:pt x="24" y="37"/>
                    </a:cubicBezTo>
                    <a:cubicBezTo>
                      <a:pt x="27" y="27"/>
                      <a:pt x="26" y="33"/>
                      <a:pt x="39" y="31"/>
                    </a:cubicBezTo>
                    <a:cubicBezTo>
                      <a:pt x="50" y="29"/>
                      <a:pt x="53" y="27"/>
                      <a:pt x="57" y="17"/>
                    </a:cubicBezTo>
                    <a:cubicBezTo>
                      <a:pt x="60" y="9"/>
                      <a:pt x="68" y="6"/>
                      <a:pt x="75" y="4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7" y="5"/>
                      <a:pt x="90" y="11"/>
                      <a:pt x="92" y="17"/>
                    </a:cubicBezTo>
                    <a:cubicBezTo>
                      <a:pt x="95" y="12"/>
                      <a:pt x="109" y="5"/>
                      <a:pt x="115" y="8"/>
                    </a:cubicBezTo>
                    <a:cubicBezTo>
                      <a:pt x="119" y="11"/>
                      <a:pt x="115" y="14"/>
                      <a:pt x="117" y="17"/>
                    </a:cubicBezTo>
                    <a:cubicBezTo>
                      <a:pt x="124" y="12"/>
                      <a:pt x="136" y="14"/>
                      <a:pt x="143" y="18"/>
                    </a:cubicBezTo>
                    <a:cubicBezTo>
                      <a:pt x="148" y="21"/>
                      <a:pt x="147" y="25"/>
                      <a:pt x="151" y="29"/>
                    </a:cubicBezTo>
                    <a:cubicBezTo>
                      <a:pt x="150" y="30"/>
                      <a:pt x="151" y="31"/>
                      <a:pt x="151" y="32"/>
                    </a:cubicBezTo>
                    <a:cubicBezTo>
                      <a:pt x="152" y="32"/>
                      <a:pt x="155" y="31"/>
                      <a:pt x="155" y="32"/>
                    </a:cubicBezTo>
                    <a:cubicBezTo>
                      <a:pt x="161" y="37"/>
                      <a:pt x="163" y="51"/>
                      <a:pt x="158" y="57"/>
                    </a:cubicBezTo>
                    <a:cubicBezTo>
                      <a:pt x="163" y="63"/>
                      <a:pt x="178" y="61"/>
                      <a:pt x="176" y="71"/>
                    </a:cubicBezTo>
                    <a:cubicBezTo>
                      <a:pt x="176" y="74"/>
                      <a:pt x="173" y="76"/>
                      <a:pt x="173" y="79"/>
                    </a:cubicBezTo>
                    <a:cubicBezTo>
                      <a:pt x="172" y="84"/>
                      <a:pt x="174" y="87"/>
                      <a:pt x="175" y="91"/>
                    </a:cubicBezTo>
                    <a:cubicBezTo>
                      <a:pt x="179" y="101"/>
                      <a:pt x="176" y="126"/>
                      <a:pt x="178" y="124"/>
                    </a:cubicBezTo>
                    <a:cubicBezTo>
                      <a:pt x="180" y="122"/>
                      <a:pt x="180" y="122"/>
                      <a:pt x="180" y="122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3" name="Freeform 525">
                <a:extLst>
                  <a:ext uri="{FF2B5EF4-FFF2-40B4-BE49-F238E27FC236}">
                    <a16:creationId xmlns:a16="http://schemas.microsoft.com/office/drawing/2014/main" id="{9A692BDC-9246-BD44-920D-FED064F69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6" y="722"/>
                <a:ext cx="345" cy="292"/>
              </a:xfrm>
              <a:custGeom>
                <a:avLst/>
                <a:gdLst>
                  <a:gd name="T0" fmla="*/ 775 w 220"/>
                  <a:gd name="T1" fmla="*/ 705 h 188"/>
                  <a:gd name="T2" fmla="*/ 789 w 220"/>
                  <a:gd name="T3" fmla="*/ 677 h 188"/>
                  <a:gd name="T4" fmla="*/ 806 w 220"/>
                  <a:gd name="T5" fmla="*/ 629 h 188"/>
                  <a:gd name="T6" fmla="*/ 828 w 220"/>
                  <a:gd name="T7" fmla="*/ 548 h 188"/>
                  <a:gd name="T8" fmla="*/ 848 w 220"/>
                  <a:gd name="T9" fmla="*/ 542 h 188"/>
                  <a:gd name="T10" fmla="*/ 844 w 220"/>
                  <a:gd name="T11" fmla="*/ 461 h 188"/>
                  <a:gd name="T12" fmla="*/ 844 w 220"/>
                  <a:gd name="T13" fmla="*/ 391 h 188"/>
                  <a:gd name="T14" fmla="*/ 822 w 220"/>
                  <a:gd name="T15" fmla="*/ 300 h 188"/>
                  <a:gd name="T16" fmla="*/ 801 w 220"/>
                  <a:gd name="T17" fmla="*/ 210 h 188"/>
                  <a:gd name="T18" fmla="*/ 737 w 220"/>
                  <a:gd name="T19" fmla="*/ 135 h 188"/>
                  <a:gd name="T20" fmla="*/ 663 w 220"/>
                  <a:gd name="T21" fmla="*/ 95 h 188"/>
                  <a:gd name="T22" fmla="*/ 646 w 220"/>
                  <a:gd name="T23" fmla="*/ 73 h 188"/>
                  <a:gd name="T24" fmla="*/ 612 w 220"/>
                  <a:gd name="T25" fmla="*/ 62 h 188"/>
                  <a:gd name="T26" fmla="*/ 558 w 220"/>
                  <a:gd name="T27" fmla="*/ 14 h 188"/>
                  <a:gd name="T28" fmla="*/ 433 w 220"/>
                  <a:gd name="T29" fmla="*/ 8 h 188"/>
                  <a:gd name="T30" fmla="*/ 408 w 220"/>
                  <a:gd name="T31" fmla="*/ 8 h 188"/>
                  <a:gd name="T32" fmla="*/ 347 w 220"/>
                  <a:gd name="T33" fmla="*/ 0 h 188"/>
                  <a:gd name="T34" fmla="*/ 273 w 220"/>
                  <a:gd name="T35" fmla="*/ 34 h 188"/>
                  <a:gd name="T36" fmla="*/ 196 w 220"/>
                  <a:gd name="T37" fmla="*/ 62 h 188"/>
                  <a:gd name="T38" fmla="*/ 231 w 220"/>
                  <a:gd name="T39" fmla="*/ 62 h 188"/>
                  <a:gd name="T40" fmla="*/ 60 w 220"/>
                  <a:gd name="T41" fmla="*/ 244 h 188"/>
                  <a:gd name="T42" fmla="*/ 31 w 220"/>
                  <a:gd name="T43" fmla="*/ 348 h 188"/>
                  <a:gd name="T44" fmla="*/ 13 w 220"/>
                  <a:gd name="T45" fmla="*/ 446 h 188"/>
                  <a:gd name="T46" fmla="*/ 20 w 220"/>
                  <a:gd name="T47" fmla="*/ 494 h 188"/>
                  <a:gd name="T48" fmla="*/ 31 w 220"/>
                  <a:gd name="T49" fmla="*/ 548 h 188"/>
                  <a:gd name="T50" fmla="*/ 49 w 220"/>
                  <a:gd name="T51" fmla="*/ 558 h 188"/>
                  <a:gd name="T52" fmla="*/ 66 w 220"/>
                  <a:gd name="T53" fmla="*/ 607 h 188"/>
                  <a:gd name="T54" fmla="*/ 86 w 220"/>
                  <a:gd name="T55" fmla="*/ 690 h 188"/>
                  <a:gd name="T56" fmla="*/ 100 w 220"/>
                  <a:gd name="T57" fmla="*/ 690 h 18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20" h="188">
                    <a:moveTo>
                      <a:pt x="201" y="188"/>
                    </a:moveTo>
                    <a:cubicBezTo>
                      <a:pt x="205" y="181"/>
                      <a:pt x="205" y="181"/>
                      <a:pt x="205" y="181"/>
                    </a:cubicBezTo>
                    <a:cubicBezTo>
                      <a:pt x="209" y="168"/>
                      <a:pt x="209" y="168"/>
                      <a:pt x="209" y="168"/>
                    </a:cubicBezTo>
                    <a:cubicBezTo>
                      <a:pt x="215" y="146"/>
                      <a:pt x="215" y="146"/>
                      <a:pt x="215" y="146"/>
                    </a:cubicBezTo>
                    <a:cubicBezTo>
                      <a:pt x="217" y="144"/>
                      <a:pt x="220" y="149"/>
                      <a:pt x="220" y="145"/>
                    </a:cubicBezTo>
                    <a:cubicBezTo>
                      <a:pt x="220" y="140"/>
                      <a:pt x="218" y="128"/>
                      <a:pt x="219" y="123"/>
                    </a:cubicBezTo>
                    <a:cubicBezTo>
                      <a:pt x="219" y="119"/>
                      <a:pt x="219" y="108"/>
                      <a:pt x="219" y="104"/>
                    </a:cubicBezTo>
                    <a:cubicBezTo>
                      <a:pt x="220" y="96"/>
                      <a:pt x="215" y="88"/>
                      <a:pt x="213" y="80"/>
                    </a:cubicBezTo>
                    <a:cubicBezTo>
                      <a:pt x="211" y="72"/>
                      <a:pt x="211" y="64"/>
                      <a:pt x="208" y="56"/>
                    </a:cubicBezTo>
                    <a:cubicBezTo>
                      <a:pt x="206" y="47"/>
                      <a:pt x="199" y="41"/>
                      <a:pt x="191" y="36"/>
                    </a:cubicBezTo>
                    <a:cubicBezTo>
                      <a:pt x="184" y="32"/>
                      <a:pt x="176" y="32"/>
                      <a:pt x="172" y="25"/>
                    </a:cubicBezTo>
                    <a:cubicBezTo>
                      <a:pt x="170" y="22"/>
                      <a:pt x="172" y="22"/>
                      <a:pt x="168" y="19"/>
                    </a:cubicBezTo>
                    <a:cubicBezTo>
                      <a:pt x="166" y="18"/>
                      <a:pt x="161" y="18"/>
                      <a:pt x="159" y="17"/>
                    </a:cubicBezTo>
                    <a:cubicBezTo>
                      <a:pt x="152" y="15"/>
                      <a:pt x="143" y="12"/>
                      <a:pt x="145" y="4"/>
                    </a:cubicBezTo>
                    <a:cubicBezTo>
                      <a:pt x="136" y="1"/>
                      <a:pt x="120" y="9"/>
                      <a:pt x="112" y="2"/>
                    </a:cubicBezTo>
                    <a:cubicBezTo>
                      <a:pt x="106" y="2"/>
                      <a:pt x="106" y="2"/>
                      <a:pt x="106" y="2"/>
                    </a:cubicBezTo>
                    <a:cubicBezTo>
                      <a:pt x="101" y="3"/>
                      <a:pt x="94" y="2"/>
                      <a:pt x="90" y="0"/>
                    </a:cubicBezTo>
                    <a:cubicBezTo>
                      <a:pt x="87" y="4"/>
                      <a:pt x="77" y="8"/>
                      <a:pt x="71" y="9"/>
                    </a:cubicBezTo>
                    <a:cubicBezTo>
                      <a:pt x="64" y="9"/>
                      <a:pt x="56" y="10"/>
                      <a:pt x="51" y="17"/>
                    </a:cubicBezTo>
                    <a:cubicBezTo>
                      <a:pt x="54" y="16"/>
                      <a:pt x="58" y="15"/>
                      <a:pt x="60" y="17"/>
                    </a:cubicBezTo>
                    <a:cubicBezTo>
                      <a:pt x="40" y="27"/>
                      <a:pt x="17" y="42"/>
                      <a:pt x="15" y="65"/>
                    </a:cubicBezTo>
                    <a:cubicBezTo>
                      <a:pt x="14" y="75"/>
                      <a:pt x="9" y="83"/>
                      <a:pt x="8" y="93"/>
                    </a:cubicBezTo>
                    <a:cubicBezTo>
                      <a:pt x="8" y="104"/>
                      <a:pt x="0" y="109"/>
                      <a:pt x="3" y="119"/>
                    </a:cubicBezTo>
                    <a:cubicBezTo>
                      <a:pt x="2" y="126"/>
                      <a:pt x="5" y="125"/>
                      <a:pt x="5" y="132"/>
                    </a:cubicBezTo>
                    <a:cubicBezTo>
                      <a:pt x="3" y="138"/>
                      <a:pt x="8" y="146"/>
                      <a:pt x="8" y="146"/>
                    </a:cubicBezTo>
                    <a:cubicBezTo>
                      <a:pt x="13" y="149"/>
                      <a:pt x="13" y="149"/>
                      <a:pt x="13" y="149"/>
                    </a:cubicBezTo>
                    <a:cubicBezTo>
                      <a:pt x="14" y="152"/>
                      <a:pt x="17" y="162"/>
                      <a:pt x="17" y="162"/>
                    </a:cubicBezTo>
                    <a:cubicBezTo>
                      <a:pt x="17" y="162"/>
                      <a:pt x="20" y="176"/>
                      <a:pt x="22" y="184"/>
                    </a:cubicBezTo>
                    <a:cubicBezTo>
                      <a:pt x="23" y="188"/>
                      <a:pt x="24" y="185"/>
                      <a:pt x="26" y="18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4" name="Freeform 526">
                <a:extLst>
                  <a:ext uri="{FF2B5EF4-FFF2-40B4-BE49-F238E27FC236}">
                    <a16:creationId xmlns:a16="http://schemas.microsoft.com/office/drawing/2014/main" id="{74F41399-1FE4-C740-2D7E-22C05D35E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7" y="2325"/>
                <a:ext cx="133" cy="131"/>
              </a:xfrm>
              <a:custGeom>
                <a:avLst/>
                <a:gdLst>
                  <a:gd name="T0" fmla="*/ 0 w 85"/>
                  <a:gd name="T1" fmla="*/ 0 h 84"/>
                  <a:gd name="T2" fmla="*/ 61 w 85"/>
                  <a:gd name="T3" fmla="*/ 103 h 84"/>
                  <a:gd name="T4" fmla="*/ 88 w 85"/>
                  <a:gd name="T5" fmla="*/ 136 h 84"/>
                  <a:gd name="T6" fmla="*/ 325 w 85"/>
                  <a:gd name="T7" fmla="*/ 318 h 84"/>
                  <a:gd name="T8" fmla="*/ 95 w 85"/>
                  <a:gd name="T9" fmla="*/ 134 h 84"/>
                  <a:gd name="T10" fmla="*/ 69 w 85"/>
                  <a:gd name="T11" fmla="*/ 103 h 84"/>
                  <a:gd name="T12" fmla="*/ 0 w 85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5" h="84">
                    <a:moveTo>
                      <a:pt x="0" y="0"/>
                    </a:moveTo>
                    <a:cubicBezTo>
                      <a:pt x="3" y="9"/>
                      <a:pt x="9" y="18"/>
                      <a:pt x="16" y="27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34" y="50"/>
                      <a:pt x="72" y="80"/>
                      <a:pt x="85" y="84"/>
                    </a:cubicBezTo>
                    <a:cubicBezTo>
                      <a:pt x="72" y="80"/>
                      <a:pt x="36" y="50"/>
                      <a:pt x="25" y="35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1" y="18"/>
                      <a:pt x="3" y="9"/>
                      <a:pt x="0" y="0"/>
                    </a:cubicBezTo>
                  </a:path>
                </a:pathLst>
              </a:custGeom>
              <a:solidFill>
                <a:srgbClr val="8D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5" name="Freeform 527">
                <a:extLst>
                  <a:ext uri="{FF2B5EF4-FFF2-40B4-BE49-F238E27FC236}">
                    <a16:creationId xmlns:a16="http://schemas.microsoft.com/office/drawing/2014/main" id="{B0CE3CC6-2E81-A13B-A0EA-FD0DE6E911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2322"/>
                <a:ext cx="132" cy="129"/>
              </a:xfrm>
              <a:custGeom>
                <a:avLst/>
                <a:gdLst>
                  <a:gd name="T0" fmla="*/ 256 w 84"/>
                  <a:gd name="T1" fmla="*/ 96 h 83"/>
                  <a:gd name="T2" fmla="*/ 229 w 84"/>
                  <a:gd name="T3" fmla="*/ 131 h 83"/>
                  <a:gd name="T4" fmla="*/ 0 w 84"/>
                  <a:gd name="T5" fmla="*/ 311 h 83"/>
                  <a:gd name="T6" fmla="*/ 237 w 84"/>
                  <a:gd name="T7" fmla="*/ 131 h 83"/>
                  <a:gd name="T8" fmla="*/ 264 w 84"/>
                  <a:gd name="T9" fmla="*/ 96 h 83"/>
                  <a:gd name="T10" fmla="*/ 325 w 84"/>
                  <a:gd name="T11" fmla="*/ 0 h 83"/>
                  <a:gd name="T12" fmla="*/ 256 w 84"/>
                  <a:gd name="T13" fmla="*/ 96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4" h="83">
                    <a:moveTo>
                      <a:pt x="66" y="26"/>
                    </a:moveTo>
                    <a:cubicBezTo>
                      <a:pt x="59" y="35"/>
                      <a:pt x="59" y="35"/>
                      <a:pt x="59" y="35"/>
                    </a:cubicBezTo>
                    <a:cubicBezTo>
                      <a:pt x="48" y="50"/>
                      <a:pt x="12" y="80"/>
                      <a:pt x="0" y="83"/>
                    </a:cubicBezTo>
                    <a:cubicBezTo>
                      <a:pt x="13" y="80"/>
                      <a:pt x="50" y="50"/>
                      <a:pt x="61" y="35"/>
                    </a:cubicBezTo>
                    <a:cubicBezTo>
                      <a:pt x="68" y="26"/>
                      <a:pt x="68" y="26"/>
                      <a:pt x="68" y="26"/>
                    </a:cubicBezTo>
                    <a:cubicBezTo>
                      <a:pt x="75" y="18"/>
                      <a:pt x="81" y="9"/>
                      <a:pt x="84" y="0"/>
                    </a:cubicBezTo>
                    <a:cubicBezTo>
                      <a:pt x="81" y="8"/>
                      <a:pt x="73" y="18"/>
                      <a:pt x="66" y="26"/>
                    </a:cubicBezTo>
                  </a:path>
                </a:pathLst>
              </a:custGeom>
              <a:solidFill>
                <a:srgbClr val="8D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6" name="Freeform 528">
                <a:extLst>
                  <a:ext uri="{FF2B5EF4-FFF2-40B4-BE49-F238E27FC236}">
                    <a16:creationId xmlns:a16="http://schemas.microsoft.com/office/drawing/2014/main" id="{2E876DB3-719F-3455-F941-C2D6BDB39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7" y="2160"/>
                <a:ext cx="12" cy="20"/>
              </a:xfrm>
              <a:custGeom>
                <a:avLst/>
                <a:gdLst>
                  <a:gd name="T0" fmla="*/ 0 w 8"/>
                  <a:gd name="T1" fmla="*/ 48 h 13"/>
                  <a:gd name="T2" fmla="*/ 0 w 8"/>
                  <a:gd name="T3" fmla="*/ 48 h 13"/>
                  <a:gd name="T4" fmla="*/ 27 w 8"/>
                  <a:gd name="T5" fmla="*/ 5 h 13"/>
                  <a:gd name="T6" fmla="*/ 21 w 8"/>
                  <a:gd name="T7" fmla="*/ 0 h 13"/>
                  <a:gd name="T8" fmla="*/ 0 w 8"/>
                  <a:gd name="T9" fmla="*/ 48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13"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3" y="10"/>
                      <a:pt x="7" y="4"/>
                      <a:pt x="8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3"/>
                      <a:pt x="3" y="10"/>
                      <a:pt x="0" y="13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7" name="Freeform 529">
                <a:extLst>
                  <a:ext uri="{FF2B5EF4-FFF2-40B4-BE49-F238E27FC236}">
                    <a16:creationId xmlns:a16="http://schemas.microsoft.com/office/drawing/2014/main" id="{59FBCBA4-BEF2-DC6B-EF58-27537D6C2D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1" y="1581"/>
                <a:ext cx="6" cy="169"/>
              </a:xfrm>
              <a:custGeom>
                <a:avLst/>
                <a:gdLst>
                  <a:gd name="T0" fmla="*/ 14 w 4"/>
                  <a:gd name="T1" fmla="*/ 406 h 109"/>
                  <a:gd name="T2" fmla="*/ 14 w 4"/>
                  <a:gd name="T3" fmla="*/ 402 h 109"/>
                  <a:gd name="T4" fmla="*/ 14 w 4"/>
                  <a:gd name="T5" fmla="*/ 0 h 10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09">
                    <a:moveTo>
                      <a:pt x="4" y="109"/>
                    </a:moveTo>
                    <a:cubicBezTo>
                      <a:pt x="4" y="108"/>
                      <a:pt x="4" y="108"/>
                      <a:pt x="4" y="108"/>
                    </a:cubicBezTo>
                    <a:cubicBezTo>
                      <a:pt x="2" y="71"/>
                      <a:pt x="0" y="7"/>
                      <a:pt x="4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8" name="Freeform 530">
                <a:extLst>
                  <a:ext uri="{FF2B5EF4-FFF2-40B4-BE49-F238E27FC236}">
                    <a16:creationId xmlns:a16="http://schemas.microsoft.com/office/drawing/2014/main" id="{195628FD-D716-4909-C329-106A87E64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1618"/>
                <a:ext cx="1" cy="5"/>
              </a:xfrm>
              <a:custGeom>
                <a:avLst/>
                <a:gdLst>
                  <a:gd name="T0" fmla="*/ 1 w 1"/>
                  <a:gd name="T1" fmla="*/ 13 h 3"/>
                  <a:gd name="T2" fmla="*/ 0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2"/>
                      <a:pt x="1" y="1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89" name="Freeform 531">
                <a:extLst>
                  <a:ext uri="{FF2B5EF4-FFF2-40B4-BE49-F238E27FC236}">
                    <a16:creationId xmlns:a16="http://schemas.microsoft.com/office/drawing/2014/main" id="{D1C911DE-C1AD-0092-243A-869B40F38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8" y="1609"/>
                <a:ext cx="37" cy="39"/>
              </a:xfrm>
              <a:custGeom>
                <a:avLst/>
                <a:gdLst>
                  <a:gd name="T0" fmla="*/ 48 w 24"/>
                  <a:gd name="T1" fmla="*/ 0 h 25"/>
                  <a:gd name="T2" fmla="*/ 0 w 24"/>
                  <a:gd name="T3" fmla="*/ 47 h 25"/>
                  <a:gd name="T4" fmla="*/ 48 w 24"/>
                  <a:gd name="T5" fmla="*/ 95 h 25"/>
                  <a:gd name="T6" fmla="*/ 88 w 24"/>
                  <a:gd name="T7" fmla="*/ 69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5">
                    <a:moveTo>
                      <a:pt x="13" y="0"/>
                    </a:moveTo>
                    <a:cubicBezTo>
                      <a:pt x="6" y="0"/>
                      <a:pt x="0" y="6"/>
                      <a:pt x="0" y="12"/>
                    </a:cubicBezTo>
                    <a:cubicBezTo>
                      <a:pt x="0" y="19"/>
                      <a:pt x="6" y="25"/>
                      <a:pt x="13" y="25"/>
                    </a:cubicBezTo>
                    <a:cubicBezTo>
                      <a:pt x="17" y="25"/>
                      <a:pt x="22" y="22"/>
                      <a:pt x="24" y="18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0" name="Oval 532">
                <a:extLst>
                  <a:ext uri="{FF2B5EF4-FFF2-40B4-BE49-F238E27FC236}">
                    <a16:creationId xmlns:a16="http://schemas.microsoft.com/office/drawing/2014/main" id="{7CD11C2D-8722-B1D0-0EA7-3B6D6D1D25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2" y="1623"/>
                <a:ext cx="11" cy="11"/>
              </a:xfrm>
              <a:prstGeom prst="ellipse">
                <a:avLst/>
              </a:prstGeom>
              <a:noFill/>
              <a:ln w="4763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291" name="Freeform 533">
                <a:extLst>
                  <a:ext uri="{FF2B5EF4-FFF2-40B4-BE49-F238E27FC236}">
                    <a16:creationId xmlns:a16="http://schemas.microsoft.com/office/drawing/2014/main" id="{67B76E29-9B23-F6D7-9554-1441F0707B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1347"/>
                <a:ext cx="170" cy="19"/>
              </a:xfrm>
              <a:custGeom>
                <a:avLst/>
                <a:gdLst>
                  <a:gd name="T0" fmla="*/ 334 w 109"/>
                  <a:gd name="T1" fmla="*/ 5 h 12"/>
                  <a:gd name="T2" fmla="*/ 186 w 109"/>
                  <a:gd name="T3" fmla="*/ 25 h 12"/>
                  <a:gd name="T4" fmla="*/ 136 w 109"/>
                  <a:gd name="T5" fmla="*/ 33 h 12"/>
                  <a:gd name="T6" fmla="*/ 0 w 109"/>
                  <a:gd name="T7" fmla="*/ 40 h 12"/>
                  <a:gd name="T8" fmla="*/ 136 w 109"/>
                  <a:gd name="T9" fmla="*/ 40 h 12"/>
                  <a:gd name="T10" fmla="*/ 186 w 109"/>
                  <a:gd name="T11" fmla="*/ 33 h 12"/>
                  <a:gd name="T12" fmla="*/ 334 w 109"/>
                  <a:gd name="T13" fmla="*/ 13 h 12"/>
                  <a:gd name="T14" fmla="*/ 374 w 109"/>
                  <a:gd name="T15" fmla="*/ 8 h 12"/>
                  <a:gd name="T16" fmla="*/ 413 w 109"/>
                  <a:gd name="T17" fmla="*/ 5 h 12"/>
                  <a:gd name="T18" fmla="*/ 374 w 109"/>
                  <a:gd name="T19" fmla="*/ 0 h 12"/>
                  <a:gd name="T20" fmla="*/ 334 w 109"/>
                  <a:gd name="T21" fmla="*/ 5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9" h="12">
                    <a:moveTo>
                      <a:pt x="88" y="1"/>
                    </a:moveTo>
                    <a:cubicBezTo>
                      <a:pt x="75" y="2"/>
                      <a:pt x="61" y="5"/>
                      <a:pt x="49" y="6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24" y="10"/>
                      <a:pt x="8" y="11"/>
                      <a:pt x="0" y="10"/>
                    </a:cubicBezTo>
                    <a:cubicBezTo>
                      <a:pt x="8" y="11"/>
                      <a:pt x="24" y="12"/>
                      <a:pt x="36" y="10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61" y="7"/>
                      <a:pt x="75" y="4"/>
                      <a:pt x="88" y="3"/>
                    </a:cubicBezTo>
                    <a:cubicBezTo>
                      <a:pt x="93" y="2"/>
                      <a:pt x="99" y="2"/>
                      <a:pt x="99" y="2"/>
                    </a:cubicBezTo>
                    <a:cubicBezTo>
                      <a:pt x="99" y="2"/>
                      <a:pt x="109" y="1"/>
                      <a:pt x="109" y="1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0"/>
                      <a:pt x="93" y="0"/>
                      <a:pt x="88" y="1"/>
                    </a:cubicBezTo>
                  </a:path>
                </a:pathLst>
              </a:custGeom>
              <a:solidFill>
                <a:srgbClr val="8D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2" name="Freeform 534">
                <a:extLst>
                  <a:ext uri="{FF2B5EF4-FFF2-40B4-BE49-F238E27FC236}">
                    <a16:creationId xmlns:a16="http://schemas.microsoft.com/office/drawing/2014/main" id="{083C4BB0-DB8D-F5EF-4A8D-A247528BE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3" y="2564"/>
                <a:ext cx="8" cy="134"/>
              </a:xfrm>
              <a:custGeom>
                <a:avLst/>
                <a:gdLst>
                  <a:gd name="T0" fmla="*/ 8 w 5"/>
                  <a:gd name="T1" fmla="*/ 326 h 86"/>
                  <a:gd name="T2" fmla="*/ 16 w 5"/>
                  <a:gd name="T3" fmla="*/ 136 h 86"/>
                  <a:gd name="T4" fmla="*/ 21 w 5"/>
                  <a:gd name="T5" fmla="*/ 0 h 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86">
                    <a:moveTo>
                      <a:pt x="2" y="86"/>
                    </a:moveTo>
                    <a:cubicBezTo>
                      <a:pt x="0" y="79"/>
                      <a:pt x="5" y="44"/>
                      <a:pt x="4" y="36"/>
                    </a:cubicBezTo>
                    <a:cubicBezTo>
                      <a:pt x="4" y="30"/>
                      <a:pt x="5" y="12"/>
                      <a:pt x="5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3" name="Freeform 535">
                <a:extLst>
                  <a:ext uri="{FF2B5EF4-FFF2-40B4-BE49-F238E27FC236}">
                    <a16:creationId xmlns:a16="http://schemas.microsoft.com/office/drawing/2014/main" id="{49237A8B-BF0B-BBD2-B730-E0F37CAD62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3" y="2572"/>
                <a:ext cx="5" cy="120"/>
              </a:xfrm>
              <a:custGeom>
                <a:avLst/>
                <a:gdLst>
                  <a:gd name="T0" fmla="*/ 5 w 3"/>
                  <a:gd name="T1" fmla="*/ 291 h 77"/>
                  <a:gd name="T2" fmla="*/ 13 w 3"/>
                  <a:gd name="T3" fmla="*/ 101 h 77"/>
                  <a:gd name="T4" fmla="*/ 5 w 3"/>
                  <a:gd name="T5" fmla="*/ 0 h 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77">
                    <a:moveTo>
                      <a:pt x="1" y="77"/>
                    </a:moveTo>
                    <a:cubicBezTo>
                      <a:pt x="0" y="72"/>
                      <a:pt x="3" y="38"/>
                      <a:pt x="3" y="27"/>
                    </a:cubicBezTo>
                    <a:cubicBezTo>
                      <a:pt x="2" y="19"/>
                      <a:pt x="1" y="8"/>
                      <a:pt x="1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4" name="Freeform 536">
                <a:extLst>
                  <a:ext uri="{FF2B5EF4-FFF2-40B4-BE49-F238E27FC236}">
                    <a16:creationId xmlns:a16="http://schemas.microsoft.com/office/drawing/2014/main" id="{16F45F40-66F0-66DE-6F55-ECB6522CA5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7" y="2560"/>
                <a:ext cx="9" cy="115"/>
              </a:xfrm>
              <a:custGeom>
                <a:avLst/>
                <a:gdLst>
                  <a:gd name="T0" fmla="*/ 21 w 6"/>
                  <a:gd name="T1" fmla="*/ 278 h 74"/>
                  <a:gd name="T2" fmla="*/ 8 w 6"/>
                  <a:gd name="T3" fmla="*/ 82 h 74"/>
                  <a:gd name="T4" fmla="*/ 5 w 6"/>
                  <a:gd name="T5" fmla="*/ 0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74">
                    <a:moveTo>
                      <a:pt x="6" y="74"/>
                    </a:moveTo>
                    <a:cubicBezTo>
                      <a:pt x="6" y="74"/>
                      <a:pt x="4" y="34"/>
                      <a:pt x="2" y="22"/>
                    </a:cubicBezTo>
                    <a:cubicBezTo>
                      <a:pt x="0" y="13"/>
                      <a:pt x="1" y="7"/>
                      <a:pt x="1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5" name="Freeform 537">
                <a:extLst>
                  <a:ext uri="{FF2B5EF4-FFF2-40B4-BE49-F238E27FC236}">
                    <a16:creationId xmlns:a16="http://schemas.microsoft.com/office/drawing/2014/main" id="{B575AC22-9CA0-961B-B0FE-9A2FB3BA0A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0" y="2518"/>
                <a:ext cx="15" cy="12"/>
              </a:xfrm>
              <a:custGeom>
                <a:avLst/>
                <a:gdLst>
                  <a:gd name="T0" fmla="*/ 35 w 10"/>
                  <a:gd name="T1" fmla="*/ 27 h 8"/>
                  <a:gd name="T2" fmla="*/ 0 w 10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8">
                    <a:moveTo>
                      <a:pt x="10" y="8"/>
                    </a:moveTo>
                    <a:cubicBezTo>
                      <a:pt x="7" y="4"/>
                      <a:pt x="3" y="2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6" name="Freeform 538">
                <a:extLst>
                  <a:ext uri="{FF2B5EF4-FFF2-40B4-BE49-F238E27FC236}">
                    <a16:creationId xmlns:a16="http://schemas.microsoft.com/office/drawing/2014/main" id="{DAAC1FA8-5E3B-8B6A-8B3A-B69128AAE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1967"/>
                <a:ext cx="59" cy="34"/>
              </a:xfrm>
              <a:custGeom>
                <a:avLst/>
                <a:gdLst>
                  <a:gd name="T0" fmla="*/ 0 w 38"/>
                  <a:gd name="T1" fmla="*/ 0 h 22"/>
                  <a:gd name="T2" fmla="*/ 0 w 38"/>
                  <a:gd name="T3" fmla="*/ 0 h 22"/>
                  <a:gd name="T4" fmla="*/ 62 w 38"/>
                  <a:gd name="T5" fmla="*/ 45 h 22"/>
                  <a:gd name="T6" fmla="*/ 123 w 38"/>
                  <a:gd name="T7" fmla="*/ 82 h 22"/>
                  <a:gd name="T8" fmla="*/ 143 w 38"/>
                  <a:gd name="T9" fmla="*/ 66 h 22"/>
                  <a:gd name="T10" fmla="*/ 123 w 38"/>
                  <a:gd name="T11" fmla="*/ 76 h 22"/>
                  <a:gd name="T12" fmla="*/ 67 w 38"/>
                  <a:gd name="T13" fmla="*/ 40 h 22"/>
                  <a:gd name="T14" fmla="*/ 0 w 38"/>
                  <a:gd name="T15" fmla="*/ 0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8" h="2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11" y="6"/>
                      <a:pt x="17" y="12"/>
                    </a:cubicBezTo>
                    <a:cubicBezTo>
                      <a:pt x="23" y="17"/>
                      <a:pt x="29" y="22"/>
                      <a:pt x="33" y="22"/>
                    </a:cubicBezTo>
                    <a:cubicBezTo>
                      <a:pt x="35" y="21"/>
                      <a:pt x="36" y="20"/>
                      <a:pt x="38" y="18"/>
                    </a:cubicBezTo>
                    <a:cubicBezTo>
                      <a:pt x="37" y="20"/>
                      <a:pt x="35" y="20"/>
                      <a:pt x="33" y="21"/>
                    </a:cubicBezTo>
                    <a:cubicBezTo>
                      <a:pt x="29" y="21"/>
                      <a:pt x="24" y="16"/>
                      <a:pt x="18" y="11"/>
                    </a:cubicBezTo>
                    <a:cubicBezTo>
                      <a:pt x="12" y="5"/>
                      <a:pt x="5" y="0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7" name="Freeform 539">
                <a:extLst>
                  <a:ext uri="{FF2B5EF4-FFF2-40B4-BE49-F238E27FC236}">
                    <a16:creationId xmlns:a16="http://schemas.microsoft.com/office/drawing/2014/main" id="{109F01E8-B46A-9DFE-8B87-EC87099F2B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1682"/>
                <a:ext cx="199" cy="33"/>
              </a:xfrm>
              <a:custGeom>
                <a:avLst/>
                <a:gdLst>
                  <a:gd name="T0" fmla="*/ 116 w 127"/>
                  <a:gd name="T1" fmla="*/ 31 h 21"/>
                  <a:gd name="T2" fmla="*/ 0 w 127"/>
                  <a:gd name="T3" fmla="*/ 20 h 21"/>
                  <a:gd name="T4" fmla="*/ 116 w 127"/>
                  <a:gd name="T5" fmla="*/ 39 h 21"/>
                  <a:gd name="T6" fmla="*/ 489 w 127"/>
                  <a:gd name="T7" fmla="*/ 0 h 21"/>
                  <a:gd name="T8" fmla="*/ 116 w 127"/>
                  <a:gd name="T9" fmla="*/ 31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7" h="21">
                    <a:moveTo>
                      <a:pt x="30" y="8"/>
                    </a:moveTo>
                    <a:cubicBezTo>
                      <a:pt x="19" y="6"/>
                      <a:pt x="9" y="6"/>
                      <a:pt x="0" y="5"/>
                    </a:cubicBezTo>
                    <a:cubicBezTo>
                      <a:pt x="9" y="6"/>
                      <a:pt x="19" y="8"/>
                      <a:pt x="30" y="10"/>
                    </a:cubicBezTo>
                    <a:cubicBezTo>
                      <a:pt x="64" y="15"/>
                      <a:pt x="102" y="21"/>
                      <a:pt x="127" y="0"/>
                    </a:cubicBezTo>
                    <a:cubicBezTo>
                      <a:pt x="103" y="20"/>
                      <a:pt x="64" y="13"/>
                      <a:pt x="30" y="8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8" name="Freeform 540">
                <a:extLst>
                  <a:ext uri="{FF2B5EF4-FFF2-40B4-BE49-F238E27FC236}">
                    <a16:creationId xmlns:a16="http://schemas.microsoft.com/office/drawing/2014/main" id="{AA7659CA-5C90-CBF7-27EF-AD7A8B91A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966"/>
                <a:ext cx="60" cy="17"/>
              </a:xfrm>
              <a:custGeom>
                <a:avLst/>
                <a:gdLst>
                  <a:gd name="T0" fmla="*/ 150 w 38"/>
                  <a:gd name="T1" fmla="*/ 40 h 11"/>
                  <a:gd name="T2" fmla="*/ 0 w 38"/>
                  <a:gd name="T3" fmla="*/ 36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" h="11">
                    <a:moveTo>
                      <a:pt x="38" y="11"/>
                    </a:moveTo>
                    <a:cubicBezTo>
                      <a:pt x="29" y="2"/>
                      <a:pt x="11" y="0"/>
                      <a:pt x="0" y="10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299" name="Freeform 541">
                <a:extLst>
                  <a:ext uri="{FF2B5EF4-FFF2-40B4-BE49-F238E27FC236}">
                    <a16:creationId xmlns:a16="http://schemas.microsoft.com/office/drawing/2014/main" id="{586DDA48-325C-FE65-D9B1-E6AA40808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966"/>
                <a:ext cx="58" cy="17"/>
              </a:xfrm>
              <a:custGeom>
                <a:avLst/>
                <a:gdLst>
                  <a:gd name="T0" fmla="*/ 0 w 37"/>
                  <a:gd name="T1" fmla="*/ 40 h 11"/>
                  <a:gd name="T2" fmla="*/ 143 w 37"/>
                  <a:gd name="T3" fmla="*/ 36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11">
                    <a:moveTo>
                      <a:pt x="0" y="11"/>
                    </a:moveTo>
                    <a:cubicBezTo>
                      <a:pt x="9" y="2"/>
                      <a:pt x="26" y="0"/>
                      <a:pt x="37" y="10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0" name="Freeform 542">
                <a:extLst>
                  <a:ext uri="{FF2B5EF4-FFF2-40B4-BE49-F238E27FC236}">
                    <a16:creationId xmlns:a16="http://schemas.microsoft.com/office/drawing/2014/main" id="{4902DBDC-FABD-E3C6-AA3C-D412955E14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978"/>
                <a:ext cx="13" cy="32"/>
              </a:xfrm>
              <a:custGeom>
                <a:avLst/>
                <a:gdLst>
                  <a:gd name="T0" fmla="*/ 34 w 8"/>
                  <a:gd name="T1" fmla="*/ 8 h 20"/>
                  <a:gd name="T2" fmla="*/ 8 w 8"/>
                  <a:gd name="T3" fmla="*/ 82 h 20"/>
                  <a:gd name="T4" fmla="*/ 26 w 8"/>
                  <a:gd name="T5" fmla="*/ 0 h 20"/>
                  <a:gd name="T6" fmla="*/ 34 w 8"/>
                  <a:gd name="T7" fmla="*/ 8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0">
                    <a:moveTo>
                      <a:pt x="8" y="2"/>
                    </a:moveTo>
                    <a:cubicBezTo>
                      <a:pt x="3" y="6"/>
                      <a:pt x="1" y="10"/>
                      <a:pt x="2" y="20"/>
                    </a:cubicBezTo>
                    <a:cubicBezTo>
                      <a:pt x="0" y="8"/>
                      <a:pt x="1" y="5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1" name="Freeform 543">
                <a:extLst>
                  <a:ext uri="{FF2B5EF4-FFF2-40B4-BE49-F238E27FC236}">
                    <a16:creationId xmlns:a16="http://schemas.microsoft.com/office/drawing/2014/main" id="{CD60EADD-E35D-F0C7-F79C-2C24F72D4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4" y="946"/>
                <a:ext cx="340" cy="275"/>
              </a:xfrm>
              <a:custGeom>
                <a:avLst/>
                <a:gdLst>
                  <a:gd name="T0" fmla="*/ 66 w 217"/>
                  <a:gd name="T1" fmla="*/ 149 h 177"/>
                  <a:gd name="T2" fmla="*/ 47 w 217"/>
                  <a:gd name="T3" fmla="*/ 68 h 177"/>
                  <a:gd name="T4" fmla="*/ 39 w 217"/>
                  <a:gd name="T5" fmla="*/ 39 h 177"/>
                  <a:gd name="T6" fmla="*/ 34 w 217"/>
                  <a:gd name="T7" fmla="*/ 22 h 177"/>
                  <a:gd name="T8" fmla="*/ 34 w 217"/>
                  <a:gd name="T9" fmla="*/ 19 h 177"/>
                  <a:gd name="T10" fmla="*/ 22 w 217"/>
                  <a:gd name="T11" fmla="*/ 8 h 177"/>
                  <a:gd name="T12" fmla="*/ 0 w 217"/>
                  <a:gd name="T13" fmla="*/ 39 h 177"/>
                  <a:gd name="T14" fmla="*/ 14 w 217"/>
                  <a:gd name="T15" fmla="*/ 113 h 177"/>
                  <a:gd name="T16" fmla="*/ 31 w 217"/>
                  <a:gd name="T17" fmla="*/ 191 h 177"/>
                  <a:gd name="T18" fmla="*/ 47 w 217"/>
                  <a:gd name="T19" fmla="*/ 244 h 177"/>
                  <a:gd name="T20" fmla="*/ 66 w 217"/>
                  <a:gd name="T21" fmla="*/ 283 h 177"/>
                  <a:gd name="T22" fmla="*/ 103 w 217"/>
                  <a:gd name="T23" fmla="*/ 311 h 177"/>
                  <a:gd name="T24" fmla="*/ 130 w 217"/>
                  <a:gd name="T25" fmla="*/ 449 h 177"/>
                  <a:gd name="T26" fmla="*/ 265 w 217"/>
                  <a:gd name="T27" fmla="*/ 601 h 177"/>
                  <a:gd name="T28" fmla="*/ 415 w 217"/>
                  <a:gd name="T29" fmla="*/ 663 h 177"/>
                  <a:gd name="T30" fmla="*/ 562 w 217"/>
                  <a:gd name="T31" fmla="*/ 601 h 177"/>
                  <a:gd name="T32" fmla="*/ 697 w 217"/>
                  <a:gd name="T33" fmla="*/ 449 h 177"/>
                  <a:gd name="T34" fmla="*/ 732 w 217"/>
                  <a:gd name="T35" fmla="*/ 311 h 177"/>
                  <a:gd name="T36" fmla="*/ 766 w 217"/>
                  <a:gd name="T37" fmla="*/ 283 h 177"/>
                  <a:gd name="T38" fmla="*/ 788 w 217"/>
                  <a:gd name="T39" fmla="*/ 244 h 177"/>
                  <a:gd name="T40" fmla="*/ 801 w 217"/>
                  <a:gd name="T41" fmla="*/ 191 h 177"/>
                  <a:gd name="T42" fmla="*/ 815 w 217"/>
                  <a:gd name="T43" fmla="*/ 113 h 177"/>
                  <a:gd name="T44" fmla="*/ 835 w 217"/>
                  <a:gd name="T45" fmla="*/ 39 h 177"/>
                  <a:gd name="T46" fmla="*/ 823 w 217"/>
                  <a:gd name="T47" fmla="*/ 12 h 177"/>
                  <a:gd name="T48" fmla="*/ 815 w 217"/>
                  <a:gd name="T49" fmla="*/ 8 h 177"/>
                  <a:gd name="T50" fmla="*/ 807 w 217"/>
                  <a:gd name="T51" fmla="*/ 8 h 177"/>
                  <a:gd name="T52" fmla="*/ 785 w 217"/>
                  <a:gd name="T53" fmla="*/ 89 h 177"/>
                  <a:gd name="T54" fmla="*/ 776 w 217"/>
                  <a:gd name="T55" fmla="*/ 113 h 177"/>
                  <a:gd name="T56" fmla="*/ 754 w 217"/>
                  <a:gd name="T57" fmla="*/ 162 h 17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17" h="177">
                    <a:moveTo>
                      <a:pt x="17" y="40"/>
                    </a:moveTo>
                    <a:cubicBezTo>
                      <a:pt x="15" y="32"/>
                      <a:pt x="12" y="18"/>
                      <a:pt x="12" y="18"/>
                    </a:cubicBezTo>
                    <a:cubicBezTo>
                      <a:pt x="12" y="18"/>
                      <a:pt x="11" y="14"/>
                      <a:pt x="10" y="10"/>
                    </a:cubicBezTo>
                    <a:cubicBezTo>
                      <a:pt x="10" y="8"/>
                      <a:pt x="9" y="7"/>
                      <a:pt x="9" y="6"/>
                    </a:cubicBezTo>
                    <a:cubicBezTo>
                      <a:pt x="9" y="6"/>
                      <a:pt x="9" y="6"/>
                      <a:pt x="9" y="5"/>
                    </a:cubicBezTo>
                    <a:cubicBezTo>
                      <a:pt x="9" y="4"/>
                      <a:pt x="6" y="2"/>
                      <a:pt x="6" y="2"/>
                    </a:cubicBezTo>
                    <a:cubicBezTo>
                      <a:pt x="3" y="0"/>
                      <a:pt x="0" y="4"/>
                      <a:pt x="0" y="10"/>
                    </a:cubicBezTo>
                    <a:cubicBezTo>
                      <a:pt x="0" y="16"/>
                      <a:pt x="4" y="26"/>
                      <a:pt x="4" y="30"/>
                    </a:cubicBezTo>
                    <a:cubicBezTo>
                      <a:pt x="4" y="34"/>
                      <a:pt x="6" y="45"/>
                      <a:pt x="8" y="51"/>
                    </a:cubicBezTo>
                    <a:cubicBezTo>
                      <a:pt x="10" y="58"/>
                      <a:pt x="9" y="61"/>
                      <a:pt x="12" y="65"/>
                    </a:cubicBezTo>
                    <a:cubicBezTo>
                      <a:pt x="14" y="69"/>
                      <a:pt x="15" y="72"/>
                      <a:pt x="17" y="75"/>
                    </a:cubicBezTo>
                    <a:cubicBezTo>
                      <a:pt x="20" y="78"/>
                      <a:pt x="25" y="82"/>
                      <a:pt x="27" y="83"/>
                    </a:cubicBezTo>
                    <a:cubicBezTo>
                      <a:pt x="27" y="92"/>
                      <a:pt x="30" y="112"/>
                      <a:pt x="34" y="120"/>
                    </a:cubicBezTo>
                    <a:cubicBezTo>
                      <a:pt x="39" y="129"/>
                      <a:pt x="57" y="152"/>
                      <a:pt x="69" y="160"/>
                    </a:cubicBezTo>
                    <a:cubicBezTo>
                      <a:pt x="80" y="168"/>
                      <a:pt x="87" y="177"/>
                      <a:pt x="108" y="177"/>
                    </a:cubicBezTo>
                    <a:cubicBezTo>
                      <a:pt x="128" y="177"/>
                      <a:pt x="135" y="168"/>
                      <a:pt x="146" y="160"/>
                    </a:cubicBezTo>
                    <a:cubicBezTo>
                      <a:pt x="158" y="152"/>
                      <a:pt x="177" y="130"/>
                      <a:pt x="181" y="120"/>
                    </a:cubicBezTo>
                    <a:cubicBezTo>
                      <a:pt x="185" y="111"/>
                      <a:pt x="189" y="92"/>
                      <a:pt x="190" y="83"/>
                    </a:cubicBezTo>
                    <a:cubicBezTo>
                      <a:pt x="192" y="82"/>
                      <a:pt x="197" y="78"/>
                      <a:pt x="199" y="75"/>
                    </a:cubicBezTo>
                    <a:cubicBezTo>
                      <a:pt x="202" y="72"/>
                      <a:pt x="203" y="69"/>
                      <a:pt x="205" y="65"/>
                    </a:cubicBezTo>
                    <a:cubicBezTo>
                      <a:pt x="207" y="61"/>
                      <a:pt x="206" y="58"/>
                      <a:pt x="208" y="51"/>
                    </a:cubicBezTo>
                    <a:cubicBezTo>
                      <a:pt x="211" y="45"/>
                      <a:pt x="212" y="34"/>
                      <a:pt x="212" y="30"/>
                    </a:cubicBezTo>
                    <a:cubicBezTo>
                      <a:pt x="212" y="26"/>
                      <a:pt x="217" y="16"/>
                      <a:pt x="217" y="10"/>
                    </a:cubicBezTo>
                    <a:cubicBezTo>
                      <a:pt x="217" y="7"/>
                      <a:pt x="216" y="4"/>
                      <a:pt x="214" y="3"/>
                    </a:cubicBezTo>
                    <a:cubicBezTo>
                      <a:pt x="214" y="2"/>
                      <a:pt x="213" y="2"/>
                      <a:pt x="212" y="2"/>
                    </a:cubicBezTo>
                    <a:cubicBezTo>
                      <a:pt x="212" y="2"/>
                      <a:pt x="211" y="2"/>
                      <a:pt x="210" y="2"/>
                    </a:cubicBezTo>
                    <a:cubicBezTo>
                      <a:pt x="204" y="24"/>
                      <a:pt x="204" y="24"/>
                      <a:pt x="204" y="24"/>
                    </a:cubicBezTo>
                    <a:cubicBezTo>
                      <a:pt x="202" y="30"/>
                      <a:pt x="202" y="30"/>
                      <a:pt x="202" y="30"/>
                    </a:cubicBezTo>
                    <a:cubicBezTo>
                      <a:pt x="201" y="36"/>
                      <a:pt x="196" y="43"/>
                      <a:pt x="196" y="4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2" name="Freeform 544">
                <a:extLst>
                  <a:ext uri="{FF2B5EF4-FFF2-40B4-BE49-F238E27FC236}">
                    <a16:creationId xmlns:a16="http://schemas.microsoft.com/office/drawing/2014/main" id="{2E6F7087-A097-BC36-D93F-A473673B8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1" y="1134"/>
                <a:ext cx="1284" cy="2920"/>
              </a:xfrm>
              <a:custGeom>
                <a:avLst/>
                <a:gdLst>
                  <a:gd name="T0" fmla="*/ 910 w 820"/>
                  <a:gd name="T1" fmla="*/ 434 h 1876"/>
                  <a:gd name="T2" fmla="*/ 473 w 820"/>
                  <a:gd name="T3" fmla="*/ 1184 h 1876"/>
                  <a:gd name="T4" fmla="*/ 313 w 820"/>
                  <a:gd name="T5" fmla="*/ 2624 h 1876"/>
                  <a:gd name="T6" fmla="*/ 272 w 820"/>
                  <a:gd name="T7" fmla="*/ 3051 h 1876"/>
                  <a:gd name="T8" fmla="*/ 27 w 820"/>
                  <a:gd name="T9" fmla="*/ 3488 h 1876"/>
                  <a:gd name="T10" fmla="*/ 196 w 820"/>
                  <a:gd name="T11" fmla="*/ 3382 h 1876"/>
                  <a:gd name="T12" fmla="*/ 272 w 820"/>
                  <a:gd name="T13" fmla="*/ 3767 h 1876"/>
                  <a:gd name="T14" fmla="*/ 420 w 820"/>
                  <a:gd name="T15" fmla="*/ 3779 h 1876"/>
                  <a:gd name="T16" fmla="*/ 510 w 820"/>
                  <a:gd name="T17" fmla="*/ 3745 h 1876"/>
                  <a:gd name="T18" fmla="*/ 606 w 820"/>
                  <a:gd name="T19" fmla="*/ 3382 h 1876"/>
                  <a:gd name="T20" fmla="*/ 572 w 820"/>
                  <a:gd name="T21" fmla="*/ 2886 h 1876"/>
                  <a:gd name="T22" fmla="*/ 814 w 820"/>
                  <a:gd name="T23" fmla="*/ 1647 h 1876"/>
                  <a:gd name="T24" fmla="*/ 828 w 820"/>
                  <a:gd name="T25" fmla="*/ 1493 h 1876"/>
                  <a:gd name="T26" fmla="*/ 924 w 820"/>
                  <a:gd name="T27" fmla="*/ 2486 h 1876"/>
                  <a:gd name="T28" fmla="*/ 936 w 820"/>
                  <a:gd name="T29" fmla="*/ 4554 h 1876"/>
                  <a:gd name="T30" fmla="*/ 1002 w 820"/>
                  <a:gd name="T31" fmla="*/ 5619 h 1876"/>
                  <a:gd name="T32" fmla="*/ 1195 w 820"/>
                  <a:gd name="T33" fmla="*/ 6595 h 1876"/>
                  <a:gd name="T34" fmla="*/ 971 w 820"/>
                  <a:gd name="T35" fmla="*/ 6891 h 1876"/>
                  <a:gd name="T36" fmla="*/ 969 w 820"/>
                  <a:gd name="T37" fmla="*/ 6965 h 1876"/>
                  <a:gd name="T38" fmla="*/ 1026 w 820"/>
                  <a:gd name="T39" fmla="*/ 7001 h 1876"/>
                  <a:gd name="T40" fmla="*/ 1235 w 820"/>
                  <a:gd name="T41" fmla="*/ 7028 h 1876"/>
                  <a:gd name="T42" fmla="*/ 1466 w 820"/>
                  <a:gd name="T43" fmla="*/ 6939 h 1876"/>
                  <a:gd name="T44" fmla="*/ 1481 w 820"/>
                  <a:gd name="T45" fmla="*/ 6539 h 1876"/>
                  <a:gd name="T46" fmla="*/ 1500 w 820"/>
                  <a:gd name="T47" fmla="*/ 5476 h 1876"/>
                  <a:gd name="T48" fmla="*/ 1528 w 820"/>
                  <a:gd name="T49" fmla="*/ 4092 h 1876"/>
                  <a:gd name="T50" fmla="*/ 1616 w 820"/>
                  <a:gd name="T51" fmla="*/ 4092 h 1876"/>
                  <a:gd name="T52" fmla="*/ 1647 w 820"/>
                  <a:gd name="T53" fmla="*/ 5476 h 1876"/>
                  <a:gd name="T54" fmla="*/ 1668 w 820"/>
                  <a:gd name="T55" fmla="*/ 6539 h 1876"/>
                  <a:gd name="T56" fmla="*/ 1677 w 820"/>
                  <a:gd name="T57" fmla="*/ 6939 h 1876"/>
                  <a:gd name="T58" fmla="*/ 1907 w 820"/>
                  <a:gd name="T59" fmla="*/ 7028 h 1876"/>
                  <a:gd name="T60" fmla="*/ 2119 w 820"/>
                  <a:gd name="T61" fmla="*/ 7006 h 1876"/>
                  <a:gd name="T62" fmla="*/ 2180 w 820"/>
                  <a:gd name="T63" fmla="*/ 6965 h 1876"/>
                  <a:gd name="T64" fmla="*/ 2177 w 820"/>
                  <a:gd name="T65" fmla="*/ 6891 h 1876"/>
                  <a:gd name="T66" fmla="*/ 1949 w 820"/>
                  <a:gd name="T67" fmla="*/ 6595 h 1876"/>
                  <a:gd name="T68" fmla="*/ 2145 w 820"/>
                  <a:gd name="T69" fmla="*/ 5619 h 1876"/>
                  <a:gd name="T70" fmla="*/ 2211 w 820"/>
                  <a:gd name="T71" fmla="*/ 4554 h 1876"/>
                  <a:gd name="T72" fmla="*/ 2319 w 820"/>
                  <a:gd name="T73" fmla="*/ 2942 h 1876"/>
                  <a:gd name="T74" fmla="*/ 2300 w 820"/>
                  <a:gd name="T75" fmla="*/ 1701 h 1876"/>
                  <a:gd name="T76" fmla="*/ 2322 w 820"/>
                  <a:gd name="T77" fmla="*/ 1571 h 1876"/>
                  <a:gd name="T78" fmla="*/ 2393 w 820"/>
                  <a:gd name="T79" fmla="*/ 2360 h 1876"/>
                  <a:gd name="T80" fmla="*/ 2579 w 820"/>
                  <a:gd name="T81" fmla="*/ 3096 h 1876"/>
                  <a:gd name="T82" fmla="*/ 2596 w 820"/>
                  <a:gd name="T83" fmla="*/ 3631 h 1876"/>
                  <a:gd name="T84" fmla="*/ 2707 w 820"/>
                  <a:gd name="T85" fmla="*/ 3806 h 1876"/>
                  <a:gd name="T86" fmla="*/ 2808 w 820"/>
                  <a:gd name="T87" fmla="*/ 3793 h 1876"/>
                  <a:gd name="T88" fmla="*/ 2917 w 820"/>
                  <a:gd name="T89" fmla="*/ 3504 h 1876"/>
                  <a:gd name="T90" fmla="*/ 3099 w 820"/>
                  <a:gd name="T91" fmla="*/ 3557 h 1876"/>
                  <a:gd name="T92" fmla="*/ 3028 w 820"/>
                  <a:gd name="T93" fmla="*/ 3247 h 1876"/>
                  <a:gd name="T94" fmla="*/ 2850 w 820"/>
                  <a:gd name="T95" fmla="*/ 2820 h 1876"/>
                  <a:gd name="T96" fmla="*/ 2747 w 820"/>
                  <a:gd name="T97" fmla="*/ 1734 h 1876"/>
                  <a:gd name="T98" fmla="*/ 2415 w 820"/>
                  <a:gd name="T99" fmla="*/ 489 h 1876"/>
                  <a:gd name="T100" fmla="*/ 1854 w 820"/>
                  <a:gd name="T101" fmla="*/ 0 h 18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820" h="1876">
                    <a:moveTo>
                      <a:pt x="337" y="1"/>
                    </a:moveTo>
                    <a:cubicBezTo>
                      <a:pt x="338" y="17"/>
                      <a:pt x="343" y="79"/>
                      <a:pt x="307" y="85"/>
                    </a:cubicBezTo>
                    <a:cubicBezTo>
                      <a:pt x="293" y="87"/>
                      <a:pt x="244" y="109"/>
                      <a:pt x="237" y="115"/>
                    </a:cubicBezTo>
                    <a:cubicBezTo>
                      <a:pt x="227" y="125"/>
                      <a:pt x="205" y="127"/>
                      <a:pt x="191" y="130"/>
                    </a:cubicBezTo>
                    <a:cubicBezTo>
                      <a:pt x="177" y="133"/>
                      <a:pt x="146" y="149"/>
                      <a:pt x="132" y="212"/>
                    </a:cubicBezTo>
                    <a:cubicBezTo>
                      <a:pt x="125" y="242"/>
                      <a:pt x="118" y="279"/>
                      <a:pt x="123" y="314"/>
                    </a:cubicBezTo>
                    <a:cubicBezTo>
                      <a:pt x="124" y="338"/>
                      <a:pt x="107" y="383"/>
                      <a:pt x="105" y="460"/>
                    </a:cubicBezTo>
                    <a:cubicBezTo>
                      <a:pt x="106" y="488"/>
                      <a:pt x="103" y="508"/>
                      <a:pt x="99" y="521"/>
                    </a:cubicBezTo>
                    <a:cubicBezTo>
                      <a:pt x="83" y="560"/>
                      <a:pt x="83" y="669"/>
                      <a:pt x="82" y="696"/>
                    </a:cubicBezTo>
                    <a:cubicBezTo>
                      <a:pt x="81" y="713"/>
                      <a:pt x="81" y="736"/>
                      <a:pt x="78" y="748"/>
                    </a:cubicBezTo>
                    <a:cubicBezTo>
                      <a:pt x="75" y="760"/>
                      <a:pt x="78" y="771"/>
                      <a:pt x="74" y="781"/>
                    </a:cubicBezTo>
                    <a:cubicBezTo>
                      <a:pt x="71" y="791"/>
                      <a:pt x="73" y="805"/>
                      <a:pt x="71" y="809"/>
                    </a:cubicBezTo>
                    <a:cubicBezTo>
                      <a:pt x="64" y="815"/>
                      <a:pt x="39" y="852"/>
                      <a:pt x="33" y="861"/>
                    </a:cubicBezTo>
                    <a:cubicBezTo>
                      <a:pt x="26" y="869"/>
                      <a:pt x="19" y="894"/>
                      <a:pt x="16" y="899"/>
                    </a:cubicBezTo>
                    <a:cubicBezTo>
                      <a:pt x="12" y="904"/>
                      <a:pt x="11" y="915"/>
                      <a:pt x="7" y="925"/>
                    </a:cubicBezTo>
                    <a:cubicBezTo>
                      <a:pt x="4" y="935"/>
                      <a:pt x="0" y="944"/>
                      <a:pt x="13" y="943"/>
                    </a:cubicBezTo>
                    <a:cubicBezTo>
                      <a:pt x="23" y="942"/>
                      <a:pt x="34" y="925"/>
                      <a:pt x="36" y="913"/>
                    </a:cubicBezTo>
                    <a:cubicBezTo>
                      <a:pt x="39" y="912"/>
                      <a:pt x="45" y="904"/>
                      <a:pt x="51" y="897"/>
                    </a:cubicBezTo>
                    <a:cubicBezTo>
                      <a:pt x="50" y="903"/>
                      <a:pt x="55" y="909"/>
                      <a:pt x="60" y="929"/>
                    </a:cubicBezTo>
                    <a:cubicBezTo>
                      <a:pt x="60" y="936"/>
                      <a:pt x="65" y="952"/>
                      <a:pt x="65" y="960"/>
                    </a:cubicBezTo>
                    <a:cubicBezTo>
                      <a:pt x="64" y="968"/>
                      <a:pt x="69" y="988"/>
                      <a:pt x="71" y="999"/>
                    </a:cubicBezTo>
                    <a:cubicBezTo>
                      <a:pt x="74" y="1009"/>
                      <a:pt x="83" y="1010"/>
                      <a:pt x="89" y="1006"/>
                    </a:cubicBezTo>
                    <a:cubicBezTo>
                      <a:pt x="89" y="1006"/>
                      <a:pt x="89" y="1015"/>
                      <a:pt x="98" y="1017"/>
                    </a:cubicBezTo>
                    <a:cubicBezTo>
                      <a:pt x="107" y="1018"/>
                      <a:pt x="109" y="1002"/>
                      <a:pt x="109" y="1002"/>
                    </a:cubicBezTo>
                    <a:cubicBezTo>
                      <a:pt x="109" y="1002"/>
                      <a:pt x="109" y="1008"/>
                      <a:pt x="115" y="1009"/>
                    </a:cubicBezTo>
                    <a:cubicBezTo>
                      <a:pt x="125" y="1009"/>
                      <a:pt x="127" y="989"/>
                      <a:pt x="127" y="989"/>
                    </a:cubicBezTo>
                    <a:cubicBezTo>
                      <a:pt x="127" y="991"/>
                      <a:pt x="128" y="993"/>
                      <a:pt x="133" y="993"/>
                    </a:cubicBezTo>
                    <a:cubicBezTo>
                      <a:pt x="138" y="993"/>
                      <a:pt x="142" y="972"/>
                      <a:pt x="144" y="963"/>
                    </a:cubicBezTo>
                    <a:cubicBezTo>
                      <a:pt x="147" y="954"/>
                      <a:pt x="150" y="946"/>
                      <a:pt x="151" y="940"/>
                    </a:cubicBezTo>
                    <a:cubicBezTo>
                      <a:pt x="152" y="933"/>
                      <a:pt x="152" y="929"/>
                      <a:pt x="158" y="897"/>
                    </a:cubicBezTo>
                    <a:cubicBezTo>
                      <a:pt x="164" y="865"/>
                      <a:pt x="146" y="832"/>
                      <a:pt x="148" y="821"/>
                    </a:cubicBezTo>
                    <a:cubicBezTo>
                      <a:pt x="151" y="811"/>
                      <a:pt x="141" y="794"/>
                      <a:pt x="143" y="792"/>
                    </a:cubicBezTo>
                    <a:cubicBezTo>
                      <a:pt x="144" y="789"/>
                      <a:pt x="147" y="777"/>
                      <a:pt x="149" y="765"/>
                    </a:cubicBezTo>
                    <a:cubicBezTo>
                      <a:pt x="151" y="753"/>
                      <a:pt x="194" y="650"/>
                      <a:pt x="198" y="626"/>
                    </a:cubicBezTo>
                    <a:cubicBezTo>
                      <a:pt x="206" y="582"/>
                      <a:pt x="205" y="563"/>
                      <a:pt x="201" y="532"/>
                    </a:cubicBezTo>
                    <a:cubicBezTo>
                      <a:pt x="202" y="509"/>
                      <a:pt x="211" y="448"/>
                      <a:pt x="212" y="437"/>
                    </a:cubicBezTo>
                    <a:cubicBezTo>
                      <a:pt x="213" y="435"/>
                      <a:pt x="213" y="424"/>
                      <a:pt x="215" y="416"/>
                    </a:cubicBezTo>
                    <a:cubicBezTo>
                      <a:pt x="215" y="412"/>
                      <a:pt x="216" y="404"/>
                      <a:pt x="216" y="395"/>
                    </a:cubicBezTo>
                    <a:cubicBezTo>
                      <a:pt x="216" y="396"/>
                      <a:pt x="216" y="396"/>
                      <a:pt x="216" y="396"/>
                    </a:cubicBezTo>
                    <a:cubicBezTo>
                      <a:pt x="217" y="406"/>
                      <a:pt x="220" y="424"/>
                      <a:pt x="221" y="451"/>
                    </a:cubicBezTo>
                    <a:cubicBezTo>
                      <a:pt x="220" y="475"/>
                      <a:pt x="231" y="516"/>
                      <a:pt x="233" y="537"/>
                    </a:cubicBezTo>
                    <a:cubicBezTo>
                      <a:pt x="230" y="544"/>
                      <a:pt x="241" y="659"/>
                      <a:pt x="241" y="659"/>
                    </a:cubicBezTo>
                    <a:cubicBezTo>
                      <a:pt x="237" y="666"/>
                      <a:pt x="217" y="753"/>
                      <a:pt x="217" y="780"/>
                    </a:cubicBezTo>
                    <a:cubicBezTo>
                      <a:pt x="214" y="793"/>
                      <a:pt x="219" y="811"/>
                      <a:pt x="218" y="841"/>
                    </a:cubicBezTo>
                    <a:cubicBezTo>
                      <a:pt x="216" y="877"/>
                      <a:pt x="184" y="1023"/>
                      <a:pt x="244" y="1208"/>
                    </a:cubicBezTo>
                    <a:cubicBezTo>
                      <a:pt x="247" y="1218"/>
                      <a:pt x="248" y="1255"/>
                      <a:pt x="252" y="1275"/>
                    </a:cubicBezTo>
                    <a:cubicBezTo>
                      <a:pt x="253" y="1281"/>
                      <a:pt x="263" y="1304"/>
                      <a:pt x="264" y="1335"/>
                    </a:cubicBezTo>
                    <a:cubicBezTo>
                      <a:pt x="265" y="1387"/>
                      <a:pt x="259" y="1453"/>
                      <a:pt x="261" y="1490"/>
                    </a:cubicBezTo>
                    <a:cubicBezTo>
                      <a:pt x="263" y="1549"/>
                      <a:pt x="288" y="1604"/>
                      <a:pt x="298" y="1642"/>
                    </a:cubicBezTo>
                    <a:cubicBezTo>
                      <a:pt x="307" y="1681"/>
                      <a:pt x="311" y="1711"/>
                      <a:pt x="309" y="1719"/>
                    </a:cubicBezTo>
                    <a:cubicBezTo>
                      <a:pt x="307" y="1726"/>
                      <a:pt x="306" y="1738"/>
                      <a:pt x="311" y="1749"/>
                    </a:cubicBezTo>
                    <a:cubicBezTo>
                      <a:pt x="312" y="1750"/>
                      <a:pt x="294" y="1788"/>
                      <a:pt x="285" y="1795"/>
                    </a:cubicBezTo>
                    <a:cubicBezTo>
                      <a:pt x="276" y="1802"/>
                      <a:pt x="273" y="1808"/>
                      <a:pt x="266" y="1812"/>
                    </a:cubicBezTo>
                    <a:cubicBezTo>
                      <a:pt x="259" y="1816"/>
                      <a:pt x="256" y="1819"/>
                      <a:pt x="253" y="1827"/>
                    </a:cubicBezTo>
                    <a:cubicBezTo>
                      <a:pt x="251" y="1833"/>
                      <a:pt x="244" y="1841"/>
                      <a:pt x="249" y="1846"/>
                    </a:cubicBezTo>
                    <a:cubicBezTo>
                      <a:pt x="250" y="1847"/>
                      <a:pt x="250" y="1847"/>
                      <a:pt x="251" y="1848"/>
                    </a:cubicBezTo>
                    <a:cubicBezTo>
                      <a:pt x="252" y="1847"/>
                      <a:pt x="252" y="1847"/>
                      <a:pt x="252" y="1847"/>
                    </a:cubicBezTo>
                    <a:cubicBezTo>
                      <a:pt x="251" y="1850"/>
                      <a:pt x="251" y="1851"/>
                      <a:pt x="252" y="1853"/>
                    </a:cubicBezTo>
                    <a:cubicBezTo>
                      <a:pt x="255" y="1858"/>
                      <a:pt x="260" y="1859"/>
                      <a:pt x="267" y="1858"/>
                    </a:cubicBezTo>
                    <a:cubicBezTo>
                      <a:pt x="267" y="1857"/>
                      <a:pt x="267" y="1857"/>
                      <a:pt x="267" y="1857"/>
                    </a:cubicBezTo>
                    <a:cubicBezTo>
                      <a:pt x="268" y="1859"/>
                      <a:pt x="268" y="1861"/>
                      <a:pt x="270" y="1863"/>
                    </a:cubicBezTo>
                    <a:cubicBezTo>
                      <a:pt x="274" y="1869"/>
                      <a:pt x="288" y="1872"/>
                      <a:pt x="294" y="1866"/>
                    </a:cubicBezTo>
                    <a:cubicBezTo>
                      <a:pt x="302" y="1871"/>
                      <a:pt x="317" y="1871"/>
                      <a:pt x="322" y="1864"/>
                    </a:cubicBezTo>
                    <a:cubicBezTo>
                      <a:pt x="326" y="1876"/>
                      <a:pt x="344" y="1874"/>
                      <a:pt x="354" y="1872"/>
                    </a:cubicBezTo>
                    <a:cubicBezTo>
                      <a:pt x="364" y="1870"/>
                      <a:pt x="368" y="1864"/>
                      <a:pt x="374" y="1859"/>
                    </a:cubicBezTo>
                    <a:cubicBezTo>
                      <a:pt x="380" y="1855"/>
                      <a:pt x="384" y="1851"/>
                      <a:pt x="382" y="1840"/>
                    </a:cubicBezTo>
                    <a:cubicBezTo>
                      <a:pt x="381" y="1829"/>
                      <a:pt x="382" y="1829"/>
                      <a:pt x="384" y="1816"/>
                    </a:cubicBezTo>
                    <a:cubicBezTo>
                      <a:pt x="384" y="1808"/>
                      <a:pt x="391" y="1806"/>
                      <a:pt x="392" y="1793"/>
                    </a:cubicBezTo>
                    <a:cubicBezTo>
                      <a:pt x="393" y="1783"/>
                      <a:pt x="385" y="1740"/>
                      <a:pt x="386" y="1734"/>
                    </a:cubicBezTo>
                    <a:cubicBezTo>
                      <a:pt x="388" y="1720"/>
                      <a:pt x="378" y="1709"/>
                      <a:pt x="375" y="1687"/>
                    </a:cubicBezTo>
                    <a:cubicBezTo>
                      <a:pt x="372" y="1665"/>
                      <a:pt x="381" y="1589"/>
                      <a:pt x="381" y="1575"/>
                    </a:cubicBezTo>
                    <a:cubicBezTo>
                      <a:pt x="381" y="1549"/>
                      <a:pt x="395" y="1506"/>
                      <a:pt x="391" y="1452"/>
                    </a:cubicBezTo>
                    <a:cubicBezTo>
                      <a:pt x="389" y="1421"/>
                      <a:pt x="374" y="1327"/>
                      <a:pt x="374" y="1305"/>
                    </a:cubicBezTo>
                    <a:cubicBezTo>
                      <a:pt x="374" y="1302"/>
                      <a:pt x="373" y="1278"/>
                      <a:pt x="374" y="1274"/>
                    </a:cubicBezTo>
                    <a:cubicBezTo>
                      <a:pt x="378" y="1260"/>
                      <a:pt x="398" y="1087"/>
                      <a:pt x="398" y="1085"/>
                    </a:cubicBezTo>
                    <a:cubicBezTo>
                      <a:pt x="401" y="1065"/>
                      <a:pt x="409" y="929"/>
                      <a:pt x="409" y="929"/>
                    </a:cubicBezTo>
                    <a:cubicBezTo>
                      <a:pt x="411" y="929"/>
                      <a:pt x="411" y="929"/>
                      <a:pt x="411" y="929"/>
                    </a:cubicBezTo>
                    <a:cubicBezTo>
                      <a:pt x="411" y="929"/>
                      <a:pt x="419" y="1065"/>
                      <a:pt x="421" y="1085"/>
                    </a:cubicBezTo>
                    <a:cubicBezTo>
                      <a:pt x="421" y="1087"/>
                      <a:pt x="441" y="1260"/>
                      <a:pt x="446" y="1274"/>
                    </a:cubicBezTo>
                    <a:cubicBezTo>
                      <a:pt x="447" y="1278"/>
                      <a:pt x="446" y="1302"/>
                      <a:pt x="446" y="1305"/>
                    </a:cubicBezTo>
                    <a:cubicBezTo>
                      <a:pt x="446" y="1327"/>
                      <a:pt x="431" y="1421"/>
                      <a:pt x="429" y="1452"/>
                    </a:cubicBezTo>
                    <a:cubicBezTo>
                      <a:pt x="425" y="1506"/>
                      <a:pt x="439" y="1549"/>
                      <a:pt x="439" y="1575"/>
                    </a:cubicBezTo>
                    <a:cubicBezTo>
                      <a:pt x="439" y="1589"/>
                      <a:pt x="448" y="1665"/>
                      <a:pt x="445" y="1687"/>
                    </a:cubicBezTo>
                    <a:cubicBezTo>
                      <a:pt x="441" y="1709"/>
                      <a:pt x="432" y="1720"/>
                      <a:pt x="434" y="1734"/>
                    </a:cubicBezTo>
                    <a:cubicBezTo>
                      <a:pt x="435" y="1740"/>
                      <a:pt x="427" y="1783"/>
                      <a:pt x="428" y="1793"/>
                    </a:cubicBezTo>
                    <a:cubicBezTo>
                      <a:pt x="429" y="1806"/>
                      <a:pt x="435" y="1808"/>
                      <a:pt x="436" y="1816"/>
                    </a:cubicBezTo>
                    <a:cubicBezTo>
                      <a:pt x="437" y="1829"/>
                      <a:pt x="439" y="1829"/>
                      <a:pt x="437" y="1840"/>
                    </a:cubicBezTo>
                    <a:cubicBezTo>
                      <a:pt x="436" y="1851"/>
                      <a:pt x="440" y="1855"/>
                      <a:pt x="446" y="1859"/>
                    </a:cubicBezTo>
                    <a:cubicBezTo>
                      <a:pt x="451" y="1864"/>
                      <a:pt x="456" y="1870"/>
                      <a:pt x="466" y="1872"/>
                    </a:cubicBezTo>
                    <a:cubicBezTo>
                      <a:pt x="476" y="1874"/>
                      <a:pt x="493" y="1876"/>
                      <a:pt x="497" y="1864"/>
                    </a:cubicBezTo>
                    <a:cubicBezTo>
                      <a:pt x="503" y="1871"/>
                      <a:pt x="518" y="1871"/>
                      <a:pt x="526" y="1866"/>
                    </a:cubicBezTo>
                    <a:cubicBezTo>
                      <a:pt x="531" y="1872"/>
                      <a:pt x="546" y="1869"/>
                      <a:pt x="550" y="1863"/>
                    </a:cubicBezTo>
                    <a:cubicBezTo>
                      <a:pt x="552" y="1861"/>
                      <a:pt x="552" y="1859"/>
                      <a:pt x="552" y="1858"/>
                    </a:cubicBezTo>
                    <a:cubicBezTo>
                      <a:pt x="553" y="1858"/>
                      <a:pt x="553" y="1858"/>
                      <a:pt x="553" y="1858"/>
                    </a:cubicBezTo>
                    <a:cubicBezTo>
                      <a:pt x="559" y="1859"/>
                      <a:pt x="567" y="1857"/>
                      <a:pt x="568" y="1853"/>
                    </a:cubicBezTo>
                    <a:cubicBezTo>
                      <a:pt x="569" y="1851"/>
                      <a:pt x="569" y="1850"/>
                      <a:pt x="568" y="1847"/>
                    </a:cubicBezTo>
                    <a:cubicBezTo>
                      <a:pt x="568" y="1848"/>
                      <a:pt x="568" y="1848"/>
                      <a:pt x="568" y="1848"/>
                    </a:cubicBezTo>
                    <a:cubicBezTo>
                      <a:pt x="569" y="1847"/>
                      <a:pt x="570" y="1847"/>
                      <a:pt x="571" y="1846"/>
                    </a:cubicBezTo>
                    <a:cubicBezTo>
                      <a:pt x="576" y="1841"/>
                      <a:pt x="569" y="1833"/>
                      <a:pt x="567" y="1827"/>
                    </a:cubicBezTo>
                    <a:cubicBezTo>
                      <a:pt x="564" y="1819"/>
                      <a:pt x="560" y="1816"/>
                      <a:pt x="553" y="1812"/>
                    </a:cubicBezTo>
                    <a:cubicBezTo>
                      <a:pt x="546" y="1808"/>
                      <a:pt x="544" y="1802"/>
                      <a:pt x="535" y="1795"/>
                    </a:cubicBezTo>
                    <a:cubicBezTo>
                      <a:pt x="525" y="1788"/>
                      <a:pt x="508" y="1750"/>
                      <a:pt x="508" y="1749"/>
                    </a:cubicBezTo>
                    <a:cubicBezTo>
                      <a:pt x="514" y="1738"/>
                      <a:pt x="512" y="1726"/>
                      <a:pt x="511" y="1719"/>
                    </a:cubicBezTo>
                    <a:cubicBezTo>
                      <a:pt x="509" y="1711"/>
                      <a:pt x="513" y="1681"/>
                      <a:pt x="522" y="1642"/>
                    </a:cubicBezTo>
                    <a:cubicBezTo>
                      <a:pt x="532" y="1604"/>
                      <a:pt x="557" y="1549"/>
                      <a:pt x="559" y="1490"/>
                    </a:cubicBezTo>
                    <a:cubicBezTo>
                      <a:pt x="561" y="1453"/>
                      <a:pt x="555" y="1387"/>
                      <a:pt x="556" y="1335"/>
                    </a:cubicBezTo>
                    <a:cubicBezTo>
                      <a:pt x="557" y="1304"/>
                      <a:pt x="567" y="1281"/>
                      <a:pt x="568" y="1275"/>
                    </a:cubicBezTo>
                    <a:cubicBezTo>
                      <a:pt x="572" y="1255"/>
                      <a:pt x="572" y="1218"/>
                      <a:pt x="576" y="1208"/>
                    </a:cubicBezTo>
                    <a:cubicBezTo>
                      <a:pt x="636" y="1023"/>
                      <a:pt x="603" y="877"/>
                      <a:pt x="602" y="841"/>
                    </a:cubicBezTo>
                    <a:cubicBezTo>
                      <a:pt x="602" y="841"/>
                      <a:pt x="602" y="841"/>
                      <a:pt x="602" y="841"/>
                    </a:cubicBezTo>
                    <a:cubicBezTo>
                      <a:pt x="601" y="811"/>
                      <a:pt x="606" y="793"/>
                      <a:pt x="604" y="780"/>
                    </a:cubicBezTo>
                    <a:cubicBezTo>
                      <a:pt x="603" y="753"/>
                      <a:pt x="583" y="666"/>
                      <a:pt x="579" y="659"/>
                    </a:cubicBezTo>
                    <a:cubicBezTo>
                      <a:pt x="579" y="659"/>
                      <a:pt x="590" y="544"/>
                      <a:pt x="587" y="537"/>
                    </a:cubicBezTo>
                    <a:cubicBezTo>
                      <a:pt x="589" y="516"/>
                      <a:pt x="600" y="475"/>
                      <a:pt x="599" y="451"/>
                    </a:cubicBezTo>
                    <a:cubicBezTo>
                      <a:pt x="600" y="424"/>
                      <a:pt x="603" y="406"/>
                      <a:pt x="604" y="396"/>
                    </a:cubicBezTo>
                    <a:cubicBezTo>
                      <a:pt x="604" y="395"/>
                      <a:pt x="604" y="395"/>
                      <a:pt x="604" y="395"/>
                    </a:cubicBezTo>
                    <a:cubicBezTo>
                      <a:pt x="604" y="404"/>
                      <a:pt x="605" y="412"/>
                      <a:pt x="605" y="416"/>
                    </a:cubicBezTo>
                    <a:cubicBezTo>
                      <a:pt x="607" y="424"/>
                      <a:pt x="607" y="435"/>
                      <a:pt x="608" y="437"/>
                    </a:cubicBezTo>
                    <a:cubicBezTo>
                      <a:pt x="609" y="448"/>
                      <a:pt x="618" y="509"/>
                      <a:pt x="619" y="532"/>
                    </a:cubicBezTo>
                    <a:cubicBezTo>
                      <a:pt x="615" y="563"/>
                      <a:pt x="614" y="582"/>
                      <a:pt x="623" y="626"/>
                    </a:cubicBezTo>
                    <a:cubicBezTo>
                      <a:pt x="626" y="650"/>
                      <a:pt x="669" y="753"/>
                      <a:pt x="671" y="765"/>
                    </a:cubicBezTo>
                    <a:cubicBezTo>
                      <a:pt x="673" y="777"/>
                      <a:pt x="676" y="789"/>
                      <a:pt x="677" y="792"/>
                    </a:cubicBezTo>
                    <a:cubicBezTo>
                      <a:pt x="679" y="794"/>
                      <a:pt x="669" y="811"/>
                      <a:pt x="672" y="821"/>
                    </a:cubicBezTo>
                    <a:cubicBezTo>
                      <a:pt x="674" y="832"/>
                      <a:pt x="656" y="865"/>
                      <a:pt x="662" y="897"/>
                    </a:cubicBezTo>
                    <a:cubicBezTo>
                      <a:pt x="668" y="929"/>
                      <a:pt x="668" y="933"/>
                      <a:pt x="669" y="940"/>
                    </a:cubicBezTo>
                    <a:cubicBezTo>
                      <a:pt x="670" y="946"/>
                      <a:pt x="673" y="954"/>
                      <a:pt x="676" y="963"/>
                    </a:cubicBezTo>
                    <a:cubicBezTo>
                      <a:pt x="678" y="972"/>
                      <a:pt x="682" y="993"/>
                      <a:pt x="687" y="993"/>
                    </a:cubicBezTo>
                    <a:cubicBezTo>
                      <a:pt x="692" y="993"/>
                      <a:pt x="693" y="991"/>
                      <a:pt x="693" y="989"/>
                    </a:cubicBezTo>
                    <a:cubicBezTo>
                      <a:pt x="693" y="989"/>
                      <a:pt x="695" y="1009"/>
                      <a:pt x="705" y="1009"/>
                    </a:cubicBezTo>
                    <a:cubicBezTo>
                      <a:pt x="711" y="1008"/>
                      <a:pt x="711" y="1002"/>
                      <a:pt x="711" y="1002"/>
                    </a:cubicBezTo>
                    <a:cubicBezTo>
                      <a:pt x="711" y="1002"/>
                      <a:pt x="713" y="1018"/>
                      <a:pt x="722" y="1017"/>
                    </a:cubicBezTo>
                    <a:cubicBezTo>
                      <a:pt x="731" y="1015"/>
                      <a:pt x="731" y="1006"/>
                      <a:pt x="731" y="1006"/>
                    </a:cubicBezTo>
                    <a:cubicBezTo>
                      <a:pt x="737" y="1010"/>
                      <a:pt x="746" y="1009"/>
                      <a:pt x="749" y="999"/>
                    </a:cubicBezTo>
                    <a:cubicBezTo>
                      <a:pt x="751" y="988"/>
                      <a:pt x="756" y="968"/>
                      <a:pt x="755" y="960"/>
                    </a:cubicBezTo>
                    <a:cubicBezTo>
                      <a:pt x="755" y="952"/>
                      <a:pt x="760" y="936"/>
                      <a:pt x="760" y="929"/>
                    </a:cubicBezTo>
                    <a:cubicBezTo>
                      <a:pt x="765" y="909"/>
                      <a:pt x="770" y="903"/>
                      <a:pt x="769" y="897"/>
                    </a:cubicBezTo>
                    <a:cubicBezTo>
                      <a:pt x="775" y="904"/>
                      <a:pt x="781" y="912"/>
                      <a:pt x="784" y="913"/>
                    </a:cubicBezTo>
                    <a:cubicBezTo>
                      <a:pt x="786" y="925"/>
                      <a:pt x="797" y="942"/>
                      <a:pt x="807" y="943"/>
                    </a:cubicBezTo>
                    <a:cubicBezTo>
                      <a:pt x="820" y="944"/>
                      <a:pt x="816" y="935"/>
                      <a:pt x="813" y="925"/>
                    </a:cubicBezTo>
                    <a:cubicBezTo>
                      <a:pt x="809" y="915"/>
                      <a:pt x="808" y="904"/>
                      <a:pt x="804" y="899"/>
                    </a:cubicBezTo>
                    <a:cubicBezTo>
                      <a:pt x="801" y="894"/>
                      <a:pt x="795" y="869"/>
                      <a:pt x="789" y="861"/>
                    </a:cubicBezTo>
                    <a:cubicBezTo>
                      <a:pt x="782" y="852"/>
                      <a:pt x="757" y="815"/>
                      <a:pt x="751" y="809"/>
                    </a:cubicBezTo>
                    <a:cubicBezTo>
                      <a:pt x="748" y="805"/>
                      <a:pt x="750" y="791"/>
                      <a:pt x="747" y="781"/>
                    </a:cubicBezTo>
                    <a:cubicBezTo>
                      <a:pt x="744" y="771"/>
                      <a:pt x="745" y="760"/>
                      <a:pt x="742" y="748"/>
                    </a:cubicBezTo>
                    <a:cubicBezTo>
                      <a:pt x="739" y="736"/>
                      <a:pt x="739" y="713"/>
                      <a:pt x="738" y="696"/>
                    </a:cubicBezTo>
                    <a:cubicBezTo>
                      <a:pt x="737" y="669"/>
                      <a:pt x="737" y="560"/>
                      <a:pt x="721" y="521"/>
                    </a:cubicBezTo>
                    <a:cubicBezTo>
                      <a:pt x="717" y="508"/>
                      <a:pt x="714" y="488"/>
                      <a:pt x="715" y="460"/>
                    </a:cubicBezTo>
                    <a:cubicBezTo>
                      <a:pt x="713" y="383"/>
                      <a:pt x="696" y="338"/>
                      <a:pt x="697" y="314"/>
                    </a:cubicBezTo>
                    <a:cubicBezTo>
                      <a:pt x="702" y="279"/>
                      <a:pt x="695" y="242"/>
                      <a:pt x="688" y="212"/>
                    </a:cubicBezTo>
                    <a:cubicBezTo>
                      <a:pt x="674" y="149"/>
                      <a:pt x="643" y="133"/>
                      <a:pt x="629" y="130"/>
                    </a:cubicBezTo>
                    <a:cubicBezTo>
                      <a:pt x="615" y="127"/>
                      <a:pt x="593" y="125"/>
                      <a:pt x="583" y="115"/>
                    </a:cubicBezTo>
                    <a:cubicBezTo>
                      <a:pt x="576" y="109"/>
                      <a:pt x="527" y="87"/>
                      <a:pt x="513" y="85"/>
                    </a:cubicBezTo>
                    <a:cubicBezTo>
                      <a:pt x="476" y="78"/>
                      <a:pt x="483" y="13"/>
                      <a:pt x="483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3" name="Oval 545">
                <a:extLst>
                  <a:ext uri="{FF2B5EF4-FFF2-40B4-BE49-F238E27FC236}">
                    <a16:creationId xmlns:a16="http://schemas.microsoft.com/office/drawing/2014/main" id="{08270174-EDD8-6EE2-26CB-22DE9ED07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6" y="983"/>
                <a:ext cx="6" cy="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04" name="Oval 546">
                <a:extLst>
                  <a:ext uri="{FF2B5EF4-FFF2-40B4-BE49-F238E27FC236}">
                    <a16:creationId xmlns:a16="http://schemas.microsoft.com/office/drawing/2014/main" id="{F8C46E2F-0F16-9F17-88E8-DDDFD7ADE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" y="983"/>
                <a:ext cx="7" cy="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05" name="Freeform 547">
                <a:extLst>
                  <a:ext uri="{FF2B5EF4-FFF2-40B4-BE49-F238E27FC236}">
                    <a16:creationId xmlns:a16="http://schemas.microsoft.com/office/drawing/2014/main" id="{A7CACB55-8363-9058-6BCA-92289FD1D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2182"/>
                <a:ext cx="44" cy="32"/>
              </a:xfrm>
              <a:custGeom>
                <a:avLst/>
                <a:gdLst>
                  <a:gd name="T0" fmla="*/ 0 w 28"/>
                  <a:gd name="T1" fmla="*/ 49 h 21"/>
                  <a:gd name="T2" fmla="*/ 86 w 28"/>
                  <a:gd name="T3" fmla="*/ 75 h 21"/>
                  <a:gd name="T4" fmla="*/ 0 w 28"/>
                  <a:gd name="T5" fmla="*/ 46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1">
                    <a:moveTo>
                      <a:pt x="0" y="14"/>
                    </a:moveTo>
                    <a:cubicBezTo>
                      <a:pt x="6" y="8"/>
                      <a:pt x="18" y="11"/>
                      <a:pt x="22" y="21"/>
                    </a:cubicBezTo>
                    <a:cubicBezTo>
                      <a:pt x="28" y="13"/>
                      <a:pt x="4" y="0"/>
                      <a:pt x="0" y="1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6" name="Freeform 548">
                <a:extLst>
                  <a:ext uri="{FF2B5EF4-FFF2-40B4-BE49-F238E27FC236}">
                    <a16:creationId xmlns:a16="http://schemas.microsoft.com/office/drawing/2014/main" id="{CBC11B32-C427-243C-094F-FC4D4B4B8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7" y="1561"/>
                <a:ext cx="32" cy="38"/>
              </a:xfrm>
              <a:custGeom>
                <a:avLst/>
                <a:gdLst>
                  <a:gd name="T0" fmla="*/ 0 w 21"/>
                  <a:gd name="T1" fmla="*/ 88 h 25"/>
                  <a:gd name="T2" fmla="*/ 0 w 21"/>
                  <a:gd name="T3" fmla="*/ 88 h 25"/>
                  <a:gd name="T4" fmla="*/ 75 w 21"/>
                  <a:gd name="T5" fmla="*/ 5 h 25"/>
                  <a:gd name="T6" fmla="*/ 70 w 21"/>
                  <a:gd name="T7" fmla="*/ 0 h 25"/>
                  <a:gd name="T8" fmla="*/ 0 w 21"/>
                  <a:gd name="T9" fmla="*/ 88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25"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8" y="20"/>
                      <a:pt x="16" y="12"/>
                      <a:pt x="21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4" y="11"/>
                      <a:pt x="8" y="20"/>
                      <a:pt x="0" y="25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7" name="Freeform 549">
                <a:extLst>
                  <a:ext uri="{FF2B5EF4-FFF2-40B4-BE49-F238E27FC236}">
                    <a16:creationId xmlns:a16="http://schemas.microsoft.com/office/drawing/2014/main" id="{5DCEF13C-8D59-2774-461F-B96BD6013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1561"/>
                <a:ext cx="33" cy="38"/>
              </a:xfrm>
              <a:custGeom>
                <a:avLst/>
                <a:gdLst>
                  <a:gd name="T0" fmla="*/ 0 w 21"/>
                  <a:gd name="T1" fmla="*/ 5 h 25"/>
                  <a:gd name="T2" fmla="*/ 82 w 21"/>
                  <a:gd name="T3" fmla="*/ 88 h 25"/>
                  <a:gd name="T4" fmla="*/ 5 w 21"/>
                  <a:gd name="T5" fmla="*/ 0 h 25"/>
                  <a:gd name="T6" fmla="*/ 0 w 21"/>
                  <a:gd name="T7" fmla="*/ 5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25">
                    <a:moveTo>
                      <a:pt x="0" y="1"/>
                    </a:moveTo>
                    <a:cubicBezTo>
                      <a:pt x="5" y="12"/>
                      <a:pt x="13" y="20"/>
                      <a:pt x="21" y="25"/>
                    </a:cubicBezTo>
                    <a:cubicBezTo>
                      <a:pt x="13" y="20"/>
                      <a:pt x="7" y="11"/>
                      <a:pt x="1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8" name="Freeform 550">
                <a:extLst>
                  <a:ext uri="{FF2B5EF4-FFF2-40B4-BE49-F238E27FC236}">
                    <a16:creationId xmlns:a16="http://schemas.microsoft.com/office/drawing/2014/main" id="{B6C5C1B2-4F8E-741A-AAC8-05C6F7EBA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117"/>
                <a:ext cx="52" cy="3"/>
              </a:xfrm>
              <a:custGeom>
                <a:avLst/>
                <a:gdLst>
                  <a:gd name="T0" fmla="*/ 129 w 33"/>
                  <a:gd name="T1" fmla="*/ 8 h 2"/>
                  <a:gd name="T2" fmla="*/ 121 w 33"/>
                  <a:gd name="T3" fmla="*/ 8 h 2"/>
                  <a:gd name="T4" fmla="*/ 79 w 33"/>
                  <a:gd name="T5" fmla="*/ 8 h 2"/>
                  <a:gd name="T6" fmla="*/ 61 w 33"/>
                  <a:gd name="T7" fmla="*/ 8 h 2"/>
                  <a:gd name="T8" fmla="*/ 0 w 33"/>
                  <a:gd name="T9" fmla="*/ 8 h 2"/>
                  <a:gd name="T10" fmla="*/ 61 w 33"/>
                  <a:gd name="T11" fmla="*/ 5 h 2"/>
                  <a:gd name="T12" fmla="*/ 79 w 33"/>
                  <a:gd name="T13" fmla="*/ 5 h 2"/>
                  <a:gd name="T14" fmla="*/ 121 w 33"/>
                  <a:gd name="T15" fmla="*/ 5 h 2"/>
                  <a:gd name="T16" fmla="*/ 129 w 33"/>
                  <a:gd name="T17" fmla="*/ 5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3" h="2">
                    <a:moveTo>
                      <a:pt x="33" y="2"/>
                    </a:moveTo>
                    <a:cubicBezTo>
                      <a:pt x="31" y="2"/>
                      <a:pt x="31" y="2"/>
                      <a:pt x="31" y="2"/>
                    </a:cubicBezTo>
                    <a:cubicBezTo>
                      <a:pt x="28" y="2"/>
                      <a:pt x="24" y="1"/>
                      <a:pt x="20" y="2"/>
                    </a:cubicBezTo>
                    <a:cubicBezTo>
                      <a:pt x="19" y="2"/>
                      <a:pt x="18" y="2"/>
                      <a:pt x="16" y="2"/>
                    </a:cubicBezTo>
                    <a:cubicBezTo>
                      <a:pt x="11" y="2"/>
                      <a:pt x="3" y="2"/>
                      <a:pt x="0" y="2"/>
                    </a:cubicBezTo>
                    <a:cubicBezTo>
                      <a:pt x="2" y="2"/>
                      <a:pt x="11" y="1"/>
                      <a:pt x="16" y="1"/>
                    </a:cubicBezTo>
                    <a:cubicBezTo>
                      <a:pt x="18" y="1"/>
                      <a:pt x="19" y="1"/>
                      <a:pt x="20" y="1"/>
                    </a:cubicBezTo>
                    <a:cubicBezTo>
                      <a:pt x="24" y="0"/>
                      <a:pt x="29" y="0"/>
                      <a:pt x="31" y="1"/>
                    </a:cubicBezTo>
                    <a:cubicBezTo>
                      <a:pt x="33" y="1"/>
                      <a:pt x="33" y="1"/>
                      <a:pt x="33" y="1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09" name="Freeform 551">
                <a:extLst>
                  <a:ext uri="{FF2B5EF4-FFF2-40B4-BE49-F238E27FC236}">
                    <a16:creationId xmlns:a16="http://schemas.microsoft.com/office/drawing/2014/main" id="{27228663-8323-5023-8597-3273371256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3" y="1117"/>
                <a:ext cx="52" cy="3"/>
              </a:xfrm>
              <a:custGeom>
                <a:avLst/>
                <a:gdLst>
                  <a:gd name="T0" fmla="*/ 0 w 33"/>
                  <a:gd name="T1" fmla="*/ 5 h 2"/>
                  <a:gd name="T2" fmla="*/ 8 w 33"/>
                  <a:gd name="T3" fmla="*/ 5 h 2"/>
                  <a:gd name="T4" fmla="*/ 55 w 33"/>
                  <a:gd name="T5" fmla="*/ 5 h 2"/>
                  <a:gd name="T6" fmla="*/ 69 w 33"/>
                  <a:gd name="T7" fmla="*/ 5 h 2"/>
                  <a:gd name="T8" fmla="*/ 129 w 33"/>
                  <a:gd name="T9" fmla="*/ 8 h 2"/>
                  <a:gd name="T10" fmla="*/ 68 w 33"/>
                  <a:gd name="T11" fmla="*/ 8 h 2"/>
                  <a:gd name="T12" fmla="*/ 50 w 33"/>
                  <a:gd name="T13" fmla="*/ 8 h 2"/>
                  <a:gd name="T14" fmla="*/ 13 w 33"/>
                  <a:gd name="T15" fmla="*/ 8 h 2"/>
                  <a:gd name="T16" fmla="*/ 0 w 33"/>
                  <a:gd name="T17" fmla="*/ 8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3" h="2">
                    <a:moveTo>
                      <a:pt x="0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5" y="0"/>
                      <a:pt x="10" y="0"/>
                      <a:pt x="14" y="1"/>
                    </a:cubicBezTo>
                    <a:cubicBezTo>
                      <a:pt x="15" y="1"/>
                      <a:pt x="16" y="1"/>
                      <a:pt x="18" y="1"/>
                    </a:cubicBezTo>
                    <a:cubicBezTo>
                      <a:pt x="23" y="1"/>
                      <a:pt x="31" y="2"/>
                      <a:pt x="33" y="2"/>
                    </a:cubicBezTo>
                    <a:cubicBezTo>
                      <a:pt x="31" y="2"/>
                      <a:pt x="23" y="2"/>
                      <a:pt x="17" y="2"/>
                    </a:cubicBezTo>
                    <a:cubicBezTo>
                      <a:pt x="16" y="2"/>
                      <a:pt x="14" y="2"/>
                      <a:pt x="13" y="2"/>
                    </a:cubicBezTo>
                    <a:cubicBezTo>
                      <a:pt x="10" y="1"/>
                      <a:pt x="5" y="2"/>
                      <a:pt x="3" y="2"/>
                    </a:cubicBezTo>
                    <a:cubicBezTo>
                      <a:pt x="0" y="2"/>
                      <a:pt x="0" y="2"/>
                      <a:pt x="0" y="2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0" name="Freeform 552">
                <a:extLst>
                  <a:ext uri="{FF2B5EF4-FFF2-40B4-BE49-F238E27FC236}">
                    <a16:creationId xmlns:a16="http://schemas.microsoft.com/office/drawing/2014/main" id="{96450B71-DD25-A821-50A2-155776D82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5" y="2471"/>
                <a:ext cx="152" cy="123"/>
              </a:xfrm>
              <a:custGeom>
                <a:avLst/>
                <a:gdLst>
                  <a:gd name="T0" fmla="*/ 49 w 97"/>
                  <a:gd name="T1" fmla="*/ 0 h 79"/>
                  <a:gd name="T2" fmla="*/ 53 w 97"/>
                  <a:gd name="T3" fmla="*/ 75 h 79"/>
                  <a:gd name="T4" fmla="*/ 182 w 97"/>
                  <a:gd name="T5" fmla="*/ 299 h 79"/>
                  <a:gd name="T6" fmla="*/ 312 w 97"/>
                  <a:gd name="T7" fmla="*/ 73 h 79"/>
                  <a:gd name="T8" fmla="*/ 315 w 97"/>
                  <a:gd name="T9" fmla="*/ 3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7" h="79">
                    <a:moveTo>
                      <a:pt x="13" y="0"/>
                    </a:moveTo>
                    <a:cubicBezTo>
                      <a:pt x="15" y="7"/>
                      <a:pt x="16" y="15"/>
                      <a:pt x="14" y="20"/>
                    </a:cubicBezTo>
                    <a:cubicBezTo>
                      <a:pt x="11" y="28"/>
                      <a:pt x="0" y="79"/>
                      <a:pt x="47" y="79"/>
                    </a:cubicBezTo>
                    <a:cubicBezTo>
                      <a:pt x="97" y="79"/>
                      <a:pt x="83" y="35"/>
                      <a:pt x="81" y="19"/>
                    </a:cubicBezTo>
                    <a:cubicBezTo>
                      <a:pt x="81" y="15"/>
                      <a:pt x="81" y="12"/>
                      <a:pt x="82" y="8"/>
                    </a:cubicBezTo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1" name="Freeform 553">
                <a:extLst>
                  <a:ext uri="{FF2B5EF4-FFF2-40B4-BE49-F238E27FC236}">
                    <a16:creationId xmlns:a16="http://schemas.microsoft.com/office/drawing/2014/main" id="{14214EC7-BBFF-14DB-4867-12995AA651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2518"/>
                <a:ext cx="30" cy="65"/>
              </a:xfrm>
              <a:custGeom>
                <a:avLst/>
                <a:gdLst>
                  <a:gd name="T0" fmla="*/ 68 w 19"/>
                  <a:gd name="T1" fmla="*/ 36 h 42"/>
                  <a:gd name="T2" fmla="*/ 52 w 19"/>
                  <a:gd name="T3" fmla="*/ 88 h 42"/>
                  <a:gd name="T4" fmla="*/ 60 w 19"/>
                  <a:gd name="T5" fmla="*/ 127 h 42"/>
                  <a:gd name="T6" fmla="*/ 74 w 19"/>
                  <a:gd name="T7" fmla="*/ 156 h 42"/>
                  <a:gd name="T8" fmla="*/ 35 w 19"/>
                  <a:gd name="T9" fmla="*/ 135 h 42"/>
                  <a:gd name="T10" fmla="*/ 5 w 19"/>
                  <a:gd name="T11" fmla="*/ 82 h 42"/>
                  <a:gd name="T12" fmla="*/ 39 w 19"/>
                  <a:gd name="T13" fmla="*/ 60 h 42"/>
                  <a:gd name="T14" fmla="*/ 60 w 19"/>
                  <a:gd name="T15" fmla="*/ 0 h 4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" h="42">
                    <a:moveTo>
                      <a:pt x="17" y="10"/>
                    </a:moveTo>
                    <a:cubicBezTo>
                      <a:pt x="19" y="15"/>
                      <a:pt x="14" y="18"/>
                      <a:pt x="13" y="24"/>
                    </a:cubicBezTo>
                    <a:cubicBezTo>
                      <a:pt x="13" y="27"/>
                      <a:pt x="13" y="31"/>
                      <a:pt x="15" y="34"/>
                    </a:cubicBezTo>
                    <a:cubicBezTo>
                      <a:pt x="16" y="36"/>
                      <a:pt x="19" y="39"/>
                      <a:pt x="19" y="42"/>
                    </a:cubicBezTo>
                    <a:cubicBezTo>
                      <a:pt x="15" y="41"/>
                      <a:pt x="12" y="39"/>
                      <a:pt x="9" y="36"/>
                    </a:cubicBezTo>
                    <a:cubicBezTo>
                      <a:pt x="7" y="33"/>
                      <a:pt x="0" y="26"/>
                      <a:pt x="1" y="22"/>
                    </a:cubicBezTo>
                    <a:cubicBezTo>
                      <a:pt x="2" y="19"/>
                      <a:pt x="8" y="19"/>
                      <a:pt x="10" y="16"/>
                    </a:cubicBezTo>
                    <a:cubicBezTo>
                      <a:pt x="14" y="12"/>
                      <a:pt x="17" y="5"/>
                      <a:pt x="15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2" name="Freeform 554">
                <a:extLst>
                  <a:ext uri="{FF2B5EF4-FFF2-40B4-BE49-F238E27FC236}">
                    <a16:creationId xmlns:a16="http://schemas.microsoft.com/office/drawing/2014/main" id="{A825BE86-EAF1-72A7-888F-2E2BAD58C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2493"/>
                <a:ext cx="27" cy="89"/>
              </a:xfrm>
              <a:custGeom>
                <a:avLst/>
                <a:gdLst>
                  <a:gd name="T0" fmla="*/ 56 w 17"/>
                  <a:gd name="T1" fmla="*/ 14 h 57"/>
                  <a:gd name="T2" fmla="*/ 56 w 17"/>
                  <a:gd name="T3" fmla="*/ 151 h 57"/>
                  <a:gd name="T4" fmla="*/ 0 w 17"/>
                  <a:gd name="T5" fmla="*/ 217 h 57"/>
                  <a:gd name="T6" fmla="*/ 27 w 17"/>
                  <a:gd name="T7" fmla="*/ 178 h 57"/>
                  <a:gd name="T8" fmla="*/ 8 w 17"/>
                  <a:gd name="T9" fmla="*/ 130 h 57"/>
                  <a:gd name="T10" fmla="*/ 27 w 17"/>
                  <a:gd name="T11" fmla="*/ 81 h 57"/>
                  <a:gd name="T12" fmla="*/ 48 w 17"/>
                  <a:gd name="T13" fmla="*/ 0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57">
                    <a:moveTo>
                      <a:pt x="14" y="4"/>
                    </a:moveTo>
                    <a:cubicBezTo>
                      <a:pt x="16" y="16"/>
                      <a:pt x="17" y="29"/>
                      <a:pt x="14" y="40"/>
                    </a:cubicBezTo>
                    <a:cubicBezTo>
                      <a:pt x="12" y="50"/>
                      <a:pt x="9" y="53"/>
                      <a:pt x="0" y="57"/>
                    </a:cubicBezTo>
                    <a:cubicBezTo>
                      <a:pt x="3" y="54"/>
                      <a:pt x="7" y="51"/>
                      <a:pt x="7" y="47"/>
                    </a:cubicBezTo>
                    <a:cubicBezTo>
                      <a:pt x="8" y="42"/>
                      <a:pt x="3" y="39"/>
                      <a:pt x="2" y="34"/>
                    </a:cubicBezTo>
                    <a:cubicBezTo>
                      <a:pt x="1" y="29"/>
                      <a:pt x="5" y="25"/>
                      <a:pt x="7" y="21"/>
                    </a:cubicBezTo>
                    <a:cubicBezTo>
                      <a:pt x="10" y="14"/>
                      <a:pt x="11" y="7"/>
                      <a:pt x="12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3" name="Freeform 555">
                <a:extLst>
                  <a:ext uri="{FF2B5EF4-FFF2-40B4-BE49-F238E27FC236}">
                    <a16:creationId xmlns:a16="http://schemas.microsoft.com/office/drawing/2014/main" id="{A94D1D7D-AF48-9D80-C154-CFC24325B3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" y="2476"/>
                <a:ext cx="130" cy="120"/>
              </a:xfrm>
              <a:custGeom>
                <a:avLst/>
                <a:gdLst>
                  <a:gd name="T0" fmla="*/ 31 w 83"/>
                  <a:gd name="T1" fmla="*/ 0 h 77"/>
                  <a:gd name="T2" fmla="*/ 34 w 83"/>
                  <a:gd name="T3" fmla="*/ 64 h 77"/>
                  <a:gd name="T4" fmla="*/ 42 w 83"/>
                  <a:gd name="T5" fmla="*/ 238 h 77"/>
                  <a:gd name="T6" fmla="*/ 161 w 83"/>
                  <a:gd name="T7" fmla="*/ 291 h 77"/>
                  <a:gd name="T8" fmla="*/ 280 w 83"/>
                  <a:gd name="T9" fmla="*/ 251 h 77"/>
                  <a:gd name="T10" fmla="*/ 299 w 83"/>
                  <a:gd name="T11" fmla="*/ 90 h 77"/>
                  <a:gd name="T12" fmla="*/ 298 w 83"/>
                  <a:gd name="T13" fmla="*/ 64 h 77"/>
                  <a:gd name="T14" fmla="*/ 291 w 83"/>
                  <a:gd name="T15" fmla="*/ 47 h 77"/>
                  <a:gd name="T16" fmla="*/ 287 w 83"/>
                  <a:gd name="T17" fmla="*/ 12 h 77"/>
                  <a:gd name="T18" fmla="*/ 287 w 83"/>
                  <a:gd name="T19" fmla="*/ 47 h 77"/>
                  <a:gd name="T20" fmla="*/ 291 w 83"/>
                  <a:gd name="T21" fmla="*/ 64 h 77"/>
                  <a:gd name="T22" fmla="*/ 291 w 83"/>
                  <a:gd name="T23" fmla="*/ 90 h 77"/>
                  <a:gd name="T24" fmla="*/ 277 w 83"/>
                  <a:gd name="T25" fmla="*/ 245 h 77"/>
                  <a:gd name="T26" fmla="*/ 161 w 83"/>
                  <a:gd name="T27" fmla="*/ 284 h 77"/>
                  <a:gd name="T28" fmla="*/ 47 w 83"/>
                  <a:gd name="T29" fmla="*/ 238 h 77"/>
                  <a:gd name="T30" fmla="*/ 39 w 83"/>
                  <a:gd name="T31" fmla="*/ 64 h 77"/>
                  <a:gd name="T32" fmla="*/ 31 w 83"/>
                  <a:gd name="T33" fmla="*/ 0 h 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83" h="77">
                    <a:moveTo>
                      <a:pt x="8" y="0"/>
                    </a:moveTo>
                    <a:cubicBezTo>
                      <a:pt x="13" y="5"/>
                      <a:pt x="11" y="12"/>
                      <a:pt x="9" y="17"/>
                    </a:cubicBezTo>
                    <a:cubicBezTo>
                      <a:pt x="6" y="24"/>
                      <a:pt x="0" y="48"/>
                      <a:pt x="11" y="63"/>
                    </a:cubicBezTo>
                    <a:cubicBezTo>
                      <a:pt x="17" y="73"/>
                      <a:pt x="28" y="77"/>
                      <a:pt x="42" y="77"/>
                    </a:cubicBezTo>
                    <a:cubicBezTo>
                      <a:pt x="57" y="77"/>
                      <a:pt x="67" y="73"/>
                      <a:pt x="73" y="66"/>
                    </a:cubicBezTo>
                    <a:cubicBezTo>
                      <a:pt x="83" y="54"/>
                      <a:pt x="80" y="36"/>
                      <a:pt x="78" y="24"/>
                    </a:cubicBezTo>
                    <a:cubicBezTo>
                      <a:pt x="77" y="17"/>
                      <a:pt x="77" y="17"/>
                      <a:pt x="77" y="17"/>
                    </a:cubicBezTo>
                    <a:cubicBezTo>
                      <a:pt x="77" y="17"/>
                      <a:pt x="76" y="12"/>
                      <a:pt x="76" y="12"/>
                    </a:cubicBezTo>
                    <a:cubicBezTo>
                      <a:pt x="75" y="9"/>
                      <a:pt x="75" y="5"/>
                      <a:pt x="75" y="3"/>
                    </a:cubicBezTo>
                    <a:cubicBezTo>
                      <a:pt x="74" y="5"/>
                      <a:pt x="74" y="9"/>
                      <a:pt x="75" y="12"/>
                    </a:cubicBezTo>
                    <a:cubicBezTo>
                      <a:pt x="76" y="17"/>
                      <a:pt x="76" y="17"/>
                      <a:pt x="76" y="17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8" y="36"/>
                      <a:pt x="81" y="54"/>
                      <a:pt x="72" y="65"/>
                    </a:cubicBezTo>
                    <a:cubicBezTo>
                      <a:pt x="66" y="72"/>
                      <a:pt x="56" y="75"/>
                      <a:pt x="42" y="75"/>
                    </a:cubicBezTo>
                    <a:cubicBezTo>
                      <a:pt x="28" y="75"/>
                      <a:pt x="18" y="71"/>
                      <a:pt x="12" y="63"/>
                    </a:cubicBezTo>
                    <a:cubicBezTo>
                      <a:pt x="1" y="47"/>
                      <a:pt x="8" y="21"/>
                      <a:pt x="10" y="17"/>
                    </a:cubicBezTo>
                    <a:cubicBezTo>
                      <a:pt x="12" y="12"/>
                      <a:pt x="13" y="6"/>
                      <a:pt x="8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4" name="Freeform 556">
                <a:extLst>
                  <a:ext uri="{FF2B5EF4-FFF2-40B4-BE49-F238E27FC236}">
                    <a16:creationId xmlns:a16="http://schemas.microsoft.com/office/drawing/2014/main" id="{E5476122-5994-CB0B-6A06-9FD486C8E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3" y="2476"/>
                <a:ext cx="52" cy="110"/>
              </a:xfrm>
              <a:custGeom>
                <a:avLst/>
                <a:gdLst>
                  <a:gd name="T0" fmla="*/ 117 w 33"/>
                  <a:gd name="T1" fmla="*/ 0 h 71"/>
                  <a:gd name="T2" fmla="*/ 121 w 33"/>
                  <a:gd name="T3" fmla="*/ 48 h 71"/>
                  <a:gd name="T4" fmla="*/ 113 w 33"/>
                  <a:gd name="T5" fmla="*/ 170 h 71"/>
                  <a:gd name="T6" fmla="*/ 113 w 33"/>
                  <a:gd name="T7" fmla="*/ 170 h 71"/>
                  <a:gd name="T8" fmla="*/ 113 w 33"/>
                  <a:gd name="T9" fmla="*/ 175 h 71"/>
                  <a:gd name="T10" fmla="*/ 124 w 33"/>
                  <a:gd name="T11" fmla="*/ 209 h 71"/>
                  <a:gd name="T12" fmla="*/ 68 w 33"/>
                  <a:gd name="T13" fmla="*/ 259 h 71"/>
                  <a:gd name="T14" fmla="*/ 68 w 33"/>
                  <a:gd name="T15" fmla="*/ 259 h 71"/>
                  <a:gd name="T16" fmla="*/ 5 w 33"/>
                  <a:gd name="T17" fmla="*/ 209 h 71"/>
                  <a:gd name="T18" fmla="*/ 14 w 33"/>
                  <a:gd name="T19" fmla="*/ 170 h 71"/>
                  <a:gd name="T20" fmla="*/ 14 w 33"/>
                  <a:gd name="T21" fmla="*/ 170 h 71"/>
                  <a:gd name="T22" fmla="*/ 13 w 33"/>
                  <a:gd name="T23" fmla="*/ 48 h 71"/>
                  <a:gd name="T24" fmla="*/ 5 w 33"/>
                  <a:gd name="T25" fmla="*/ 19 h 71"/>
                  <a:gd name="T26" fmla="*/ 8 w 33"/>
                  <a:gd name="T27" fmla="*/ 60 h 71"/>
                  <a:gd name="T28" fmla="*/ 13 w 33"/>
                  <a:gd name="T29" fmla="*/ 170 h 71"/>
                  <a:gd name="T30" fmla="*/ 0 w 33"/>
                  <a:gd name="T31" fmla="*/ 205 h 71"/>
                  <a:gd name="T32" fmla="*/ 0 w 33"/>
                  <a:gd name="T33" fmla="*/ 211 h 71"/>
                  <a:gd name="T34" fmla="*/ 61 w 33"/>
                  <a:gd name="T35" fmla="*/ 263 h 71"/>
                  <a:gd name="T36" fmla="*/ 68 w 33"/>
                  <a:gd name="T37" fmla="*/ 263 h 71"/>
                  <a:gd name="T38" fmla="*/ 129 w 33"/>
                  <a:gd name="T39" fmla="*/ 211 h 71"/>
                  <a:gd name="T40" fmla="*/ 129 w 33"/>
                  <a:gd name="T41" fmla="*/ 205 h 71"/>
                  <a:gd name="T42" fmla="*/ 117 w 33"/>
                  <a:gd name="T43" fmla="*/ 170 h 71"/>
                  <a:gd name="T44" fmla="*/ 124 w 33"/>
                  <a:gd name="T45" fmla="*/ 56 h 71"/>
                  <a:gd name="T46" fmla="*/ 124 w 33"/>
                  <a:gd name="T47" fmla="*/ 48 h 71"/>
                  <a:gd name="T48" fmla="*/ 117 w 33"/>
                  <a:gd name="T49" fmla="*/ 0 h 7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3" h="71">
                    <a:moveTo>
                      <a:pt x="30" y="0"/>
                    </a:moveTo>
                    <a:cubicBezTo>
                      <a:pt x="31" y="2"/>
                      <a:pt x="31" y="8"/>
                      <a:pt x="31" y="13"/>
                    </a:cubicBezTo>
                    <a:cubicBezTo>
                      <a:pt x="31" y="18"/>
                      <a:pt x="29" y="43"/>
                      <a:pt x="29" y="46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9" y="47"/>
                      <a:pt x="29" y="47"/>
                      <a:pt x="29" y="47"/>
                    </a:cubicBezTo>
                    <a:cubicBezTo>
                      <a:pt x="31" y="50"/>
                      <a:pt x="33" y="54"/>
                      <a:pt x="32" y="56"/>
                    </a:cubicBezTo>
                    <a:cubicBezTo>
                      <a:pt x="31" y="61"/>
                      <a:pt x="26" y="70"/>
                      <a:pt x="17" y="70"/>
                    </a:cubicBezTo>
                    <a:cubicBezTo>
                      <a:pt x="17" y="70"/>
                      <a:pt x="17" y="70"/>
                      <a:pt x="17" y="70"/>
                    </a:cubicBezTo>
                    <a:cubicBezTo>
                      <a:pt x="8" y="70"/>
                      <a:pt x="2" y="61"/>
                      <a:pt x="1" y="56"/>
                    </a:cubicBezTo>
                    <a:cubicBezTo>
                      <a:pt x="0" y="54"/>
                      <a:pt x="2" y="50"/>
                      <a:pt x="4" y="46"/>
                    </a:cubicBezTo>
                    <a:cubicBezTo>
                      <a:pt x="4" y="46"/>
                      <a:pt x="4" y="46"/>
                      <a:pt x="4" y="46"/>
                    </a:cubicBezTo>
                    <a:cubicBezTo>
                      <a:pt x="4" y="43"/>
                      <a:pt x="3" y="18"/>
                      <a:pt x="3" y="13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2" y="21"/>
                      <a:pt x="2" y="42"/>
                      <a:pt x="3" y="46"/>
                    </a:cubicBezTo>
                    <a:cubicBezTo>
                      <a:pt x="1" y="49"/>
                      <a:pt x="0" y="52"/>
                      <a:pt x="0" y="55"/>
                    </a:cubicBezTo>
                    <a:cubicBezTo>
                      <a:pt x="0" y="56"/>
                      <a:pt x="0" y="56"/>
                      <a:pt x="0" y="57"/>
                    </a:cubicBezTo>
                    <a:cubicBezTo>
                      <a:pt x="1" y="62"/>
                      <a:pt x="7" y="71"/>
                      <a:pt x="16" y="71"/>
                    </a:cubicBezTo>
                    <a:cubicBezTo>
                      <a:pt x="17" y="71"/>
                      <a:pt x="17" y="71"/>
                      <a:pt x="17" y="71"/>
                    </a:cubicBezTo>
                    <a:cubicBezTo>
                      <a:pt x="27" y="71"/>
                      <a:pt x="31" y="62"/>
                      <a:pt x="33" y="57"/>
                    </a:cubicBezTo>
                    <a:cubicBezTo>
                      <a:pt x="33" y="57"/>
                      <a:pt x="33" y="56"/>
                      <a:pt x="33" y="55"/>
                    </a:cubicBezTo>
                    <a:cubicBezTo>
                      <a:pt x="33" y="53"/>
                      <a:pt x="32" y="49"/>
                      <a:pt x="30" y="46"/>
                    </a:cubicBezTo>
                    <a:cubicBezTo>
                      <a:pt x="31" y="42"/>
                      <a:pt x="32" y="19"/>
                      <a:pt x="32" y="15"/>
                    </a:cubicBezTo>
                    <a:cubicBezTo>
                      <a:pt x="32" y="14"/>
                      <a:pt x="32" y="14"/>
                      <a:pt x="32" y="13"/>
                    </a:cubicBezTo>
                    <a:cubicBezTo>
                      <a:pt x="32" y="8"/>
                      <a:pt x="31" y="3"/>
                      <a:pt x="3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5" name="Freeform 557">
                <a:extLst>
                  <a:ext uri="{FF2B5EF4-FFF2-40B4-BE49-F238E27FC236}">
                    <a16:creationId xmlns:a16="http://schemas.microsoft.com/office/drawing/2014/main" id="{B7676DCC-4C90-17F9-0F0E-542F50109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8" y="2541"/>
                <a:ext cx="12" cy="8"/>
              </a:xfrm>
              <a:custGeom>
                <a:avLst/>
                <a:gdLst>
                  <a:gd name="T0" fmla="*/ 0 w 8"/>
                  <a:gd name="T1" fmla="*/ 0 h 5"/>
                  <a:gd name="T2" fmla="*/ 26 w 8"/>
                  <a:gd name="T3" fmla="*/ 21 h 5"/>
                  <a:gd name="T4" fmla="*/ 27 w 8"/>
                  <a:gd name="T5" fmla="*/ 16 h 5"/>
                  <a:gd name="T6" fmla="*/ 0 w 8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5">
                    <a:moveTo>
                      <a:pt x="0" y="0"/>
                    </a:moveTo>
                    <a:cubicBezTo>
                      <a:pt x="2" y="1"/>
                      <a:pt x="6" y="3"/>
                      <a:pt x="7" y="5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6" y="1"/>
                      <a:pt x="1" y="1"/>
                      <a:pt x="0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6" name="Freeform 558">
                <a:extLst>
                  <a:ext uri="{FF2B5EF4-FFF2-40B4-BE49-F238E27FC236}">
                    <a16:creationId xmlns:a16="http://schemas.microsoft.com/office/drawing/2014/main" id="{769CDC84-3868-C2BB-6BDC-626B7DE639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1217"/>
                <a:ext cx="955" cy="1112"/>
              </a:xfrm>
              <a:custGeom>
                <a:avLst/>
                <a:gdLst>
                  <a:gd name="T0" fmla="*/ 880 w 610"/>
                  <a:gd name="T1" fmla="*/ 0 h 715"/>
                  <a:gd name="T2" fmla="*/ 1166 w 610"/>
                  <a:gd name="T3" fmla="*/ 156 h 715"/>
                  <a:gd name="T4" fmla="*/ 1473 w 610"/>
                  <a:gd name="T5" fmla="*/ 8 h 715"/>
                  <a:gd name="T6" fmla="*/ 2137 w 610"/>
                  <a:gd name="T7" fmla="*/ 323 h 715"/>
                  <a:gd name="T8" fmla="*/ 2341 w 610"/>
                  <a:gd name="T9" fmla="*/ 1171 h 715"/>
                  <a:gd name="T10" fmla="*/ 1968 w 610"/>
                  <a:gd name="T11" fmla="*/ 1212 h 715"/>
                  <a:gd name="T12" fmla="*/ 1858 w 610"/>
                  <a:gd name="T13" fmla="*/ 2380 h 715"/>
                  <a:gd name="T14" fmla="*/ 488 w 610"/>
                  <a:gd name="T15" fmla="*/ 2412 h 715"/>
                  <a:gd name="T16" fmla="*/ 402 w 610"/>
                  <a:gd name="T17" fmla="*/ 1254 h 715"/>
                  <a:gd name="T18" fmla="*/ 0 w 610"/>
                  <a:gd name="T19" fmla="*/ 1177 h 715"/>
                  <a:gd name="T20" fmla="*/ 218 w 610"/>
                  <a:gd name="T21" fmla="*/ 305 h 715"/>
                  <a:gd name="T22" fmla="*/ 880 w 610"/>
                  <a:gd name="T23" fmla="*/ 0 h 71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10" h="715">
                    <a:moveTo>
                      <a:pt x="229" y="0"/>
                    </a:moveTo>
                    <a:cubicBezTo>
                      <a:pt x="229" y="0"/>
                      <a:pt x="256" y="41"/>
                      <a:pt x="304" y="41"/>
                    </a:cubicBezTo>
                    <a:cubicBezTo>
                      <a:pt x="352" y="41"/>
                      <a:pt x="384" y="2"/>
                      <a:pt x="384" y="2"/>
                    </a:cubicBezTo>
                    <a:cubicBezTo>
                      <a:pt x="384" y="2"/>
                      <a:pt x="544" y="76"/>
                      <a:pt x="557" y="86"/>
                    </a:cubicBezTo>
                    <a:cubicBezTo>
                      <a:pt x="570" y="96"/>
                      <a:pt x="600" y="159"/>
                      <a:pt x="610" y="311"/>
                    </a:cubicBezTo>
                    <a:cubicBezTo>
                      <a:pt x="610" y="311"/>
                      <a:pt x="572" y="328"/>
                      <a:pt x="513" y="322"/>
                    </a:cubicBezTo>
                    <a:cubicBezTo>
                      <a:pt x="513" y="322"/>
                      <a:pt x="504" y="596"/>
                      <a:pt x="484" y="633"/>
                    </a:cubicBezTo>
                    <a:cubicBezTo>
                      <a:pt x="484" y="633"/>
                      <a:pt x="323" y="715"/>
                      <a:pt x="127" y="641"/>
                    </a:cubicBezTo>
                    <a:cubicBezTo>
                      <a:pt x="127" y="641"/>
                      <a:pt x="110" y="568"/>
                      <a:pt x="105" y="333"/>
                    </a:cubicBezTo>
                    <a:cubicBezTo>
                      <a:pt x="105" y="333"/>
                      <a:pt x="39" y="340"/>
                      <a:pt x="0" y="313"/>
                    </a:cubicBezTo>
                    <a:cubicBezTo>
                      <a:pt x="0" y="313"/>
                      <a:pt x="6" y="130"/>
                      <a:pt x="57" y="81"/>
                    </a:cubicBezTo>
                    <a:cubicBezTo>
                      <a:pt x="57" y="81"/>
                      <a:pt x="171" y="21"/>
                      <a:pt x="229" y="0"/>
                    </a:cubicBezTo>
                    <a:close/>
                  </a:path>
                </a:pathLst>
              </a:custGeom>
              <a:solidFill>
                <a:srgbClr val="C0C0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7" name="Freeform 559">
                <a:extLst>
                  <a:ext uri="{FF2B5EF4-FFF2-40B4-BE49-F238E27FC236}">
                    <a16:creationId xmlns:a16="http://schemas.microsoft.com/office/drawing/2014/main" id="{BB53FF62-D88B-34AB-29D5-09D71F301A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9" y="1487"/>
                <a:ext cx="126" cy="158"/>
              </a:xfrm>
              <a:custGeom>
                <a:avLst/>
                <a:gdLst>
                  <a:gd name="T0" fmla="*/ 283 w 81"/>
                  <a:gd name="T1" fmla="*/ 321 h 101"/>
                  <a:gd name="T2" fmla="*/ 210 w 81"/>
                  <a:gd name="T3" fmla="*/ 382 h 101"/>
                  <a:gd name="T4" fmla="*/ 62 w 81"/>
                  <a:gd name="T5" fmla="*/ 372 h 101"/>
                  <a:gd name="T6" fmla="*/ 5 w 81"/>
                  <a:gd name="T7" fmla="*/ 294 h 101"/>
                  <a:gd name="T8" fmla="*/ 22 w 81"/>
                  <a:gd name="T9" fmla="*/ 61 h 101"/>
                  <a:gd name="T10" fmla="*/ 96 w 81"/>
                  <a:gd name="T11" fmla="*/ 0 h 101"/>
                  <a:gd name="T12" fmla="*/ 244 w 81"/>
                  <a:gd name="T13" fmla="*/ 14 h 101"/>
                  <a:gd name="T14" fmla="*/ 305 w 81"/>
                  <a:gd name="T15" fmla="*/ 88 h 101"/>
                  <a:gd name="T16" fmla="*/ 283 w 81"/>
                  <a:gd name="T17" fmla="*/ 321 h 10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1" h="101">
                    <a:moveTo>
                      <a:pt x="75" y="84"/>
                    </a:moveTo>
                    <a:cubicBezTo>
                      <a:pt x="75" y="94"/>
                      <a:pt x="66" y="101"/>
                      <a:pt x="56" y="100"/>
                    </a:cubicBezTo>
                    <a:cubicBezTo>
                      <a:pt x="17" y="97"/>
                      <a:pt x="17" y="97"/>
                      <a:pt x="17" y="97"/>
                    </a:cubicBezTo>
                    <a:cubicBezTo>
                      <a:pt x="8" y="96"/>
                      <a:pt x="0" y="87"/>
                      <a:pt x="1" y="77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7" y="7"/>
                      <a:pt x="16" y="0"/>
                      <a:pt x="26" y="0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74" y="5"/>
                      <a:pt x="81" y="13"/>
                      <a:pt x="81" y="23"/>
                    </a:cubicBezTo>
                    <a:lnTo>
                      <a:pt x="75" y="84"/>
                    </a:lnTo>
                    <a:close/>
                  </a:path>
                </a:pathLst>
              </a:custGeom>
              <a:solidFill>
                <a:srgbClr val="505D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18" name="Rectangle 560">
                <a:extLst>
                  <a:ext uri="{FF2B5EF4-FFF2-40B4-BE49-F238E27FC236}">
                    <a16:creationId xmlns:a16="http://schemas.microsoft.com/office/drawing/2014/main" id="{97A36C56-EDD1-4217-392C-E76BDF500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0" y="1470"/>
                <a:ext cx="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fr-FR" altLang="fr-FR" sz="1500">
                    <a:solidFill>
                      <a:srgbClr val="C0C0F9"/>
                    </a:solidFill>
                    <a:latin typeface="Arial Black" panose="020B0604020202020204" pitchFamily="34" charset="0"/>
                  </a:rPr>
                  <a:t>5</a:t>
                </a:r>
                <a:endParaRPr lang="fr-FR" altLang="fr-FR"/>
              </a:p>
            </p:txBody>
          </p:sp>
          <p:sp>
            <p:nvSpPr>
              <p:cNvPr id="1319" name="Rectangle 561">
                <a:extLst>
                  <a:ext uri="{FF2B5EF4-FFF2-40B4-BE49-F238E27FC236}">
                    <a16:creationId xmlns:a16="http://schemas.microsoft.com/office/drawing/2014/main" id="{CF18833A-6F2B-FE24-4436-2DF5DE8DC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0" y="1470"/>
                <a:ext cx="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fr-FR" altLang="fr-FR" sz="1500">
                    <a:solidFill>
                      <a:srgbClr val="F7A834"/>
                    </a:solidFill>
                    <a:latin typeface="Arial Black" panose="020B0604020202020204" pitchFamily="34" charset="0"/>
                  </a:rPr>
                  <a:t>5</a:t>
                </a:r>
                <a:endParaRPr lang="fr-FR" altLang="fr-FR"/>
              </a:p>
            </p:txBody>
          </p:sp>
          <p:sp>
            <p:nvSpPr>
              <p:cNvPr id="1320" name="Freeform 562">
                <a:extLst>
                  <a:ext uri="{FF2B5EF4-FFF2-40B4-BE49-F238E27FC236}">
                    <a16:creationId xmlns:a16="http://schemas.microsoft.com/office/drawing/2014/main" id="{C47038FE-EC34-07E4-66CA-BADE4B526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1498"/>
                <a:ext cx="8" cy="13"/>
              </a:xfrm>
              <a:custGeom>
                <a:avLst/>
                <a:gdLst>
                  <a:gd name="T0" fmla="*/ 0 w 5"/>
                  <a:gd name="T1" fmla="*/ 34 h 8"/>
                  <a:gd name="T2" fmla="*/ 21 w 5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0" y="8"/>
                    </a:moveTo>
                    <a:cubicBezTo>
                      <a:pt x="1" y="5"/>
                      <a:pt x="2" y="2"/>
                      <a:pt x="5" y="0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1" name="Freeform 563">
                <a:extLst>
                  <a:ext uri="{FF2B5EF4-FFF2-40B4-BE49-F238E27FC236}">
                    <a16:creationId xmlns:a16="http://schemas.microsoft.com/office/drawing/2014/main" id="{25B69928-9D4F-F95B-D91E-D7A223683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1495"/>
                <a:ext cx="17" cy="2"/>
              </a:xfrm>
              <a:custGeom>
                <a:avLst/>
                <a:gdLst>
                  <a:gd name="T0" fmla="*/ 0 w 11"/>
                  <a:gd name="T1" fmla="*/ 0 h 1"/>
                  <a:gd name="T2" fmla="*/ 22 w 11"/>
                  <a:gd name="T3" fmla="*/ 0 h 1"/>
                  <a:gd name="T4" fmla="*/ 40 w 11"/>
                  <a:gd name="T5" fmla="*/ 8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  <a:cubicBezTo>
                      <a:pt x="7" y="0"/>
                      <a:pt x="9" y="1"/>
                      <a:pt x="11" y="1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2" name="Freeform 564">
                <a:extLst>
                  <a:ext uri="{FF2B5EF4-FFF2-40B4-BE49-F238E27FC236}">
                    <a16:creationId xmlns:a16="http://schemas.microsoft.com/office/drawing/2014/main" id="{8E4073ED-75EC-22A0-8DEA-C3497A1AA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497"/>
                <a:ext cx="19" cy="1"/>
              </a:xfrm>
              <a:custGeom>
                <a:avLst/>
                <a:gdLst>
                  <a:gd name="T0" fmla="*/ 0 w 12"/>
                  <a:gd name="T1" fmla="*/ 0 h 1"/>
                  <a:gd name="T2" fmla="*/ 33 w 12"/>
                  <a:gd name="T3" fmla="*/ 0 h 1"/>
                  <a:gd name="T4" fmla="*/ 48 w 12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cubicBezTo>
                      <a:pt x="1" y="0"/>
                      <a:pt x="6" y="0"/>
                      <a:pt x="8" y="0"/>
                    </a:cubicBezTo>
                    <a:cubicBezTo>
                      <a:pt x="9" y="0"/>
                      <a:pt x="10" y="0"/>
                      <a:pt x="12" y="0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3" name="Freeform 565">
                <a:extLst>
                  <a:ext uri="{FF2B5EF4-FFF2-40B4-BE49-F238E27FC236}">
                    <a16:creationId xmlns:a16="http://schemas.microsoft.com/office/drawing/2014/main" id="{6631B3FC-4596-8243-2D00-AA20320AB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" y="1501"/>
                <a:ext cx="16" cy="10"/>
              </a:xfrm>
              <a:custGeom>
                <a:avLst/>
                <a:gdLst>
                  <a:gd name="T0" fmla="*/ 0 w 10"/>
                  <a:gd name="T1" fmla="*/ 0 h 6"/>
                  <a:gd name="T2" fmla="*/ 42 w 10"/>
                  <a:gd name="T3" fmla="*/ 28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6">
                    <a:moveTo>
                      <a:pt x="0" y="0"/>
                    </a:moveTo>
                    <a:cubicBezTo>
                      <a:pt x="3" y="0"/>
                      <a:pt x="8" y="3"/>
                      <a:pt x="10" y="6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4" name="Freeform 566">
                <a:extLst>
                  <a:ext uri="{FF2B5EF4-FFF2-40B4-BE49-F238E27FC236}">
                    <a16:creationId xmlns:a16="http://schemas.microsoft.com/office/drawing/2014/main" id="{E7936BEA-0560-8A75-4722-E28B0A3E63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1525"/>
                <a:ext cx="3" cy="18"/>
              </a:xfrm>
              <a:custGeom>
                <a:avLst/>
                <a:gdLst>
                  <a:gd name="T0" fmla="*/ 5 w 2"/>
                  <a:gd name="T1" fmla="*/ 0 h 12"/>
                  <a:gd name="T2" fmla="*/ 5 w 2"/>
                  <a:gd name="T3" fmla="*/ 41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2">
                    <a:moveTo>
                      <a:pt x="1" y="0"/>
                    </a:moveTo>
                    <a:cubicBezTo>
                      <a:pt x="2" y="4"/>
                      <a:pt x="0" y="9"/>
                      <a:pt x="1" y="12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5" name="Freeform 567">
                <a:extLst>
                  <a:ext uri="{FF2B5EF4-FFF2-40B4-BE49-F238E27FC236}">
                    <a16:creationId xmlns:a16="http://schemas.microsoft.com/office/drawing/2014/main" id="{1021A2C8-5D4A-F1B2-9601-EF89EB688B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1562"/>
                <a:ext cx="2" cy="19"/>
              </a:xfrm>
              <a:custGeom>
                <a:avLst/>
                <a:gdLst>
                  <a:gd name="T0" fmla="*/ 8 w 1"/>
                  <a:gd name="T1" fmla="*/ 0 h 12"/>
                  <a:gd name="T2" fmla="*/ 0 w 1"/>
                  <a:gd name="T3" fmla="*/ 48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2">
                    <a:moveTo>
                      <a:pt x="1" y="0"/>
                    </a:moveTo>
                    <a:cubicBezTo>
                      <a:pt x="1" y="4"/>
                      <a:pt x="0" y="8"/>
                      <a:pt x="0" y="12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6" name="Freeform 568">
                <a:extLst>
                  <a:ext uri="{FF2B5EF4-FFF2-40B4-BE49-F238E27FC236}">
                    <a16:creationId xmlns:a16="http://schemas.microsoft.com/office/drawing/2014/main" id="{4B9FA26E-8D45-93F8-288C-C42CB8534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8" y="1603"/>
                <a:ext cx="2" cy="14"/>
              </a:xfrm>
              <a:custGeom>
                <a:avLst/>
                <a:gdLst>
                  <a:gd name="T0" fmla="*/ 8 w 1"/>
                  <a:gd name="T1" fmla="*/ 0 h 9"/>
                  <a:gd name="T2" fmla="*/ 8 w 1"/>
                  <a:gd name="T3" fmla="*/ 34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1" y="0"/>
                    </a:moveTo>
                    <a:cubicBezTo>
                      <a:pt x="0" y="2"/>
                      <a:pt x="1" y="6"/>
                      <a:pt x="1" y="9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7" name="Freeform 569">
                <a:extLst>
                  <a:ext uri="{FF2B5EF4-FFF2-40B4-BE49-F238E27FC236}">
                    <a16:creationId xmlns:a16="http://schemas.microsoft.com/office/drawing/2014/main" id="{E317983C-91C5-CA3F-2F42-CA0004CB8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9" y="1627"/>
                <a:ext cx="11" cy="7"/>
              </a:xfrm>
              <a:custGeom>
                <a:avLst/>
                <a:gdLst>
                  <a:gd name="T0" fmla="*/ 27 w 7"/>
                  <a:gd name="T1" fmla="*/ 0 h 4"/>
                  <a:gd name="T2" fmla="*/ 0 w 7"/>
                  <a:gd name="T3" fmla="*/ 21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7" y="0"/>
                    </a:moveTo>
                    <a:cubicBezTo>
                      <a:pt x="6" y="2"/>
                      <a:pt x="2" y="4"/>
                      <a:pt x="0" y="4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8" name="Freeform 570">
                <a:extLst>
                  <a:ext uri="{FF2B5EF4-FFF2-40B4-BE49-F238E27FC236}">
                    <a16:creationId xmlns:a16="http://schemas.microsoft.com/office/drawing/2014/main" id="{1F78DB4E-93F8-5F76-5868-B7577E9DD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2" y="1632"/>
                <a:ext cx="16" cy="3"/>
              </a:xfrm>
              <a:custGeom>
                <a:avLst/>
                <a:gdLst>
                  <a:gd name="T0" fmla="*/ 42 w 10"/>
                  <a:gd name="T1" fmla="*/ 0 h 2"/>
                  <a:gd name="T2" fmla="*/ 21 w 10"/>
                  <a:gd name="T3" fmla="*/ 5 h 2"/>
                  <a:gd name="T4" fmla="*/ 5 w 10"/>
                  <a:gd name="T5" fmla="*/ 5 h 2"/>
                  <a:gd name="T6" fmla="*/ 5 w 10"/>
                  <a:gd name="T7" fmla="*/ 5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0"/>
                    </a:moveTo>
                    <a:cubicBezTo>
                      <a:pt x="8" y="1"/>
                      <a:pt x="6" y="1"/>
                      <a:pt x="5" y="1"/>
                    </a:cubicBezTo>
                    <a:cubicBezTo>
                      <a:pt x="4" y="1"/>
                      <a:pt x="2" y="1"/>
                      <a:pt x="1" y="1"/>
                    </a:cubicBezTo>
                    <a:cubicBezTo>
                      <a:pt x="0" y="1"/>
                      <a:pt x="0" y="2"/>
                      <a:pt x="1" y="1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29" name="Freeform 571">
                <a:extLst>
                  <a:ext uri="{FF2B5EF4-FFF2-40B4-BE49-F238E27FC236}">
                    <a16:creationId xmlns:a16="http://schemas.microsoft.com/office/drawing/2014/main" id="{FFEDCB9B-3513-9B9E-8206-5301EF7AF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1627"/>
                <a:ext cx="16" cy="5"/>
              </a:xfrm>
              <a:custGeom>
                <a:avLst/>
                <a:gdLst>
                  <a:gd name="T0" fmla="*/ 0 w 10"/>
                  <a:gd name="T1" fmla="*/ 0 h 3"/>
                  <a:gd name="T2" fmla="*/ 42 w 10"/>
                  <a:gd name="T3" fmla="*/ 13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cubicBezTo>
                      <a:pt x="0" y="1"/>
                      <a:pt x="10" y="3"/>
                      <a:pt x="10" y="3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0" name="Freeform 572">
                <a:extLst>
                  <a:ext uri="{FF2B5EF4-FFF2-40B4-BE49-F238E27FC236}">
                    <a16:creationId xmlns:a16="http://schemas.microsoft.com/office/drawing/2014/main" id="{F1BC6897-EFBA-6C89-3A13-F3FF189AA5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599"/>
                <a:ext cx="3" cy="18"/>
              </a:xfrm>
              <a:custGeom>
                <a:avLst/>
                <a:gdLst>
                  <a:gd name="T0" fmla="*/ 8 w 2"/>
                  <a:gd name="T1" fmla="*/ 47 h 11"/>
                  <a:gd name="T2" fmla="*/ 0 w 2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1">
                    <a:moveTo>
                      <a:pt x="2" y="11"/>
                    </a:moveTo>
                    <a:cubicBezTo>
                      <a:pt x="0" y="7"/>
                      <a:pt x="0" y="4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1" name="Freeform 573">
                <a:extLst>
                  <a:ext uri="{FF2B5EF4-FFF2-40B4-BE49-F238E27FC236}">
                    <a16:creationId xmlns:a16="http://schemas.microsoft.com/office/drawing/2014/main" id="{9D437990-EE6D-3F23-6AD8-E3964E337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568"/>
                <a:ext cx="3" cy="16"/>
              </a:xfrm>
              <a:custGeom>
                <a:avLst/>
                <a:gdLst>
                  <a:gd name="T0" fmla="*/ 0 w 2"/>
                  <a:gd name="T1" fmla="*/ 42 h 10"/>
                  <a:gd name="T2" fmla="*/ 5 w 2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0">
                    <a:moveTo>
                      <a:pt x="0" y="10"/>
                    </a:moveTo>
                    <a:cubicBezTo>
                      <a:pt x="1" y="7"/>
                      <a:pt x="2" y="3"/>
                      <a:pt x="1" y="0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2" name="Freeform 574">
                <a:extLst>
                  <a:ext uri="{FF2B5EF4-FFF2-40B4-BE49-F238E27FC236}">
                    <a16:creationId xmlns:a16="http://schemas.microsoft.com/office/drawing/2014/main" id="{8528AAE4-0475-DDE2-D966-30DDD4C79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1" y="1526"/>
                <a:ext cx="2" cy="21"/>
              </a:xfrm>
              <a:custGeom>
                <a:avLst/>
                <a:gdLst>
                  <a:gd name="T0" fmla="*/ 0 w 1"/>
                  <a:gd name="T1" fmla="*/ 55 h 13"/>
                  <a:gd name="T2" fmla="*/ 8 w 1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3">
                    <a:moveTo>
                      <a:pt x="0" y="13"/>
                    </a:moveTo>
                    <a:cubicBezTo>
                      <a:pt x="1" y="9"/>
                      <a:pt x="1" y="5"/>
                      <a:pt x="1" y="0"/>
                    </a:cubicBezTo>
                  </a:path>
                </a:pathLst>
              </a:custGeom>
              <a:noFill/>
              <a:ln w="9525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3" name="Freeform 575">
                <a:extLst>
                  <a:ext uri="{FF2B5EF4-FFF2-40B4-BE49-F238E27FC236}">
                    <a16:creationId xmlns:a16="http://schemas.microsoft.com/office/drawing/2014/main" id="{0C4DC37C-E719-C218-07E8-BB10C8C0D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1996"/>
                <a:ext cx="613" cy="203"/>
              </a:xfrm>
              <a:custGeom>
                <a:avLst/>
                <a:gdLst>
                  <a:gd name="T0" fmla="*/ 0 w 391"/>
                  <a:gd name="T1" fmla="*/ 0 h 130"/>
                  <a:gd name="T2" fmla="*/ 14 w 391"/>
                  <a:gd name="T3" fmla="*/ 205 h 130"/>
                  <a:gd name="T4" fmla="*/ 1493 w 391"/>
                  <a:gd name="T5" fmla="*/ 191 h 130"/>
                  <a:gd name="T6" fmla="*/ 1507 w 391"/>
                  <a:gd name="T7" fmla="*/ 5 h 130"/>
                  <a:gd name="T8" fmla="*/ 0 w 391"/>
                  <a:gd name="T9" fmla="*/ 0 h 1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1" h="130">
                    <a:moveTo>
                      <a:pt x="0" y="0"/>
                    </a:move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209" y="130"/>
                      <a:pt x="387" y="50"/>
                    </a:cubicBezTo>
                    <a:cubicBezTo>
                      <a:pt x="387" y="50"/>
                      <a:pt x="391" y="12"/>
                      <a:pt x="391" y="1"/>
                    </a:cubicBezTo>
                    <a:cubicBezTo>
                      <a:pt x="391" y="1"/>
                      <a:pt x="217" y="69"/>
                      <a:pt x="0" y="0"/>
                    </a:cubicBezTo>
                    <a:close/>
                  </a:path>
                </a:pathLst>
              </a:custGeom>
              <a:solidFill>
                <a:srgbClr val="F79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4" name="Freeform 576">
                <a:extLst>
                  <a:ext uri="{FF2B5EF4-FFF2-40B4-BE49-F238E27FC236}">
                    <a16:creationId xmlns:a16="http://schemas.microsoft.com/office/drawing/2014/main" id="{0F135445-0117-D28D-2ED4-FBD14FDCA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928"/>
                <a:ext cx="620" cy="137"/>
              </a:xfrm>
              <a:custGeom>
                <a:avLst/>
                <a:gdLst>
                  <a:gd name="T0" fmla="*/ 5 w 396"/>
                  <a:gd name="T1" fmla="*/ 101 h 88"/>
                  <a:gd name="T2" fmla="*/ 1512 w 396"/>
                  <a:gd name="T3" fmla="*/ 97 h 88"/>
                  <a:gd name="T4" fmla="*/ 1520 w 396"/>
                  <a:gd name="T5" fmla="*/ 0 h 88"/>
                  <a:gd name="T6" fmla="*/ 0 w 396"/>
                  <a:gd name="T7" fmla="*/ 12 h 88"/>
                  <a:gd name="T8" fmla="*/ 5 w 396"/>
                  <a:gd name="T9" fmla="*/ 101 h 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6" h="88">
                    <a:moveTo>
                      <a:pt x="1" y="27"/>
                    </a:moveTo>
                    <a:cubicBezTo>
                      <a:pt x="1" y="27"/>
                      <a:pt x="207" y="88"/>
                      <a:pt x="394" y="26"/>
                    </a:cubicBezTo>
                    <a:cubicBezTo>
                      <a:pt x="396" y="0"/>
                      <a:pt x="396" y="0"/>
                      <a:pt x="396" y="0"/>
                    </a:cubicBezTo>
                    <a:cubicBezTo>
                      <a:pt x="396" y="0"/>
                      <a:pt x="216" y="66"/>
                      <a:pt x="0" y="3"/>
                    </a:cubicBezTo>
                    <a:lnTo>
                      <a:pt x="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" name="Freeform 577">
                <a:extLst>
                  <a:ext uri="{FF2B5EF4-FFF2-40B4-BE49-F238E27FC236}">
                    <a16:creationId xmlns:a16="http://schemas.microsoft.com/office/drawing/2014/main" id="{4F11D991-B62A-2DA9-BB4E-2D4618D1D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4" y="2065"/>
                <a:ext cx="45" cy="20"/>
              </a:xfrm>
              <a:custGeom>
                <a:avLst/>
                <a:gdLst>
                  <a:gd name="T0" fmla="*/ 0 w 29"/>
                  <a:gd name="T1" fmla="*/ 48 h 13"/>
                  <a:gd name="T2" fmla="*/ 109 w 29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3">
                    <a:moveTo>
                      <a:pt x="0" y="13"/>
                    </a:moveTo>
                    <a:cubicBezTo>
                      <a:pt x="10" y="9"/>
                      <a:pt x="20" y="5"/>
                      <a:pt x="29" y="0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" name="Freeform 578">
                <a:extLst>
                  <a:ext uri="{FF2B5EF4-FFF2-40B4-BE49-F238E27FC236}">
                    <a16:creationId xmlns:a16="http://schemas.microsoft.com/office/drawing/2014/main" id="{E3B4CD58-54AF-2F19-7D19-EACDC3934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2099"/>
                <a:ext cx="53" cy="13"/>
              </a:xfrm>
              <a:custGeom>
                <a:avLst/>
                <a:gdLst>
                  <a:gd name="T0" fmla="*/ 0 w 34"/>
                  <a:gd name="T1" fmla="*/ 34 h 8"/>
                  <a:gd name="T2" fmla="*/ 129 w 34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8">
                    <a:moveTo>
                      <a:pt x="0" y="8"/>
                    </a:moveTo>
                    <a:cubicBezTo>
                      <a:pt x="12" y="6"/>
                      <a:pt x="23" y="3"/>
                      <a:pt x="34" y="0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" name="Freeform 579">
                <a:extLst>
                  <a:ext uri="{FF2B5EF4-FFF2-40B4-BE49-F238E27FC236}">
                    <a16:creationId xmlns:a16="http://schemas.microsoft.com/office/drawing/2014/main" id="{6596C286-FBB0-183E-0C4D-4988A3799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" y="2118"/>
                <a:ext cx="47" cy="3"/>
              </a:xfrm>
              <a:custGeom>
                <a:avLst/>
                <a:gdLst>
                  <a:gd name="T0" fmla="*/ 0 w 30"/>
                  <a:gd name="T1" fmla="*/ 8 h 2"/>
                  <a:gd name="T2" fmla="*/ 116 w 30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2">
                    <a:moveTo>
                      <a:pt x="0" y="2"/>
                    </a:moveTo>
                    <a:cubicBezTo>
                      <a:pt x="10" y="2"/>
                      <a:pt x="20" y="1"/>
                      <a:pt x="30" y="0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" name="Freeform 580">
                <a:extLst>
                  <a:ext uri="{FF2B5EF4-FFF2-40B4-BE49-F238E27FC236}">
                    <a16:creationId xmlns:a16="http://schemas.microsoft.com/office/drawing/2014/main" id="{EC8A7587-A850-6059-DFD6-7A2318A61E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3" y="2121"/>
                <a:ext cx="47" cy="1"/>
              </a:xfrm>
              <a:custGeom>
                <a:avLst/>
                <a:gdLst>
                  <a:gd name="T0" fmla="*/ 0 w 30"/>
                  <a:gd name="T1" fmla="*/ 0 h 1"/>
                  <a:gd name="T2" fmla="*/ 116 w 30"/>
                  <a:gd name="T3" fmla="*/ 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1">
                    <a:moveTo>
                      <a:pt x="0" y="0"/>
                    </a:moveTo>
                    <a:cubicBezTo>
                      <a:pt x="10" y="1"/>
                      <a:pt x="20" y="1"/>
                      <a:pt x="30" y="1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" name="Freeform 581">
                <a:extLst>
                  <a:ext uri="{FF2B5EF4-FFF2-40B4-BE49-F238E27FC236}">
                    <a16:creationId xmlns:a16="http://schemas.microsoft.com/office/drawing/2014/main" id="{A2557B55-6364-EBD2-ED59-DAD7F8713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9" y="2110"/>
                <a:ext cx="44" cy="6"/>
              </a:xfrm>
              <a:custGeom>
                <a:avLst/>
                <a:gdLst>
                  <a:gd name="T0" fmla="*/ 0 w 28"/>
                  <a:gd name="T1" fmla="*/ 0 h 4"/>
                  <a:gd name="T2" fmla="*/ 108 w 28"/>
                  <a:gd name="T3" fmla="*/ 14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4">
                    <a:moveTo>
                      <a:pt x="0" y="0"/>
                    </a:moveTo>
                    <a:cubicBezTo>
                      <a:pt x="9" y="2"/>
                      <a:pt x="19" y="3"/>
                      <a:pt x="28" y="4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" name="Freeform 582">
                <a:extLst>
                  <a:ext uri="{FF2B5EF4-FFF2-40B4-BE49-F238E27FC236}">
                    <a16:creationId xmlns:a16="http://schemas.microsoft.com/office/drawing/2014/main" id="{0CF7C020-1FFF-A3F7-81EE-959796D81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5" y="2091"/>
                <a:ext cx="47" cy="11"/>
              </a:xfrm>
              <a:custGeom>
                <a:avLst/>
                <a:gdLst>
                  <a:gd name="T0" fmla="*/ 0 w 30"/>
                  <a:gd name="T1" fmla="*/ 0 h 7"/>
                  <a:gd name="T2" fmla="*/ 116 w 30"/>
                  <a:gd name="T3" fmla="*/ 27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7">
                    <a:moveTo>
                      <a:pt x="0" y="0"/>
                    </a:moveTo>
                    <a:cubicBezTo>
                      <a:pt x="9" y="3"/>
                      <a:pt x="19" y="5"/>
                      <a:pt x="30" y="7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" name="Freeform 583">
                <a:extLst>
                  <a:ext uri="{FF2B5EF4-FFF2-40B4-BE49-F238E27FC236}">
                    <a16:creationId xmlns:a16="http://schemas.microsoft.com/office/drawing/2014/main" id="{09C49BA9-FFEF-5704-6937-211A13A1C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2" y="2071"/>
                <a:ext cx="33" cy="9"/>
              </a:xfrm>
              <a:custGeom>
                <a:avLst/>
                <a:gdLst>
                  <a:gd name="T0" fmla="*/ 0 w 21"/>
                  <a:gd name="T1" fmla="*/ 0 h 6"/>
                  <a:gd name="T2" fmla="*/ 82 w 21"/>
                  <a:gd name="T3" fmla="*/ 21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6">
                    <a:moveTo>
                      <a:pt x="0" y="0"/>
                    </a:moveTo>
                    <a:cubicBezTo>
                      <a:pt x="0" y="0"/>
                      <a:pt x="7" y="2"/>
                      <a:pt x="21" y="6"/>
                    </a:cubicBezTo>
                  </a:path>
                </a:pathLst>
              </a:custGeom>
              <a:noFill/>
              <a:ln w="4763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" name="Freeform 584">
                <a:extLst>
                  <a:ext uri="{FF2B5EF4-FFF2-40B4-BE49-F238E27FC236}">
                    <a16:creationId xmlns:a16="http://schemas.microsoft.com/office/drawing/2014/main" id="{160E1AFB-0787-66B2-99A8-0230ADF012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1456"/>
                <a:ext cx="73" cy="271"/>
              </a:xfrm>
              <a:custGeom>
                <a:avLst/>
                <a:gdLst>
                  <a:gd name="T0" fmla="*/ 62 w 47"/>
                  <a:gd name="T1" fmla="*/ 657 h 174"/>
                  <a:gd name="T2" fmla="*/ 56 w 47"/>
                  <a:gd name="T3" fmla="*/ 561 h 174"/>
                  <a:gd name="T4" fmla="*/ 39 w 47"/>
                  <a:gd name="T5" fmla="*/ 388 h 174"/>
                  <a:gd name="T6" fmla="*/ 0 w 47"/>
                  <a:gd name="T7" fmla="*/ 109 h 174"/>
                  <a:gd name="T8" fmla="*/ 53 w 47"/>
                  <a:gd name="T9" fmla="*/ 170 h 174"/>
                  <a:gd name="T10" fmla="*/ 67 w 47"/>
                  <a:gd name="T11" fmla="*/ 0 h 174"/>
                  <a:gd name="T12" fmla="*/ 62 w 47"/>
                  <a:gd name="T13" fmla="*/ 631 h 1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174">
                    <a:moveTo>
                      <a:pt x="17" y="174"/>
                    </a:moveTo>
                    <a:cubicBezTo>
                      <a:pt x="14" y="166"/>
                      <a:pt x="16" y="157"/>
                      <a:pt x="15" y="148"/>
                    </a:cubicBezTo>
                    <a:cubicBezTo>
                      <a:pt x="15" y="133"/>
                      <a:pt x="12" y="119"/>
                      <a:pt x="10" y="103"/>
                    </a:cubicBezTo>
                    <a:cubicBezTo>
                      <a:pt x="7" y="79"/>
                      <a:pt x="6" y="53"/>
                      <a:pt x="0" y="29"/>
                    </a:cubicBezTo>
                    <a:cubicBezTo>
                      <a:pt x="6" y="33"/>
                      <a:pt x="11" y="39"/>
                      <a:pt x="14" y="45"/>
                    </a:cubicBezTo>
                    <a:cubicBezTo>
                      <a:pt x="14" y="31"/>
                      <a:pt x="14" y="12"/>
                      <a:pt x="18" y="0"/>
                    </a:cubicBezTo>
                    <a:cubicBezTo>
                      <a:pt x="47" y="46"/>
                      <a:pt x="12" y="116"/>
                      <a:pt x="17" y="167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" name="Freeform 585">
                <a:extLst>
                  <a:ext uri="{FF2B5EF4-FFF2-40B4-BE49-F238E27FC236}">
                    <a16:creationId xmlns:a16="http://schemas.microsoft.com/office/drawing/2014/main" id="{0A6EF684-0927-7D56-D355-C5808C9E0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9" y="1477"/>
                <a:ext cx="33" cy="236"/>
              </a:xfrm>
              <a:custGeom>
                <a:avLst/>
                <a:gdLst>
                  <a:gd name="T0" fmla="*/ 31 w 21"/>
                  <a:gd name="T1" fmla="*/ 542 h 152"/>
                  <a:gd name="T2" fmla="*/ 22 w 21"/>
                  <a:gd name="T3" fmla="*/ 554 h 152"/>
                  <a:gd name="T4" fmla="*/ 0 w 21"/>
                  <a:gd name="T5" fmla="*/ 0 h 152"/>
                  <a:gd name="T6" fmla="*/ 22 w 21"/>
                  <a:gd name="T7" fmla="*/ 48 h 152"/>
                  <a:gd name="T8" fmla="*/ 39 w 21"/>
                  <a:gd name="T9" fmla="*/ 26 h 152"/>
                  <a:gd name="T10" fmla="*/ 66 w 21"/>
                  <a:gd name="T11" fmla="*/ 318 h 152"/>
                  <a:gd name="T12" fmla="*/ 74 w 21"/>
                  <a:gd name="T13" fmla="*/ 564 h 152"/>
                  <a:gd name="T14" fmla="*/ 35 w 21"/>
                  <a:gd name="T15" fmla="*/ 562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1" h="152">
                    <a:moveTo>
                      <a:pt x="8" y="145"/>
                    </a:moveTo>
                    <a:cubicBezTo>
                      <a:pt x="7" y="146"/>
                      <a:pt x="7" y="147"/>
                      <a:pt x="6" y="148"/>
                    </a:cubicBezTo>
                    <a:cubicBezTo>
                      <a:pt x="8" y="99"/>
                      <a:pt x="0" y="47"/>
                      <a:pt x="0" y="0"/>
                    </a:cubicBezTo>
                    <a:cubicBezTo>
                      <a:pt x="2" y="4"/>
                      <a:pt x="4" y="8"/>
                      <a:pt x="6" y="13"/>
                    </a:cubicBezTo>
                    <a:cubicBezTo>
                      <a:pt x="7" y="11"/>
                      <a:pt x="9" y="8"/>
                      <a:pt x="10" y="7"/>
                    </a:cubicBezTo>
                    <a:cubicBezTo>
                      <a:pt x="21" y="28"/>
                      <a:pt x="16" y="62"/>
                      <a:pt x="17" y="85"/>
                    </a:cubicBezTo>
                    <a:cubicBezTo>
                      <a:pt x="18" y="107"/>
                      <a:pt x="20" y="129"/>
                      <a:pt x="19" y="151"/>
                    </a:cubicBezTo>
                    <a:cubicBezTo>
                      <a:pt x="15" y="152"/>
                      <a:pt x="11" y="152"/>
                      <a:pt x="9" y="150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4" name="Freeform 586">
                <a:extLst>
                  <a:ext uri="{FF2B5EF4-FFF2-40B4-BE49-F238E27FC236}">
                    <a16:creationId xmlns:a16="http://schemas.microsoft.com/office/drawing/2014/main" id="{2887E98A-6184-F1AD-6E63-A1705DCC00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1691"/>
                <a:ext cx="281" cy="187"/>
              </a:xfrm>
              <a:custGeom>
                <a:avLst/>
                <a:gdLst>
                  <a:gd name="T0" fmla="*/ 0 w 179"/>
                  <a:gd name="T1" fmla="*/ 0 h 120"/>
                  <a:gd name="T2" fmla="*/ 148 w 179"/>
                  <a:gd name="T3" fmla="*/ 184 h 120"/>
                  <a:gd name="T4" fmla="*/ 328 w 179"/>
                  <a:gd name="T5" fmla="*/ 304 h 120"/>
                  <a:gd name="T6" fmla="*/ 524 w 179"/>
                  <a:gd name="T7" fmla="*/ 400 h 120"/>
                  <a:gd name="T8" fmla="*/ 692 w 179"/>
                  <a:gd name="T9" fmla="*/ 453 h 120"/>
                  <a:gd name="T10" fmla="*/ 13 w 179"/>
                  <a:gd name="T11" fmla="*/ 26 h 1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9" h="120">
                    <a:moveTo>
                      <a:pt x="0" y="0"/>
                    </a:moveTo>
                    <a:cubicBezTo>
                      <a:pt x="13" y="16"/>
                      <a:pt x="22" y="34"/>
                      <a:pt x="38" y="49"/>
                    </a:cubicBezTo>
                    <a:cubicBezTo>
                      <a:pt x="51" y="63"/>
                      <a:pt x="67" y="71"/>
                      <a:pt x="85" y="80"/>
                    </a:cubicBezTo>
                    <a:cubicBezTo>
                      <a:pt x="101" y="89"/>
                      <a:pt x="118" y="99"/>
                      <a:pt x="136" y="106"/>
                    </a:cubicBezTo>
                    <a:cubicBezTo>
                      <a:pt x="149" y="112"/>
                      <a:pt x="167" y="112"/>
                      <a:pt x="179" y="120"/>
                    </a:cubicBezTo>
                    <a:cubicBezTo>
                      <a:pt x="116" y="91"/>
                      <a:pt x="44" y="65"/>
                      <a:pt x="3" y="7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5" name="Freeform 587">
                <a:extLst>
                  <a:ext uri="{FF2B5EF4-FFF2-40B4-BE49-F238E27FC236}">
                    <a16:creationId xmlns:a16="http://schemas.microsoft.com/office/drawing/2014/main" id="{1BA70BD9-C950-3E6F-98F7-3A04087F4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2" y="1810"/>
                <a:ext cx="177" cy="110"/>
              </a:xfrm>
              <a:custGeom>
                <a:avLst/>
                <a:gdLst>
                  <a:gd name="T0" fmla="*/ 0 w 113"/>
                  <a:gd name="T1" fmla="*/ 0 h 71"/>
                  <a:gd name="T2" fmla="*/ 251 w 113"/>
                  <a:gd name="T3" fmla="*/ 135 h 71"/>
                  <a:gd name="T4" fmla="*/ 434 w 113"/>
                  <a:gd name="T5" fmla="*/ 263 h 71"/>
                  <a:gd name="T6" fmla="*/ 191 w 113"/>
                  <a:gd name="T7" fmla="*/ 141 h 71"/>
                  <a:gd name="T8" fmla="*/ 0 w 113"/>
                  <a:gd name="T9" fmla="*/ 5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3" h="71">
                    <a:moveTo>
                      <a:pt x="0" y="0"/>
                    </a:moveTo>
                    <a:cubicBezTo>
                      <a:pt x="21" y="7"/>
                      <a:pt x="45" y="24"/>
                      <a:pt x="65" y="36"/>
                    </a:cubicBezTo>
                    <a:cubicBezTo>
                      <a:pt x="82" y="46"/>
                      <a:pt x="95" y="65"/>
                      <a:pt x="113" y="71"/>
                    </a:cubicBezTo>
                    <a:cubicBezTo>
                      <a:pt x="89" y="64"/>
                      <a:pt x="70" y="52"/>
                      <a:pt x="50" y="38"/>
                    </a:cubicBezTo>
                    <a:cubicBezTo>
                      <a:pt x="33" y="27"/>
                      <a:pt x="12" y="18"/>
                      <a:pt x="0" y="1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6" name="Freeform 588">
                <a:extLst>
                  <a:ext uri="{FF2B5EF4-FFF2-40B4-BE49-F238E27FC236}">
                    <a16:creationId xmlns:a16="http://schemas.microsoft.com/office/drawing/2014/main" id="{DC9FBBBB-9189-4B32-04D0-7791AB8367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422"/>
                <a:ext cx="31" cy="199"/>
              </a:xfrm>
              <a:custGeom>
                <a:avLst/>
                <a:gdLst>
                  <a:gd name="T0" fmla="*/ 0 w 20"/>
                  <a:gd name="T1" fmla="*/ 0 h 128"/>
                  <a:gd name="T2" fmla="*/ 70 w 20"/>
                  <a:gd name="T3" fmla="*/ 204 h 128"/>
                  <a:gd name="T4" fmla="*/ 62 w 20"/>
                  <a:gd name="T5" fmla="*/ 480 h 128"/>
                  <a:gd name="T6" fmla="*/ 56 w 20"/>
                  <a:gd name="T7" fmla="*/ 215 h 128"/>
                  <a:gd name="T8" fmla="*/ 5 w 20"/>
                  <a:gd name="T9" fmla="*/ 26 h 1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128">
                    <a:moveTo>
                      <a:pt x="0" y="0"/>
                    </a:moveTo>
                    <a:cubicBezTo>
                      <a:pt x="7" y="19"/>
                      <a:pt x="18" y="31"/>
                      <a:pt x="19" y="54"/>
                    </a:cubicBezTo>
                    <a:cubicBezTo>
                      <a:pt x="20" y="78"/>
                      <a:pt x="19" y="104"/>
                      <a:pt x="17" y="128"/>
                    </a:cubicBezTo>
                    <a:cubicBezTo>
                      <a:pt x="7" y="107"/>
                      <a:pt x="16" y="79"/>
                      <a:pt x="15" y="57"/>
                    </a:cubicBezTo>
                    <a:cubicBezTo>
                      <a:pt x="14" y="39"/>
                      <a:pt x="10" y="23"/>
                      <a:pt x="1" y="7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" name="Freeform 589">
                <a:extLst>
                  <a:ext uri="{FF2B5EF4-FFF2-40B4-BE49-F238E27FC236}">
                    <a16:creationId xmlns:a16="http://schemas.microsoft.com/office/drawing/2014/main" id="{A6466792-A138-1A82-6F97-AAC6FBB18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1434"/>
                <a:ext cx="32" cy="116"/>
              </a:xfrm>
              <a:custGeom>
                <a:avLst/>
                <a:gdLst>
                  <a:gd name="T0" fmla="*/ 74 w 20"/>
                  <a:gd name="T1" fmla="*/ 0 h 74"/>
                  <a:gd name="T2" fmla="*/ 35 w 20"/>
                  <a:gd name="T3" fmla="*/ 285 h 74"/>
                  <a:gd name="T4" fmla="*/ 82 w 20"/>
                  <a:gd name="T5" fmla="*/ 0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74">
                    <a:moveTo>
                      <a:pt x="18" y="0"/>
                    </a:moveTo>
                    <a:cubicBezTo>
                      <a:pt x="0" y="8"/>
                      <a:pt x="4" y="60"/>
                      <a:pt x="9" y="74"/>
                    </a:cubicBezTo>
                    <a:cubicBezTo>
                      <a:pt x="7" y="53"/>
                      <a:pt x="12" y="20"/>
                      <a:pt x="20" y="0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" name="Freeform 590">
                <a:extLst>
                  <a:ext uri="{FF2B5EF4-FFF2-40B4-BE49-F238E27FC236}">
                    <a16:creationId xmlns:a16="http://schemas.microsoft.com/office/drawing/2014/main" id="{6422463B-9F78-C37E-D247-BAC22F215B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5" y="2135"/>
                <a:ext cx="163" cy="109"/>
              </a:xfrm>
              <a:custGeom>
                <a:avLst/>
                <a:gdLst>
                  <a:gd name="T0" fmla="*/ 259 w 104"/>
                  <a:gd name="T1" fmla="*/ 252 h 70"/>
                  <a:gd name="T2" fmla="*/ 0 w 104"/>
                  <a:gd name="T3" fmla="*/ 0 h 70"/>
                  <a:gd name="T4" fmla="*/ 304 w 104"/>
                  <a:gd name="T5" fmla="*/ 249 h 70"/>
                  <a:gd name="T6" fmla="*/ 185 w 104"/>
                  <a:gd name="T7" fmla="*/ 134 h 70"/>
                  <a:gd name="T8" fmla="*/ 400 w 104"/>
                  <a:gd name="T9" fmla="*/ 260 h 70"/>
                  <a:gd name="T10" fmla="*/ 252 w 104"/>
                  <a:gd name="T11" fmla="*/ 260 h 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4" h="70">
                    <a:moveTo>
                      <a:pt x="67" y="67"/>
                    </a:moveTo>
                    <a:cubicBezTo>
                      <a:pt x="41" y="60"/>
                      <a:pt x="6" y="28"/>
                      <a:pt x="0" y="0"/>
                    </a:cubicBezTo>
                    <a:cubicBezTo>
                      <a:pt x="22" y="26"/>
                      <a:pt x="48" y="52"/>
                      <a:pt x="79" y="66"/>
                    </a:cubicBezTo>
                    <a:cubicBezTo>
                      <a:pt x="68" y="57"/>
                      <a:pt x="55" y="47"/>
                      <a:pt x="48" y="35"/>
                    </a:cubicBezTo>
                    <a:cubicBezTo>
                      <a:pt x="66" y="49"/>
                      <a:pt x="86" y="57"/>
                      <a:pt x="104" y="69"/>
                    </a:cubicBezTo>
                    <a:cubicBezTo>
                      <a:pt x="91" y="70"/>
                      <a:pt x="79" y="69"/>
                      <a:pt x="66" y="69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" name="Freeform 591">
                <a:extLst>
                  <a:ext uri="{FF2B5EF4-FFF2-40B4-BE49-F238E27FC236}">
                    <a16:creationId xmlns:a16="http://schemas.microsoft.com/office/drawing/2014/main" id="{57270F68-2554-E4D0-0444-06D986FE6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4" y="2138"/>
                <a:ext cx="166" cy="112"/>
              </a:xfrm>
              <a:custGeom>
                <a:avLst/>
                <a:gdLst>
                  <a:gd name="T0" fmla="*/ 0 w 106"/>
                  <a:gd name="T1" fmla="*/ 252 h 72"/>
                  <a:gd name="T2" fmla="*/ 251 w 106"/>
                  <a:gd name="T3" fmla="*/ 135 h 72"/>
                  <a:gd name="T4" fmla="*/ 381 w 106"/>
                  <a:gd name="T5" fmla="*/ 0 h 72"/>
                  <a:gd name="T6" fmla="*/ 110 w 106"/>
                  <a:gd name="T7" fmla="*/ 249 h 72"/>
                  <a:gd name="T8" fmla="*/ 304 w 106"/>
                  <a:gd name="T9" fmla="*/ 157 h 72"/>
                  <a:gd name="T10" fmla="*/ 407 w 106"/>
                  <a:gd name="T11" fmla="*/ 79 h 72"/>
                  <a:gd name="T12" fmla="*/ 226 w 106"/>
                  <a:gd name="T13" fmla="*/ 232 h 72"/>
                  <a:gd name="T14" fmla="*/ 346 w 106"/>
                  <a:gd name="T15" fmla="*/ 177 h 72"/>
                  <a:gd name="T16" fmla="*/ 169 w 106"/>
                  <a:gd name="T17" fmla="*/ 244 h 72"/>
                  <a:gd name="T18" fmla="*/ 8 w 106"/>
                  <a:gd name="T19" fmla="*/ 271 h 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6" h="72">
                    <a:moveTo>
                      <a:pt x="0" y="67"/>
                    </a:moveTo>
                    <a:cubicBezTo>
                      <a:pt x="20" y="70"/>
                      <a:pt x="49" y="47"/>
                      <a:pt x="65" y="36"/>
                    </a:cubicBezTo>
                    <a:cubicBezTo>
                      <a:pt x="79" y="26"/>
                      <a:pt x="93" y="17"/>
                      <a:pt x="99" y="0"/>
                    </a:cubicBezTo>
                    <a:cubicBezTo>
                      <a:pt x="96" y="34"/>
                      <a:pt x="53" y="51"/>
                      <a:pt x="29" y="66"/>
                    </a:cubicBezTo>
                    <a:cubicBezTo>
                      <a:pt x="45" y="59"/>
                      <a:pt x="64" y="52"/>
                      <a:pt x="79" y="42"/>
                    </a:cubicBezTo>
                    <a:cubicBezTo>
                      <a:pt x="89" y="35"/>
                      <a:pt x="97" y="27"/>
                      <a:pt x="106" y="21"/>
                    </a:cubicBezTo>
                    <a:cubicBezTo>
                      <a:pt x="94" y="37"/>
                      <a:pt x="76" y="51"/>
                      <a:pt x="59" y="62"/>
                    </a:cubicBezTo>
                    <a:cubicBezTo>
                      <a:pt x="70" y="59"/>
                      <a:pt x="80" y="53"/>
                      <a:pt x="90" y="47"/>
                    </a:cubicBezTo>
                    <a:cubicBezTo>
                      <a:pt x="81" y="63"/>
                      <a:pt x="60" y="63"/>
                      <a:pt x="44" y="65"/>
                    </a:cubicBezTo>
                    <a:cubicBezTo>
                      <a:pt x="32" y="67"/>
                      <a:pt x="12" y="67"/>
                      <a:pt x="2" y="72"/>
                    </a:cubicBezTo>
                  </a:path>
                </a:pathLst>
              </a:custGeom>
              <a:solidFill>
                <a:srgbClr val="A9A9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" name="Freeform 592">
                <a:extLst>
                  <a:ext uri="{FF2B5EF4-FFF2-40B4-BE49-F238E27FC236}">
                    <a16:creationId xmlns:a16="http://schemas.microsoft.com/office/drawing/2014/main" id="{FA9CF053-4891-B0A2-DE3C-4EB3226A7C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693"/>
                <a:ext cx="168" cy="123"/>
              </a:xfrm>
              <a:custGeom>
                <a:avLst/>
                <a:gdLst>
                  <a:gd name="T0" fmla="*/ 0 w 107"/>
                  <a:gd name="T1" fmla="*/ 0 h 79"/>
                  <a:gd name="T2" fmla="*/ 170 w 107"/>
                  <a:gd name="T3" fmla="*/ 177 h 79"/>
                  <a:gd name="T4" fmla="*/ 415 w 107"/>
                  <a:gd name="T5" fmla="*/ 299 h 79"/>
                  <a:gd name="T6" fmla="*/ 272 w 107"/>
                  <a:gd name="T7" fmla="*/ 218 h 79"/>
                  <a:gd name="T8" fmla="*/ 157 w 107"/>
                  <a:gd name="T9" fmla="*/ 157 h 79"/>
                  <a:gd name="T10" fmla="*/ 13 w 107"/>
                  <a:gd name="T11" fmla="*/ 14 h 7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7" h="79">
                    <a:moveTo>
                      <a:pt x="0" y="0"/>
                    </a:moveTo>
                    <a:cubicBezTo>
                      <a:pt x="12" y="17"/>
                      <a:pt x="27" y="34"/>
                      <a:pt x="44" y="47"/>
                    </a:cubicBezTo>
                    <a:cubicBezTo>
                      <a:pt x="63" y="62"/>
                      <a:pt x="87" y="66"/>
                      <a:pt x="107" y="79"/>
                    </a:cubicBezTo>
                    <a:cubicBezTo>
                      <a:pt x="95" y="78"/>
                      <a:pt x="81" y="64"/>
                      <a:pt x="70" y="58"/>
                    </a:cubicBezTo>
                    <a:cubicBezTo>
                      <a:pt x="60" y="53"/>
                      <a:pt x="50" y="49"/>
                      <a:pt x="41" y="42"/>
                    </a:cubicBezTo>
                    <a:cubicBezTo>
                      <a:pt x="29" y="32"/>
                      <a:pt x="10" y="18"/>
                      <a:pt x="3" y="4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" name="Freeform 593">
                <a:extLst>
                  <a:ext uri="{FF2B5EF4-FFF2-40B4-BE49-F238E27FC236}">
                    <a16:creationId xmlns:a16="http://schemas.microsoft.com/office/drawing/2014/main" id="{650A70F8-9E31-51B6-CDDC-192CC38F8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1414"/>
                <a:ext cx="26" cy="77"/>
              </a:xfrm>
              <a:custGeom>
                <a:avLst/>
                <a:gdLst>
                  <a:gd name="T0" fmla="*/ 61 w 17"/>
                  <a:gd name="T1" fmla="*/ 0 h 49"/>
                  <a:gd name="T2" fmla="*/ 14 w 17"/>
                  <a:gd name="T3" fmla="*/ 190 h 49"/>
                  <a:gd name="T4" fmla="*/ 54 w 17"/>
                  <a:gd name="T5" fmla="*/ 0 h 4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49">
                    <a:moveTo>
                      <a:pt x="17" y="0"/>
                    </a:moveTo>
                    <a:cubicBezTo>
                      <a:pt x="7" y="14"/>
                      <a:pt x="8" y="34"/>
                      <a:pt x="4" y="49"/>
                    </a:cubicBezTo>
                    <a:cubicBezTo>
                      <a:pt x="1" y="32"/>
                      <a:pt x="0" y="12"/>
                      <a:pt x="15" y="0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" name="Freeform 594">
                <a:extLst>
                  <a:ext uri="{FF2B5EF4-FFF2-40B4-BE49-F238E27FC236}">
                    <a16:creationId xmlns:a16="http://schemas.microsoft.com/office/drawing/2014/main" id="{32F76666-A472-2B45-9C6C-11476AF3F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8" y="1444"/>
                <a:ext cx="21" cy="85"/>
              </a:xfrm>
              <a:custGeom>
                <a:avLst/>
                <a:gdLst>
                  <a:gd name="T0" fmla="*/ 0 w 14"/>
                  <a:gd name="T1" fmla="*/ 0 h 55"/>
                  <a:gd name="T2" fmla="*/ 27 w 14"/>
                  <a:gd name="T3" fmla="*/ 100 h 55"/>
                  <a:gd name="T4" fmla="*/ 41 w 14"/>
                  <a:gd name="T5" fmla="*/ 202 h 55"/>
                  <a:gd name="T6" fmla="*/ 8 w 14"/>
                  <a:gd name="T7" fmla="*/ 5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55">
                    <a:moveTo>
                      <a:pt x="0" y="0"/>
                    </a:moveTo>
                    <a:cubicBezTo>
                      <a:pt x="4" y="8"/>
                      <a:pt x="6" y="18"/>
                      <a:pt x="8" y="27"/>
                    </a:cubicBezTo>
                    <a:cubicBezTo>
                      <a:pt x="9" y="35"/>
                      <a:pt x="9" y="47"/>
                      <a:pt x="12" y="55"/>
                    </a:cubicBezTo>
                    <a:cubicBezTo>
                      <a:pt x="8" y="44"/>
                      <a:pt x="14" y="5"/>
                      <a:pt x="2" y="1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" name="Freeform 595">
                <a:extLst>
                  <a:ext uri="{FF2B5EF4-FFF2-40B4-BE49-F238E27FC236}">
                    <a16:creationId xmlns:a16="http://schemas.microsoft.com/office/drawing/2014/main" id="{36AC74AA-37CD-D510-25E2-7C25DA7E02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1223"/>
                <a:ext cx="17" cy="11"/>
              </a:xfrm>
              <a:custGeom>
                <a:avLst/>
                <a:gdLst>
                  <a:gd name="T0" fmla="*/ 36 w 11"/>
                  <a:gd name="T1" fmla="*/ 0 h 7"/>
                  <a:gd name="T2" fmla="*/ 19 w 11"/>
                  <a:gd name="T3" fmla="*/ 8 h 7"/>
                  <a:gd name="T4" fmla="*/ 0 w 11"/>
                  <a:gd name="T5" fmla="*/ 22 h 7"/>
                  <a:gd name="T6" fmla="*/ 19 w 11"/>
                  <a:gd name="T7" fmla="*/ 22 h 7"/>
                  <a:gd name="T8" fmla="*/ 40 w 11"/>
                  <a:gd name="T9" fmla="*/ 5 h 7"/>
                  <a:gd name="T10" fmla="*/ 36 w 11"/>
                  <a:gd name="T11" fmla="*/ 0 h 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7">
                    <a:moveTo>
                      <a:pt x="10" y="0"/>
                    </a:moveTo>
                    <a:cubicBezTo>
                      <a:pt x="8" y="0"/>
                      <a:pt x="6" y="1"/>
                      <a:pt x="5" y="2"/>
                    </a:cubicBezTo>
                    <a:cubicBezTo>
                      <a:pt x="3" y="3"/>
                      <a:pt x="0" y="4"/>
                      <a:pt x="0" y="6"/>
                    </a:cubicBezTo>
                    <a:cubicBezTo>
                      <a:pt x="2" y="6"/>
                      <a:pt x="2" y="7"/>
                      <a:pt x="5" y="6"/>
                    </a:cubicBezTo>
                    <a:cubicBezTo>
                      <a:pt x="7" y="5"/>
                      <a:pt x="9" y="2"/>
                      <a:pt x="11" y="1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" name="Freeform 596">
                <a:extLst>
                  <a:ext uri="{FF2B5EF4-FFF2-40B4-BE49-F238E27FC236}">
                    <a16:creationId xmlns:a16="http://schemas.microsoft.com/office/drawing/2014/main" id="{03EF4852-AA32-0B9F-263D-D30DDEF2FB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1231"/>
                <a:ext cx="16" cy="14"/>
              </a:xfrm>
              <a:custGeom>
                <a:avLst/>
                <a:gdLst>
                  <a:gd name="T0" fmla="*/ 42 w 10"/>
                  <a:gd name="T1" fmla="*/ 5 h 9"/>
                  <a:gd name="T2" fmla="*/ 0 w 10"/>
                  <a:gd name="T3" fmla="*/ 26 h 9"/>
                  <a:gd name="T4" fmla="*/ 26 w 10"/>
                  <a:gd name="T5" fmla="*/ 26 h 9"/>
                  <a:gd name="T6" fmla="*/ 35 w 10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10" y="1"/>
                    </a:moveTo>
                    <a:cubicBezTo>
                      <a:pt x="8" y="0"/>
                      <a:pt x="2" y="5"/>
                      <a:pt x="0" y="7"/>
                    </a:cubicBezTo>
                    <a:cubicBezTo>
                      <a:pt x="2" y="9"/>
                      <a:pt x="4" y="9"/>
                      <a:pt x="6" y="7"/>
                    </a:cubicBezTo>
                    <a:cubicBezTo>
                      <a:pt x="8" y="6"/>
                      <a:pt x="10" y="3"/>
                      <a:pt x="9" y="0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" name="Freeform 597">
                <a:extLst>
                  <a:ext uri="{FF2B5EF4-FFF2-40B4-BE49-F238E27FC236}">
                    <a16:creationId xmlns:a16="http://schemas.microsoft.com/office/drawing/2014/main" id="{1A621EF1-2389-2ED1-F84A-31596F7EA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2" y="1240"/>
                <a:ext cx="16" cy="15"/>
              </a:xfrm>
              <a:custGeom>
                <a:avLst/>
                <a:gdLst>
                  <a:gd name="T0" fmla="*/ 35 w 10"/>
                  <a:gd name="T1" fmla="*/ 0 h 10"/>
                  <a:gd name="T2" fmla="*/ 0 w 10"/>
                  <a:gd name="T3" fmla="*/ 27 h 10"/>
                  <a:gd name="T4" fmla="*/ 13 w 10"/>
                  <a:gd name="T5" fmla="*/ 35 h 10"/>
                  <a:gd name="T6" fmla="*/ 34 w 10"/>
                  <a:gd name="T7" fmla="*/ 5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9" y="0"/>
                    </a:moveTo>
                    <a:cubicBezTo>
                      <a:pt x="6" y="2"/>
                      <a:pt x="0" y="4"/>
                      <a:pt x="0" y="8"/>
                    </a:cubicBezTo>
                    <a:cubicBezTo>
                      <a:pt x="1" y="8"/>
                      <a:pt x="2" y="9"/>
                      <a:pt x="3" y="10"/>
                    </a:cubicBezTo>
                    <a:cubicBezTo>
                      <a:pt x="4" y="7"/>
                      <a:pt x="10" y="3"/>
                      <a:pt x="8" y="1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" name="Freeform 598">
                <a:extLst>
                  <a:ext uri="{FF2B5EF4-FFF2-40B4-BE49-F238E27FC236}">
                    <a16:creationId xmlns:a16="http://schemas.microsoft.com/office/drawing/2014/main" id="{C11F7EAB-62EB-2E78-6875-6957E36A8A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2" y="1249"/>
                <a:ext cx="20" cy="17"/>
              </a:xfrm>
              <a:custGeom>
                <a:avLst/>
                <a:gdLst>
                  <a:gd name="T0" fmla="*/ 28 w 13"/>
                  <a:gd name="T1" fmla="*/ 0 h 11"/>
                  <a:gd name="T2" fmla="*/ 0 w 13"/>
                  <a:gd name="T3" fmla="*/ 29 h 11"/>
                  <a:gd name="T4" fmla="*/ 14 w 13"/>
                  <a:gd name="T5" fmla="*/ 40 h 11"/>
                  <a:gd name="T6" fmla="*/ 28 w 13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1">
                    <a:moveTo>
                      <a:pt x="8" y="0"/>
                    </a:moveTo>
                    <a:cubicBezTo>
                      <a:pt x="5" y="1"/>
                      <a:pt x="2" y="6"/>
                      <a:pt x="0" y="8"/>
                    </a:cubicBezTo>
                    <a:cubicBezTo>
                      <a:pt x="1" y="9"/>
                      <a:pt x="2" y="10"/>
                      <a:pt x="4" y="11"/>
                    </a:cubicBezTo>
                    <a:cubicBezTo>
                      <a:pt x="4" y="9"/>
                      <a:pt x="13" y="1"/>
                      <a:pt x="8" y="0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7" name="Freeform 599">
                <a:extLst>
                  <a:ext uri="{FF2B5EF4-FFF2-40B4-BE49-F238E27FC236}">
                    <a16:creationId xmlns:a16="http://schemas.microsoft.com/office/drawing/2014/main" id="{07C504A2-93BF-3F9A-3CE6-605E143DB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1259"/>
                <a:ext cx="18" cy="20"/>
              </a:xfrm>
              <a:custGeom>
                <a:avLst/>
                <a:gdLst>
                  <a:gd name="T0" fmla="*/ 41 w 11"/>
                  <a:gd name="T1" fmla="*/ 0 h 13"/>
                  <a:gd name="T2" fmla="*/ 0 w 11"/>
                  <a:gd name="T3" fmla="*/ 40 h 13"/>
                  <a:gd name="T4" fmla="*/ 21 w 11"/>
                  <a:gd name="T5" fmla="*/ 48 h 13"/>
                  <a:gd name="T6" fmla="*/ 34 w 11"/>
                  <a:gd name="T7" fmla="*/ 28 h 13"/>
                  <a:gd name="T8" fmla="*/ 34 w 11"/>
                  <a:gd name="T9" fmla="*/ 5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13">
                    <a:moveTo>
                      <a:pt x="9" y="0"/>
                    </a:moveTo>
                    <a:cubicBezTo>
                      <a:pt x="6" y="4"/>
                      <a:pt x="3" y="7"/>
                      <a:pt x="0" y="11"/>
                    </a:cubicBezTo>
                    <a:cubicBezTo>
                      <a:pt x="1" y="11"/>
                      <a:pt x="4" y="13"/>
                      <a:pt x="5" y="13"/>
                    </a:cubicBezTo>
                    <a:cubicBezTo>
                      <a:pt x="6" y="12"/>
                      <a:pt x="8" y="9"/>
                      <a:pt x="8" y="8"/>
                    </a:cubicBezTo>
                    <a:cubicBezTo>
                      <a:pt x="11" y="5"/>
                      <a:pt x="11" y="4"/>
                      <a:pt x="8" y="1"/>
                    </a:cubicBezTo>
                  </a:path>
                </a:pathLst>
              </a:custGeom>
              <a:solidFill>
                <a:srgbClr val="D7D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53" name="Freeform 600">
              <a:extLst>
                <a:ext uri="{FF2B5EF4-FFF2-40B4-BE49-F238E27FC236}">
                  <a16:creationId xmlns:a16="http://schemas.microsoft.com/office/drawing/2014/main" id="{0E54AA46-14CA-E651-0EFE-AD0145925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2" y="1269"/>
              <a:ext cx="18" cy="19"/>
            </a:xfrm>
            <a:custGeom>
              <a:avLst/>
              <a:gdLst>
                <a:gd name="T0" fmla="*/ 21 w 12"/>
                <a:gd name="T1" fmla="*/ 0 h 12"/>
                <a:gd name="T2" fmla="*/ 0 w 12"/>
                <a:gd name="T3" fmla="*/ 48 h 12"/>
                <a:gd name="T4" fmla="*/ 21 w 12"/>
                <a:gd name="T5" fmla="*/ 48 h 12"/>
                <a:gd name="T6" fmla="*/ 26 w 12"/>
                <a:gd name="T7" fmla="*/ 5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4" y="1"/>
                    <a:pt x="1" y="9"/>
                    <a:pt x="0" y="12"/>
                  </a:cubicBezTo>
                  <a:cubicBezTo>
                    <a:pt x="2" y="12"/>
                    <a:pt x="4" y="12"/>
                    <a:pt x="6" y="12"/>
                  </a:cubicBezTo>
                  <a:cubicBezTo>
                    <a:pt x="6" y="9"/>
                    <a:pt x="12" y="2"/>
                    <a:pt x="7" y="1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4" name="Freeform 601">
              <a:extLst>
                <a:ext uri="{FF2B5EF4-FFF2-40B4-BE49-F238E27FC236}">
                  <a16:creationId xmlns:a16="http://schemas.microsoft.com/office/drawing/2014/main" id="{127F438F-AE9C-E802-7159-5F4ED7898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" y="1277"/>
              <a:ext cx="14" cy="19"/>
            </a:xfrm>
            <a:custGeom>
              <a:avLst/>
              <a:gdLst>
                <a:gd name="T0" fmla="*/ 19 w 9"/>
                <a:gd name="T1" fmla="*/ 0 h 12"/>
                <a:gd name="T2" fmla="*/ 0 w 9"/>
                <a:gd name="T3" fmla="*/ 48 h 12"/>
                <a:gd name="T4" fmla="*/ 26 w 9"/>
                <a:gd name="T5" fmla="*/ 27 h 12"/>
                <a:gd name="T6" fmla="*/ 19 w 9"/>
                <a:gd name="T7" fmla="*/ 5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2">
                  <a:moveTo>
                    <a:pt x="5" y="0"/>
                  </a:moveTo>
                  <a:cubicBezTo>
                    <a:pt x="3" y="3"/>
                    <a:pt x="0" y="8"/>
                    <a:pt x="0" y="12"/>
                  </a:cubicBezTo>
                  <a:cubicBezTo>
                    <a:pt x="5" y="12"/>
                    <a:pt x="5" y="11"/>
                    <a:pt x="7" y="7"/>
                  </a:cubicBezTo>
                  <a:cubicBezTo>
                    <a:pt x="8" y="3"/>
                    <a:pt x="9" y="2"/>
                    <a:pt x="5" y="1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5" name="Freeform 602">
              <a:extLst>
                <a:ext uri="{FF2B5EF4-FFF2-40B4-BE49-F238E27FC236}">
                  <a16:creationId xmlns:a16="http://schemas.microsoft.com/office/drawing/2014/main" id="{44D2BB98-4EE2-28F2-45A0-E7FB1FDA3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" y="1280"/>
              <a:ext cx="15" cy="27"/>
            </a:xfrm>
            <a:custGeom>
              <a:avLst/>
              <a:gdLst>
                <a:gd name="T0" fmla="*/ 22 w 9"/>
                <a:gd name="T1" fmla="*/ 5 h 17"/>
                <a:gd name="T2" fmla="*/ 20 w 9"/>
                <a:gd name="T3" fmla="*/ 0 h 17"/>
                <a:gd name="T4" fmla="*/ 5 w 9"/>
                <a:gd name="T5" fmla="*/ 60 h 17"/>
                <a:gd name="T6" fmla="*/ 28 w 9"/>
                <a:gd name="T7" fmla="*/ 64 h 17"/>
                <a:gd name="T8" fmla="*/ 42 w 9"/>
                <a:gd name="T9" fmla="*/ 21 h 17"/>
                <a:gd name="T10" fmla="*/ 20 w 9"/>
                <a:gd name="T11" fmla="*/ 5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17">
                  <a:moveTo>
                    <a:pt x="5" y="1"/>
                  </a:moveTo>
                  <a:cubicBezTo>
                    <a:pt x="5" y="0"/>
                    <a:pt x="5" y="0"/>
                    <a:pt x="4" y="0"/>
                  </a:cubicBezTo>
                  <a:cubicBezTo>
                    <a:pt x="4" y="5"/>
                    <a:pt x="0" y="10"/>
                    <a:pt x="1" y="15"/>
                  </a:cubicBezTo>
                  <a:cubicBezTo>
                    <a:pt x="3" y="15"/>
                    <a:pt x="4" y="17"/>
                    <a:pt x="6" y="16"/>
                  </a:cubicBezTo>
                  <a:cubicBezTo>
                    <a:pt x="6" y="12"/>
                    <a:pt x="9" y="9"/>
                    <a:pt x="9" y="5"/>
                  </a:cubicBezTo>
                  <a:cubicBezTo>
                    <a:pt x="9" y="1"/>
                    <a:pt x="6" y="3"/>
                    <a:pt x="4" y="1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6" name="Freeform 603">
              <a:extLst>
                <a:ext uri="{FF2B5EF4-FFF2-40B4-BE49-F238E27FC236}">
                  <a16:creationId xmlns:a16="http://schemas.microsoft.com/office/drawing/2014/main" id="{7E2C339A-2FAC-3DD7-AE7E-0DA17066C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" y="1283"/>
              <a:ext cx="15" cy="24"/>
            </a:xfrm>
            <a:custGeom>
              <a:avLst/>
              <a:gdLst>
                <a:gd name="T0" fmla="*/ 13 w 9"/>
                <a:gd name="T1" fmla="*/ 5 h 15"/>
                <a:gd name="T2" fmla="*/ 0 w 9"/>
                <a:gd name="T3" fmla="*/ 56 h 15"/>
                <a:gd name="T4" fmla="*/ 22 w 9"/>
                <a:gd name="T5" fmla="*/ 61 h 15"/>
                <a:gd name="T6" fmla="*/ 13 w 9"/>
                <a:gd name="T7" fmla="*/ 13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5">
                  <a:moveTo>
                    <a:pt x="3" y="1"/>
                  </a:moveTo>
                  <a:cubicBezTo>
                    <a:pt x="3" y="5"/>
                    <a:pt x="1" y="10"/>
                    <a:pt x="0" y="14"/>
                  </a:cubicBezTo>
                  <a:cubicBezTo>
                    <a:pt x="1" y="14"/>
                    <a:pt x="3" y="15"/>
                    <a:pt x="5" y="15"/>
                  </a:cubicBezTo>
                  <a:cubicBezTo>
                    <a:pt x="5" y="13"/>
                    <a:pt x="9" y="0"/>
                    <a:pt x="3" y="3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Freeform 604">
              <a:extLst>
                <a:ext uri="{FF2B5EF4-FFF2-40B4-BE49-F238E27FC236}">
                  <a16:creationId xmlns:a16="http://schemas.microsoft.com/office/drawing/2014/main" id="{BB3C72A0-EE79-3195-5C6A-090CF32C0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" y="1288"/>
              <a:ext cx="12" cy="22"/>
            </a:xfrm>
            <a:custGeom>
              <a:avLst/>
              <a:gdLst>
                <a:gd name="T0" fmla="*/ 5 w 8"/>
                <a:gd name="T1" fmla="*/ 0 h 14"/>
                <a:gd name="T2" fmla="*/ 0 w 8"/>
                <a:gd name="T3" fmla="*/ 55 h 14"/>
                <a:gd name="T4" fmla="*/ 21 w 8"/>
                <a:gd name="T5" fmla="*/ 49 h 14"/>
                <a:gd name="T6" fmla="*/ 21 w 8"/>
                <a:gd name="T7" fmla="*/ 22 h 14"/>
                <a:gd name="T8" fmla="*/ 21 w 8"/>
                <a:gd name="T9" fmla="*/ 5 h 14"/>
                <a:gd name="T10" fmla="*/ 5 w 8"/>
                <a:gd name="T11" fmla="*/ 5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14">
                  <a:moveTo>
                    <a:pt x="1" y="0"/>
                  </a:moveTo>
                  <a:cubicBezTo>
                    <a:pt x="1" y="5"/>
                    <a:pt x="0" y="9"/>
                    <a:pt x="0" y="14"/>
                  </a:cubicBezTo>
                  <a:cubicBezTo>
                    <a:pt x="2" y="14"/>
                    <a:pt x="5" y="14"/>
                    <a:pt x="6" y="13"/>
                  </a:cubicBezTo>
                  <a:cubicBezTo>
                    <a:pt x="8" y="11"/>
                    <a:pt x="7" y="8"/>
                    <a:pt x="6" y="6"/>
                  </a:cubicBezTo>
                  <a:cubicBezTo>
                    <a:pt x="6" y="4"/>
                    <a:pt x="7" y="2"/>
                    <a:pt x="6" y="1"/>
                  </a:cubicBezTo>
                  <a:cubicBezTo>
                    <a:pt x="5" y="0"/>
                    <a:pt x="2" y="1"/>
                    <a:pt x="1" y="1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Freeform 605">
              <a:extLst>
                <a:ext uri="{FF2B5EF4-FFF2-40B4-BE49-F238E27FC236}">
                  <a16:creationId xmlns:a16="http://schemas.microsoft.com/office/drawing/2014/main" id="{6DFB5464-D0A3-B4F5-124D-7B7B608F0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1287"/>
              <a:ext cx="9" cy="20"/>
            </a:xfrm>
            <a:custGeom>
              <a:avLst/>
              <a:gdLst>
                <a:gd name="T0" fmla="*/ 0 w 6"/>
                <a:gd name="T1" fmla="*/ 8 h 13"/>
                <a:gd name="T2" fmla="*/ 0 w 6"/>
                <a:gd name="T3" fmla="*/ 8 h 13"/>
                <a:gd name="T4" fmla="*/ 0 w 6"/>
                <a:gd name="T5" fmla="*/ 48 h 13"/>
                <a:gd name="T6" fmla="*/ 21 w 6"/>
                <a:gd name="T7" fmla="*/ 40 h 13"/>
                <a:gd name="T8" fmla="*/ 14 w 6"/>
                <a:gd name="T9" fmla="*/ 12 h 13"/>
                <a:gd name="T10" fmla="*/ 5 w 6"/>
                <a:gd name="T11" fmla="*/ 5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3">
                  <a:moveTo>
                    <a:pt x="0" y="2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6"/>
                    <a:pt x="1" y="10"/>
                    <a:pt x="0" y="13"/>
                  </a:cubicBezTo>
                  <a:cubicBezTo>
                    <a:pt x="2" y="13"/>
                    <a:pt x="4" y="12"/>
                    <a:pt x="6" y="11"/>
                  </a:cubicBezTo>
                  <a:cubicBezTo>
                    <a:pt x="4" y="8"/>
                    <a:pt x="5" y="6"/>
                    <a:pt x="4" y="3"/>
                  </a:cubicBezTo>
                  <a:cubicBezTo>
                    <a:pt x="3" y="0"/>
                    <a:pt x="3" y="1"/>
                    <a:pt x="1" y="1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9" name="Freeform 606">
              <a:extLst>
                <a:ext uri="{FF2B5EF4-FFF2-40B4-BE49-F238E27FC236}">
                  <a16:creationId xmlns:a16="http://schemas.microsoft.com/office/drawing/2014/main" id="{E64CEBB9-9D7F-301B-4C58-ABA4EC2A3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1276"/>
              <a:ext cx="17" cy="20"/>
            </a:xfrm>
            <a:custGeom>
              <a:avLst/>
              <a:gdLst>
                <a:gd name="T0" fmla="*/ 5 w 11"/>
                <a:gd name="T1" fmla="*/ 8 h 13"/>
                <a:gd name="T2" fmla="*/ 19 w 11"/>
                <a:gd name="T3" fmla="*/ 48 h 13"/>
                <a:gd name="T4" fmla="*/ 40 w 11"/>
                <a:gd name="T5" fmla="*/ 28 h 13"/>
                <a:gd name="T6" fmla="*/ 19 w 11"/>
                <a:gd name="T7" fmla="*/ 5 h 13"/>
                <a:gd name="T8" fmla="*/ 0 w 11"/>
                <a:gd name="T9" fmla="*/ 8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3">
                  <a:moveTo>
                    <a:pt x="1" y="2"/>
                  </a:moveTo>
                  <a:cubicBezTo>
                    <a:pt x="1" y="5"/>
                    <a:pt x="3" y="10"/>
                    <a:pt x="5" y="13"/>
                  </a:cubicBezTo>
                  <a:cubicBezTo>
                    <a:pt x="7" y="12"/>
                    <a:pt x="9" y="10"/>
                    <a:pt x="11" y="8"/>
                  </a:cubicBezTo>
                  <a:cubicBezTo>
                    <a:pt x="8" y="7"/>
                    <a:pt x="7" y="3"/>
                    <a:pt x="5" y="1"/>
                  </a:cubicBezTo>
                  <a:cubicBezTo>
                    <a:pt x="3" y="0"/>
                    <a:pt x="3" y="1"/>
                    <a:pt x="0" y="2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0" name="Freeform 607">
              <a:extLst>
                <a:ext uri="{FF2B5EF4-FFF2-40B4-BE49-F238E27FC236}">
                  <a16:creationId xmlns:a16="http://schemas.microsoft.com/office/drawing/2014/main" id="{18D46165-9435-5C3E-2342-A968B0636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" y="1269"/>
              <a:ext cx="9" cy="14"/>
            </a:xfrm>
            <a:custGeom>
              <a:avLst/>
              <a:gdLst>
                <a:gd name="T0" fmla="*/ 0 w 6"/>
                <a:gd name="T1" fmla="*/ 5 h 9"/>
                <a:gd name="T2" fmla="*/ 14 w 6"/>
                <a:gd name="T3" fmla="*/ 34 h 9"/>
                <a:gd name="T4" fmla="*/ 21 w 6"/>
                <a:gd name="T5" fmla="*/ 19 h 9"/>
                <a:gd name="T6" fmla="*/ 5 w 6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9">
                  <a:moveTo>
                    <a:pt x="0" y="1"/>
                  </a:moveTo>
                  <a:cubicBezTo>
                    <a:pt x="2" y="3"/>
                    <a:pt x="3" y="7"/>
                    <a:pt x="4" y="9"/>
                  </a:cubicBezTo>
                  <a:cubicBezTo>
                    <a:pt x="5" y="8"/>
                    <a:pt x="5" y="7"/>
                    <a:pt x="6" y="5"/>
                  </a:cubicBezTo>
                  <a:cubicBezTo>
                    <a:pt x="4" y="5"/>
                    <a:pt x="2" y="2"/>
                    <a:pt x="1" y="0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" name="Freeform 608">
              <a:extLst>
                <a:ext uri="{FF2B5EF4-FFF2-40B4-BE49-F238E27FC236}">
                  <a16:creationId xmlns:a16="http://schemas.microsoft.com/office/drawing/2014/main" id="{CEE1E72D-AF6F-BE7A-C1CF-BF01A41F7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2" y="1255"/>
              <a:ext cx="13" cy="14"/>
            </a:xfrm>
            <a:custGeom>
              <a:avLst/>
              <a:gdLst>
                <a:gd name="T0" fmla="*/ 0 w 8"/>
                <a:gd name="T1" fmla="*/ 5 h 9"/>
                <a:gd name="T2" fmla="*/ 26 w 8"/>
                <a:gd name="T3" fmla="*/ 34 h 9"/>
                <a:gd name="T4" fmla="*/ 34 w 8"/>
                <a:gd name="T5" fmla="*/ 22 h 9"/>
                <a:gd name="T6" fmla="*/ 8 w 8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0" y="1"/>
                  </a:moveTo>
                  <a:cubicBezTo>
                    <a:pt x="2" y="3"/>
                    <a:pt x="4" y="7"/>
                    <a:pt x="6" y="9"/>
                  </a:cubicBezTo>
                  <a:cubicBezTo>
                    <a:pt x="6" y="8"/>
                    <a:pt x="7" y="7"/>
                    <a:pt x="8" y="6"/>
                  </a:cubicBezTo>
                  <a:cubicBezTo>
                    <a:pt x="5" y="5"/>
                    <a:pt x="3" y="2"/>
                    <a:pt x="2" y="0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" name="Freeform 609">
              <a:extLst>
                <a:ext uri="{FF2B5EF4-FFF2-40B4-BE49-F238E27FC236}">
                  <a16:creationId xmlns:a16="http://schemas.microsoft.com/office/drawing/2014/main" id="{EDF315EE-13B6-B258-0C23-F701CDD2B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" y="1226"/>
              <a:ext cx="24" cy="15"/>
            </a:xfrm>
            <a:custGeom>
              <a:avLst/>
              <a:gdLst>
                <a:gd name="T0" fmla="*/ 13 w 15"/>
                <a:gd name="T1" fmla="*/ 0 h 10"/>
                <a:gd name="T2" fmla="*/ 29 w 15"/>
                <a:gd name="T3" fmla="*/ 12 h 10"/>
                <a:gd name="T4" fmla="*/ 61 w 15"/>
                <a:gd name="T5" fmla="*/ 21 h 10"/>
                <a:gd name="T6" fmla="*/ 35 w 15"/>
                <a:gd name="T7" fmla="*/ 35 h 10"/>
                <a:gd name="T8" fmla="*/ 0 w 15"/>
                <a:gd name="T9" fmla="*/ 12 h 10"/>
                <a:gd name="T10" fmla="*/ 8 w 15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0">
                  <a:moveTo>
                    <a:pt x="3" y="0"/>
                  </a:moveTo>
                  <a:cubicBezTo>
                    <a:pt x="3" y="0"/>
                    <a:pt x="6" y="2"/>
                    <a:pt x="7" y="3"/>
                  </a:cubicBezTo>
                  <a:cubicBezTo>
                    <a:pt x="9" y="4"/>
                    <a:pt x="13" y="4"/>
                    <a:pt x="15" y="6"/>
                  </a:cubicBezTo>
                  <a:cubicBezTo>
                    <a:pt x="12" y="7"/>
                    <a:pt x="11" y="9"/>
                    <a:pt x="9" y="10"/>
                  </a:cubicBezTo>
                  <a:cubicBezTo>
                    <a:pt x="7" y="7"/>
                    <a:pt x="3" y="5"/>
                    <a:pt x="0" y="3"/>
                  </a:cubicBezTo>
                  <a:cubicBezTo>
                    <a:pt x="1" y="2"/>
                    <a:pt x="2" y="1"/>
                    <a:pt x="2" y="0"/>
                  </a:cubicBezTo>
                </a:path>
              </a:pathLst>
            </a:custGeom>
            <a:solidFill>
              <a:srgbClr val="D7D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3" name="Freeform 610">
              <a:extLst>
                <a:ext uri="{FF2B5EF4-FFF2-40B4-BE49-F238E27FC236}">
                  <a16:creationId xmlns:a16="http://schemas.microsoft.com/office/drawing/2014/main" id="{AD576207-B9A6-55E2-5110-9EDAB5262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1217"/>
              <a:ext cx="955" cy="1112"/>
            </a:xfrm>
            <a:custGeom>
              <a:avLst/>
              <a:gdLst>
                <a:gd name="T0" fmla="*/ 880 w 610"/>
                <a:gd name="T1" fmla="*/ 0 h 715"/>
                <a:gd name="T2" fmla="*/ 1166 w 610"/>
                <a:gd name="T3" fmla="*/ 156 h 715"/>
                <a:gd name="T4" fmla="*/ 1473 w 610"/>
                <a:gd name="T5" fmla="*/ 8 h 715"/>
                <a:gd name="T6" fmla="*/ 2137 w 610"/>
                <a:gd name="T7" fmla="*/ 323 h 715"/>
                <a:gd name="T8" fmla="*/ 2341 w 610"/>
                <a:gd name="T9" fmla="*/ 1171 h 715"/>
                <a:gd name="T10" fmla="*/ 1968 w 610"/>
                <a:gd name="T11" fmla="*/ 1212 h 715"/>
                <a:gd name="T12" fmla="*/ 1858 w 610"/>
                <a:gd name="T13" fmla="*/ 2380 h 715"/>
                <a:gd name="T14" fmla="*/ 488 w 610"/>
                <a:gd name="T15" fmla="*/ 2412 h 715"/>
                <a:gd name="T16" fmla="*/ 402 w 610"/>
                <a:gd name="T17" fmla="*/ 1254 h 715"/>
                <a:gd name="T18" fmla="*/ 0 w 610"/>
                <a:gd name="T19" fmla="*/ 1177 h 715"/>
                <a:gd name="T20" fmla="*/ 218 w 610"/>
                <a:gd name="T21" fmla="*/ 305 h 715"/>
                <a:gd name="T22" fmla="*/ 880 w 610"/>
                <a:gd name="T23" fmla="*/ 0 h 7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10" h="715">
                  <a:moveTo>
                    <a:pt x="229" y="0"/>
                  </a:moveTo>
                  <a:cubicBezTo>
                    <a:pt x="229" y="0"/>
                    <a:pt x="256" y="41"/>
                    <a:pt x="304" y="41"/>
                  </a:cubicBezTo>
                  <a:cubicBezTo>
                    <a:pt x="352" y="41"/>
                    <a:pt x="384" y="2"/>
                    <a:pt x="384" y="2"/>
                  </a:cubicBezTo>
                  <a:cubicBezTo>
                    <a:pt x="384" y="2"/>
                    <a:pt x="544" y="76"/>
                    <a:pt x="557" y="86"/>
                  </a:cubicBezTo>
                  <a:cubicBezTo>
                    <a:pt x="570" y="96"/>
                    <a:pt x="600" y="159"/>
                    <a:pt x="610" y="311"/>
                  </a:cubicBezTo>
                  <a:cubicBezTo>
                    <a:pt x="610" y="311"/>
                    <a:pt x="572" y="328"/>
                    <a:pt x="513" y="322"/>
                  </a:cubicBezTo>
                  <a:cubicBezTo>
                    <a:pt x="513" y="322"/>
                    <a:pt x="504" y="596"/>
                    <a:pt x="484" y="633"/>
                  </a:cubicBezTo>
                  <a:cubicBezTo>
                    <a:pt x="484" y="633"/>
                    <a:pt x="323" y="715"/>
                    <a:pt x="127" y="641"/>
                  </a:cubicBezTo>
                  <a:cubicBezTo>
                    <a:pt x="127" y="641"/>
                    <a:pt x="110" y="568"/>
                    <a:pt x="105" y="333"/>
                  </a:cubicBezTo>
                  <a:cubicBezTo>
                    <a:pt x="105" y="333"/>
                    <a:pt x="39" y="340"/>
                    <a:pt x="0" y="313"/>
                  </a:cubicBezTo>
                  <a:cubicBezTo>
                    <a:pt x="0" y="313"/>
                    <a:pt x="6" y="130"/>
                    <a:pt x="57" y="81"/>
                  </a:cubicBezTo>
                  <a:cubicBezTo>
                    <a:pt x="57" y="81"/>
                    <a:pt x="171" y="21"/>
                    <a:pt x="229" y="0"/>
                  </a:cubicBezTo>
                  <a:close/>
                </a:path>
              </a:pathLst>
            </a:custGeom>
            <a:noFill/>
            <a:ln w="4763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4" name="Freeform 611">
              <a:extLst>
                <a:ext uri="{FF2B5EF4-FFF2-40B4-BE49-F238E27FC236}">
                  <a16:creationId xmlns:a16="http://schemas.microsoft.com/office/drawing/2014/main" id="{B835ECFA-3E84-0D6A-E794-10F24042C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" y="1459"/>
              <a:ext cx="13" cy="170"/>
            </a:xfrm>
            <a:custGeom>
              <a:avLst/>
              <a:gdLst>
                <a:gd name="T0" fmla="*/ 5 w 8"/>
                <a:gd name="T1" fmla="*/ 0 h 109"/>
                <a:gd name="T2" fmla="*/ 26 w 8"/>
                <a:gd name="T3" fmla="*/ 61 h 109"/>
                <a:gd name="T4" fmla="*/ 34 w 8"/>
                <a:gd name="T5" fmla="*/ 161 h 109"/>
                <a:gd name="T6" fmla="*/ 21 w 8"/>
                <a:gd name="T7" fmla="*/ 290 h 109"/>
                <a:gd name="T8" fmla="*/ 0 w 8"/>
                <a:gd name="T9" fmla="*/ 413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09">
                  <a:moveTo>
                    <a:pt x="1" y="0"/>
                  </a:moveTo>
                  <a:cubicBezTo>
                    <a:pt x="1" y="5"/>
                    <a:pt x="5" y="11"/>
                    <a:pt x="6" y="16"/>
                  </a:cubicBezTo>
                  <a:cubicBezTo>
                    <a:pt x="8" y="24"/>
                    <a:pt x="8" y="33"/>
                    <a:pt x="8" y="42"/>
                  </a:cubicBezTo>
                  <a:cubicBezTo>
                    <a:pt x="8" y="53"/>
                    <a:pt x="6" y="65"/>
                    <a:pt x="5" y="76"/>
                  </a:cubicBezTo>
                  <a:cubicBezTo>
                    <a:pt x="4" y="86"/>
                    <a:pt x="4" y="100"/>
                    <a:pt x="0" y="10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5" name="Freeform 612">
              <a:extLst>
                <a:ext uri="{FF2B5EF4-FFF2-40B4-BE49-F238E27FC236}">
                  <a16:creationId xmlns:a16="http://schemas.microsoft.com/office/drawing/2014/main" id="{A3F42AA5-4B30-6E09-EC3E-FE04A757BA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1448"/>
              <a:ext cx="17" cy="81"/>
            </a:xfrm>
            <a:custGeom>
              <a:avLst/>
              <a:gdLst>
                <a:gd name="T0" fmla="*/ 12 w 11"/>
                <a:gd name="T1" fmla="*/ 196 h 52"/>
                <a:gd name="T2" fmla="*/ 22 w 11"/>
                <a:gd name="T3" fmla="*/ 107 h 52"/>
                <a:gd name="T4" fmla="*/ 40 w 11"/>
                <a:gd name="T5" fmla="*/ 0 h 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52">
                  <a:moveTo>
                    <a:pt x="3" y="52"/>
                  </a:moveTo>
                  <a:cubicBezTo>
                    <a:pt x="0" y="46"/>
                    <a:pt x="4" y="34"/>
                    <a:pt x="6" y="28"/>
                  </a:cubicBezTo>
                  <a:cubicBezTo>
                    <a:pt x="8" y="18"/>
                    <a:pt x="10" y="9"/>
                    <a:pt x="1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" name="Freeform 613">
              <a:extLst>
                <a:ext uri="{FF2B5EF4-FFF2-40B4-BE49-F238E27FC236}">
                  <a16:creationId xmlns:a16="http://schemas.microsoft.com/office/drawing/2014/main" id="{D58138AB-A395-F19A-D25D-D35B8D58A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1439"/>
              <a:ext cx="27" cy="117"/>
            </a:xfrm>
            <a:custGeom>
              <a:avLst/>
              <a:gdLst>
                <a:gd name="T0" fmla="*/ 68 w 17"/>
                <a:gd name="T1" fmla="*/ 285 h 75"/>
                <a:gd name="T2" fmla="*/ 56 w 17"/>
                <a:gd name="T3" fmla="*/ 151 h 75"/>
                <a:gd name="T4" fmla="*/ 0 w 17"/>
                <a:gd name="T5" fmla="*/ 0 h 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75">
                  <a:moveTo>
                    <a:pt x="17" y="75"/>
                  </a:moveTo>
                  <a:cubicBezTo>
                    <a:pt x="17" y="63"/>
                    <a:pt x="16" y="51"/>
                    <a:pt x="14" y="40"/>
                  </a:cubicBezTo>
                  <a:cubicBezTo>
                    <a:pt x="11" y="25"/>
                    <a:pt x="4" y="14"/>
                    <a:pt x="0" y="0"/>
                  </a:cubicBezTo>
                </a:path>
              </a:pathLst>
            </a:custGeom>
            <a:noFill/>
            <a:ln w="4763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" name="Freeform 614">
              <a:extLst>
                <a:ext uri="{FF2B5EF4-FFF2-40B4-BE49-F238E27FC236}">
                  <a16:creationId xmlns:a16="http://schemas.microsoft.com/office/drawing/2014/main" id="{27E2FF88-1AC3-A7EC-A9C8-45D547802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1455"/>
              <a:ext cx="20" cy="74"/>
            </a:xfrm>
            <a:custGeom>
              <a:avLst/>
              <a:gdLst>
                <a:gd name="T0" fmla="*/ 8 w 13"/>
                <a:gd name="T1" fmla="*/ 176 h 48"/>
                <a:gd name="T2" fmla="*/ 22 w 13"/>
                <a:gd name="T3" fmla="*/ 100 h 48"/>
                <a:gd name="T4" fmla="*/ 48 w 13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48">
                  <a:moveTo>
                    <a:pt x="2" y="48"/>
                  </a:moveTo>
                  <a:cubicBezTo>
                    <a:pt x="0" y="41"/>
                    <a:pt x="4" y="33"/>
                    <a:pt x="6" y="27"/>
                  </a:cubicBezTo>
                  <a:cubicBezTo>
                    <a:pt x="9" y="18"/>
                    <a:pt x="10" y="9"/>
                    <a:pt x="13" y="0"/>
                  </a:cubicBezTo>
                </a:path>
              </a:pathLst>
            </a:custGeom>
            <a:noFill/>
            <a:ln w="4763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" name="Freeform 615">
              <a:extLst>
                <a:ext uri="{FF2B5EF4-FFF2-40B4-BE49-F238E27FC236}">
                  <a16:creationId xmlns:a16="http://schemas.microsoft.com/office/drawing/2014/main" id="{162BB2BE-83C7-37FB-620A-B68421584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0" y="1599"/>
              <a:ext cx="5" cy="58"/>
            </a:xfrm>
            <a:custGeom>
              <a:avLst/>
              <a:gdLst>
                <a:gd name="T0" fmla="*/ 0 w 3"/>
                <a:gd name="T1" fmla="*/ 0 h 37"/>
                <a:gd name="T2" fmla="*/ 5 w 3"/>
                <a:gd name="T3" fmla="*/ 77 h 37"/>
                <a:gd name="T4" fmla="*/ 13 w 3"/>
                <a:gd name="T5" fmla="*/ 143 h 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37">
                  <a:moveTo>
                    <a:pt x="0" y="0"/>
                  </a:moveTo>
                  <a:cubicBezTo>
                    <a:pt x="2" y="6"/>
                    <a:pt x="1" y="14"/>
                    <a:pt x="1" y="20"/>
                  </a:cubicBezTo>
                  <a:cubicBezTo>
                    <a:pt x="1" y="26"/>
                    <a:pt x="2" y="31"/>
                    <a:pt x="3" y="3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" name="Freeform 616">
              <a:extLst>
                <a:ext uri="{FF2B5EF4-FFF2-40B4-BE49-F238E27FC236}">
                  <a16:creationId xmlns:a16="http://schemas.microsoft.com/office/drawing/2014/main" id="{B60DBAD8-9982-5DFD-A0ED-510E52957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1234"/>
              <a:ext cx="25" cy="29"/>
            </a:xfrm>
            <a:custGeom>
              <a:avLst/>
              <a:gdLst>
                <a:gd name="T0" fmla="*/ 0 w 16"/>
                <a:gd name="T1" fmla="*/ 67 h 19"/>
                <a:gd name="T2" fmla="*/ 61 w 16"/>
                <a:gd name="T3" fmla="*/ 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9">
                  <a:moveTo>
                    <a:pt x="0" y="19"/>
                  </a:moveTo>
                  <a:cubicBezTo>
                    <a:pt x="11" y="9"/>
                    <a:pt x="16" y="0"/>
                    <a:pt x="16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1" name="Freeform 617">
              <a:extLst>
                <a:ext uri="{FF2B5EF4-FFF2-40B4-BE49-F238E27FC236}">
                  <a16:creationId xmlns:a16="http://schemas.microsoft.com/office/drawing/2014/main" id="{837E5B7F-E9C4-8441-4C3C-A76B43955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268"/>
              <a:ext cx="17" cy="15"/>
            </a:xfrm>
            <a:custGeom>
              <a:avLst/>
              <a:gdLst>
                <a:gd name="T0" fmla="*/ 0 w 11"/>
                <a:gd name="T1" fmla="*/ 35 h 10"/>
                <a:gd name="T2" fmla="*/ 40 w 11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0">
                  <a:moveTo>
                    <a:pt x="0" y="10"/>
                  </a:moveTo>
                  <a:cubicBezTo>
                    <a:pt x="4" y="7"/>
                    <a:pt x="8" y="4"/>
                    <a:pt x="1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" name="Freeform 618">
              <a:extLst>
                <a:ext uri="{FF2B5EF4-FFF2-40B4-BE49-F238E27FC236}">
                  <a16:creationId xmlns:a16="http://schemas.microsoft.com/office/drawing/2014/main" id="{4D818B62-16FE-4568-B51E-389A05F22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1288"/>
              <a:ext cx="22" cy="11"/>
            </a:xfrm>
            <a:custGeom>
              <a:avLst/>
              <a:gdLst>
                <a:gd name="T0" fmla="*/ 0 w 14"/>
                <a:gd name="T1" fmla="*/ 27 h 7"/>
                <a:gd name="T2" fmla="*/ 55 w 14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7">
                  <a:moveTo>
                    <a:pt x="0" y="7"/>
                  </a:moveTo>
                  <a:cubicBezTo>
                    <a:pt x="5" y="5"/>
                    <a:pt x="10" y="3"/>
                    <a:pt x="1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3" name="Freeform 619">
              <a:extLst>
                <a:ext uri="{FF2B5EF4-FFF2-40B4-BE49-F238E27FC236}">
                  <a16:creationId xmlns:a16="http://schemas.microsoft.com/office/drawing/2014/main" id="{3A56DE40-70DB-402D-208E-839126F5E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6" y="1229"/>
              <a:ext cx="199" cy="89"/>
            </a:xfrm>
            <a:custGeom>
              <a:avLst/>
              <a:gdLst>
                <a:gd name="T0" fmla="*/ 0 w 127"/>
                <a:gd name="T1" fmla="*/ 0 h 57"/>
                <a:gd name="T2" fmla="*/ 365 w 127"/>
                <a:gd name="T3" fmla="*/ 209 h 57"/>
                <a:gd name="T4" fmla="*/ 489 w 127"/>
                <a:gd name="T5" fmla="*/ 190 h 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7" h="57">
                  <a:moveTo>
                    <a:pt x="0" y="0"/>
                  </a:moveTo>
                  <a:cubicBezTo>
                    <a:pt x="0" y="0"/>
                    <a:pt x="26" y="57"/>
                    <a:pt x="95" y="55"/>
                  </a:cubicBezTo>
                  <a:cubicBezTo>
                    <a:pt x="107" y="55"/>
                    <a:pt x="118" y="53"/>
                    <a:pt x="127" y="5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" name="Freeform 620">
              <a:extLst>
                <a:ext uri="{FF2B5EF4-FFF2-40B4-BE49-F238E27FC236}">
                  <a16:creationId xmlns:a16="http://schemas.microsoft.com/office/drawing/2014/main" id="{0DD81973-A483-FA38-0E1E-A39E07258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844"/>
              <a:ext cx="94" cy="37"/>
            </a:xfrm>
            <a:custGeom>
              <a:avLst/>
              <a:gdLst>
                <a:gd name="T0" fmla="*/ 14 w 60"/>
                <a:gd name="T1" fmla="*/ 48 h 24"/>
                <a:gd name="T2" fmla="*/ 27 w 60"/>
                <a:gd name="T3" fmla="*/ 12 h 24"/>
                <a:gd name="T4" fmla="*/ 66 w 60"/>
                <a:gd name="T5" fmla="*/ 22 h 24"/>
                <a:gd name="T6" fmla="*/ 130 w 60"/>
                <a:gd name="T7" fmla="*/ 26 h 24"/>
                <a:gd name="T8" fmla="*/ 216 w 60"/>
                <a:gd name="T9" fmla="*/ 29 h 24"/>
                <a:gd name="T10" fmla="*/ 212 w 60"/>
                <a:gd name="T11" fmla="*/ 88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24">
                  <a:moveTo>
                    <a:pt x="4" y="13"/>
                  </a:moveTo>
                  <a:cubicBezTo>
                    <a:pt x="0" y="9"/>
                    <a:pt x="0" y="0"/>
                    <a:pt x="7" y="3"/>
                  </a:cubicBezTo>
                  <a:cubicBezTo>
                    <a:pt x="10" y="4"/>
                    <a:pt x="13" y="6"/>
                    <a:pt x="17" y="6"/>
                  </a:cubicBezTo>
                  <a:cubicBezTo>
                    <a:pt x="22" y="8"/>
                    <a:pt x="29" y="6"/>
                    <a:pt x="34" y="7"/>
                  </a:cubicBezTo>
                  <a:cubicBezTo>
                    <a:pt x="40" y="7"/>
                    <a:pt x="51" y="5"/>
                    <a:pt x="56" y="8"/>
                  </a:cubicBezTo>
                  <a:cubicBezTo>
                    <a:pt x="60" y="12"/>
                    <a:pt x="57" y="19"/>
                    <a:pt x="55" y="24"/>
                  </a:cubicBezTo>
                </a:path>
              </a:pathLst>
            </a:custGeom>
            <a:solidFill>
              <a:srgbClr val="BBBB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" name="Freeform 621">
              <a:extLst>
                <a:ext uri="{FF2B5EF4-FFF2-40B4-BE49-F238E27FC236}">
                  <a16:creationId xmlns:a16="http://schemas.microsoft.com/office/drawing/2014/main" id="{C95F8DF4-FB75-F74E-F840-C1FFB8D29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" y="3853"/>
              <a:ext cx="266" cy="217"/>
            </a:xfrm>
            <a:custGeom>
              <a:avLst/>
              <a:gdLst>
                <a:gd name="T0" fmla="*/ 311 w 170"/>
                <a:gd name="T1" fmla="*/ 8 h 139"/>
                <a:gd name="T2" fmla="*/ 612 w 170"/>
                <a:gd name="T3" fmla="*/ 0 h 139"/>
                <a:gd name="T4" fmla="*/ 638 w 170"/>
                <a:gd name="T5" fmla="*/ 217 h 139"/>
                <a:gd name="T6" fmla="*/ 620 w 170"/>
                <a:gd name="T7" fmla="*/ 387 h 139"/>
                <a:gd name="T8" fmla="*/ 252 w 170"/>
                <a:gd name="T9" fmla="*/ 521 h 139"/>
                <a:gd name="T10" fmla="*/ 66 w 170"/>
                <a:gd name="T11" fmla="*/ 317 h 139"/>
                <a:gd name="T12" fmla="*/ 311 w 170"/>
                <a:gd name="T13" fmla="*/ 8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0" h="139">
                  <a:moveTo>
                    <a:pt x="81" y="2"/>
                  </a:moveTo>
                  <a:cubicBezTo>
                    <a:pt x="81" y="2"/>
                    <a:pt x="139" y="20"/>
                    <a:pt x="160" y="0"/>
                  </a:cubicBezTo>
                  <a:cubicBezTo>
                    <a:pt x="160" y="0"/>
                    <a:pt x="170" y="31"/>
                    <a:pt x="167" y="57"/>
                  </a:cubicBezTo>
                  <a:cubicBezTo>
                    <a:pt x="167" y="57"/>
                    <a:pt x="161" y="75"/>
                    <a:pt x="162" y="102"/>
                  </a:cubicBezTo>
                  <a:cubicBezTo>
                    <a:pt x="163" y="130"/>
                    <a:pt x="111" y="139"/>
                    <a:pt x="66" y="137"/>
                  </a:cubicBezTo>
                  <a:cubicBezTo>
                    <a:pt x="22" y="135"/>
                    <a:pt x="0" y="109"/>
                    <a:pt x="17" y="83"/>
                  </a:cubicBezTo>
                  <a:cubicBezTo>
                    <a:pt x="33" y="58"/>
                    <a:pt x="81" y="2"/>
                    <a:pt x="81" y="2"/>
                  </a:cubicBezTo>
                  <a:close/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" name="Freeform 622">
              <a:extLst>
                <a:ext uri="{FF2B5EF4-FFF2-40B4-BE49-F238E27FC236}">
                  <a16:creationId xmlns:a16="http://schemas.microsoft.com/office/drawing/2014/main" id="{97D6AF39-BEC5-5D47-2C88-0149B50D29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" y="3928"/>
              <a:ext cx="246" cy="142"/>
            </a:xfrm>
            <a:custGeom>
              <a:avLst/>
              <a:gdLst>
                <a:gd name="T0" fmla="*/ 603 w 157"/>
                <a:gd name="T1" fmla="*/ 0 h 91"/>
                <a:gd name="T2" fmla="*/ 599 w 157"/>
                <a:gd name="T3" fmla="*/ 30 h 91"/>
                <a:gd name="T4" fmla="*/ 581 w 157"/>
                <a:gd name="T5" fmla="*/ 204 h 91"/>
                <a:gd name="T6" fmla="*/ 212 w 157"/>
                <a:gd name="T7" fmla="*/ 339 h 91"/>
                <a:gd name="T8" fmla="*/ 0 w 157"/>
                <a:gd name="T9" fmla="*/ 204 h 91"/>
                <a:gd name="T10" fmla="*/ 135 w 157"/>
                <a:gd name="T11" fmla="*/ 307 h 91"/>
                <a:gd name="T12" fmla="*/ 420 w 157"/>
                <a:gd name="T13" fmla="*/ 292 h 91"/>
                <a:gd name="T14" fmla="*/ 564 w 157"/>
                <a:gd name="T15" fmla="*/ 190 h 91"/>
                <a:gd name="T16" fmla="*/ 603 w 157"/>
                <a:gd name="T17" fmla="*/ 0 h 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7" h="91">
                  <a:moveTo>
                    <a:pt x="157" y="0"/>
                  </a:moveTo>
                  <a:cubicBezTo>
                    <a:pt x="157" y="3"/>
                    <a:pt x="156" y="6"/>
                    <a:pt x="156" y="8"/>
                  </a:cubicBezTo>
                  <a:cubicBezTo>
                    <a:pt x="156" y="8"/>
                    <a:pt x="150" y="27"/>
                    <a:pt x="151" y="54"/>
                  </a:cubicBezTo>
                  <a:cubicBezTo>
                    <a:pt x="152" y="81"/>
                    <a:pt x="100" y="91"/>
                    <a:pt x="55" y="89"/>
                  </a:cubicBezTo>
                  <a:cubicBezTo>
                    <a:pt x="22" y="87"/>
                    <a:pt x="2" y="72"/>
                    <a:pt x="0" y="54"/>
                  </a:cubicBezTo>
                  <a:cubicBezTo>
                    <a:pt x="0" y="54"/>
                    <a:pt x="7" y="75"/>
                    <a:pt x="35" y="81"/>
                  </a:cubicBezTo>
                  <a:cubicBezTo>
                    <a:pt x="63" y="87"/>
                    <a:pt x="94" y="80"/>
                    <a:pt x="109" y="77"/>
                  </a:cubicBezTo>
                  <a:cubicBezTo>
                    <a:pt x="124" y="74"/>
                    <a:pt x="146" y="66"/>
                    <a:pt x="147" y="50"/>
                  </a:cubicBezTo>
                  <a:cubicBezTo>
                    <a:pt x="147" y="33"/>
                    <a:pt x="157" y="0"/>
                    <a:pt x="157" y="0"/>
                  </a:cubicBezTo>
                  <a:close/>
                </a:path>
              </a:pathLst>
            </a:custGeom>
            <a:solidFill>
              <a:srgbClr val="A5A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Freeform 623">
              <a:extLst>
                <a:ext uri="{FF2B5EF4-FFF2-40B4-BE49-F238E27FC236}">
                  <a16:creationId xmlns:a16="http://schemas.microsoft.com/office/drawing/2014/main" id="{3FCCFB26-8C25-F317-47BB-482C81D47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3869"/>
              <a:ext cx="169" cy="99"/>
            </a:xfrm>
            <a:custGeom>
              <a:avLst/>
              <a:gdLst>
                <a:gd name="T0" fmla="*/ 116 w 108"/>
                <a:gd name="T1" fmla="*/ 0 h 64"/>
                <a:gd name="T2" fmla="*/ 243 w 108"/>
                <a:gd name="T3" fmla="*/ 56 h 64"/>
                <a:gd name="T4" fmla="*/ 338 w 108"/>
                <a:gd name="T5" fmla="*/ 88 h 64"/>
                <a:gd name="T6" fmla="*/ 407 w 108"/>
                <a:gd name="T7" fmla="*/ 104 h 64"/>
                <a:gd name="T8" fmla="*/ 299 w 108"/>
                <a:gd name="T9" fmla="*/ 162 h 64"/>
                <a:gd name="T10" fmla="*/ 69 w 108"/>
                <a:gd name="T11" fmla="*/ 210 h 64"/>
                <a:gd name="T12" fmla="*/ 22 w 108"/>
                <a:gd name="T13" fmla="*/ 232 h 64"/>
                <a:gd name="T14" fmla="*/ 8 w 108"/>
                <a:gd name="T15" fmla="*/ 196 h 64"/>
                <a:gd name="T16" fmla="*/ 135 w 108"/>
                <a:gd name="T17" fmla="*/ 130 h 64"/>
                <a:gd name="T18" fmla="*/ 183 w 108"/>
                <a:gd name="T19" fmla="*/ 114 h 64"/>
                <a:gd name="T20" fmla="*/ 188 w 108"/>
                <a:gd name="T21" fmla="*/ 101 h 64"/>
                <a:gd name="T22" fmla="*/ 110 w 108"/>
                <a:gd name="T23" fmla="*/ 77 h 64"/>
                <a:gd name="T24" fmla="*/ 74 w 108"/>
                <a:gd name="T25" fmla="*/ 45 h 64"/>
                <a:gd name="T26" fmla="*/ 110 w 108"/>
                <a:gd name="T27" fmla="*/ 8 h 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8" h="64">
                  <a:moveTo>
                    <a:pt x="30" y="0"/>
                  </a:moveTo>
                  <a:cubicBezTo>
                    <a:pt x="35" y="8"/>
                    <a:pt x="54" y="12"/>
                    <a:pt x="63" y="15"/>
                  </a:cubicBezTo>
                  <a:cubicBezTo>
                    <a:pt x="71" y="18"/>
                    <a:pt x="79" y="21"/>
                    <a:pt x="88" y="24"/>
                  </a:cubicBezTo>
                  <a:cubicBezTo>
                    <a:pt x="93" y="26"/>
                    <a:pt x="101" y="25"/>
                    <a:pt x="106" y="28"/>
                  </a:cubicBezTo>
                  <a:cubicBezTo>
                    <a:pt x="108" y="42"/>
                    <a:pt x="88" y="43"/>
                    <a:pt x="78" y="44"/>
                  </a:cubicBezTo>
                  <a:cubicBezTo>
                    <a:pt x="58" y="47"/>
                    <a:pt x="37" y="49"/>
                    <a:pt x="18" y="57"/>
                  </a:cubicBezTo>
                  <a:cubicBezTo>
                    <a:pt x="15" y="59"/>
                    <a:pt x="10" y="63"/>
                    <a:pt x="6" y="63"/>
                  </a:cubicBezTo>
                  <a:cubicBezTo>
                    <a:pt x="0" y="64"/>
                    <a:pt x="0" y="58"/>
                    <a:pt x="2" y="53"/>
                  </a:cubicBezTo>
                  <a:cubicBezTo>
                    <a:pt x="8" y="41"/>
                    <a:pt x="24" y="38"/>
                    <a:pt x="35" y="35"/>
                  </a:cubicBezTo>
                  <a:cubicBezTo>
                    <a:pt x="39" y="33"/>
                    <a:pt x="44" y="33"/>
                    <a:pt x="48" y="31"/>
                  </a:cubicBezTo>
                  <a:cubicBezTo>
                    <a:pt x="52" y="30"/>
                    <a:pt x="53" y="30"/>
                    <a:pt x="49" y="27"/>
                  </a:cubicBezTo>
                  <a:cubicBezTo>
                    <a:pt x="44" y="22"/>
                    <a:pt x="36" y="23"/>
                    <a:pt x="29" y="21"/>
                  </a:cubicBezTo>
                  <a:cubicBezTo>
                    <a:pt x="24" y="20"/>
                    <a:pt x="16" y="19"/>
                    <a:pt x="19" y="12"/>
                  </a:cubicBezTo>
                  <a:cubicBezTo>
                    <a:pt x="21" y="9"/>
                    <a:pt x="26" y="3"/>
                    <a:pt x="29" y="2"/>
                  </a:cubicBezTo>
                </a:path>
              </a:pathLst>
            </a:custGeom>
            <a:solidFill>
              <a:srgbClr val="BBBB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" name="Freeform 624">
              <a:extLst>
                <a:ext uri="{FF2B5EF4-FFF2-40B4-BE49-F238E27FC236}">
                  <a16:creationId xmlns:a16="http://schemas.microsoft.com/office/drawing/2014/main" id="{04BB8D9B-271F-FE5C-B2BF-725420072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3867"/>
              <a:ext cx="169" cy="97"/>
            </a:xfrm>
            <a:custGeom>
              <a:avLst/>
              <a:gdLst>
                <a:gd name="T0" fmla="*/ 116 w 108"/>
                <a:gd name="T1" fmla="*/ 0 h 62"/>
                <a:gd name="T2" fmla="*/ 243 w 108"/>
                <a:gd name="T3" fmla="*/ 53 h 62"/>
                <a:gd name="T4" fmla="*/ 341 w 108"/>
                <a:gd name="T5" fmla="*/ 88 h 62"/>
                <a:gd name="T6" fmla="*/ 407 w 108"/>
                <a:gd name="T7" fmla="*/ 103 h 62"/>
                <a:gd name="T8" fmla="*/ 299 w 108"/>
                <a:gd name="T9" fmla="*/ 164 h 62"/>
                <a:gd name="T10" fmla="*/ 74 w 108"/>
                <a:gd name="T11" fmla="*/ 216 h 62"/>
                <a:gd name="T12" fmla="*/ 27 w 108"/>
                <a:gd name="T13" fmla="*/ 238 h 62"/>
                <a:gd name="T14" fmla="*/ 8 w 108"/>
                <a:gd name="T15" fmla="*/ 199 h 62"/>
                <a:gd name="T16" fmla="*/ 138 w 108"/>
                <a:gd name="T17" fmla="*/ 127 h 62"/>
                <a:gd name="T18" fmla="*/ 188 w 108"/>
                <a:gd name="T19" fmla="*/ 116 h 62"/>
                <a:gd name="T20" fmla="*/ 191 w 108"/>
                <a:gd name="T21" fmla="*/ 95 h 62"/>
                <a:gd name="T22" fmla="*/ 116 w 108"/>
                <a:gd name="T23" fmla="*/ 77 h 62"/>
                <a:gd name="T24" fmla="*/ 77 w 108"/>
                <a:gd name="T25" fmla="*/ 42 h 62"/>
                <a:gd name="T26" fmla="*/ 116 w 108"/>
                <a:gd name="T27" fmla="*/ 0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8" h="62">
                  <a:moveTo>
                    <a:pt x="30" y="0"/>
                  </a:moveTo>
                  <a:cubicBezTo>
                    <a:pt x="35" y="9"/>
                    <a:pt x="54" y="11"/>
                    <a:pt x="63" y="14"/>
                  </a:cubicBezTo>
                  <a:cubicBezTo>
                    <a:pt x="72" y="17"/>
                    <a:pt x="80" y="20"/>
                    <a:pt x="89" y="23"/>
                  </a:cubicBezTo>
                  <a:cubicBezTo>
                    <a:pt x="94" y="25"/>
                    <a:pt x="102" y="24"/>
                    <a:pt x="106" y="27"/>
                  </a:cubicBezTo>
                  <a:cubicBezTo>
                    <a:pt x="108" y="40"/>
                    <a:pt x="89" y="41"/>
                    <a:pt x="78" y="43"/>
                  </a:cubicBezTo>
                  <a:cubicBezTo>
                    <a:pt x="59" y="45"/>
                    <a:pt x="37" y="48"/>
                    <a:pt x="19" y="56"/>
                  </a:cubicBezTo>
                  <a:cubicBezTo>
                    <a:pt x="15" y="57"/>
                    <a:pt x="11" y="62"/>
                    <a:pt x="7" y="62"/>
                  </a:cubicBezTo>
                  <a:cubicBezTo>
                    <a:pt x="1" y="62"/>
                    <a:pt x="0" y="56"/>
                    <a:pt x="2" y="52"/>
                  </a:cubicBezTo>
                  <a:cubicBezTo>
                    <a:pt x="9" y="40"/>
                    <a:pt x="24" y="37"/>
                    <a:pt x="36" y="33"/>
                  </a:cubicBezTo>
                  <a:cubicBezTo>
                    <a:pt x="40" y="32"/>
                    <a:pt x="45" y="31"/>
                    <a:pt x="49" y="30"/>
                  </a:cubicBezTo>
                  <a:cubicBezTo>
                    <a:pt x="52" y="28"/>
                    <a:pt x="54" y="28"/>
                    <a:pt x="50" y="25"/>
                  </a:cubicBezTo>
                  <a:cubicBezTo>
                    <a:pt x="44" y="21"/>
                    <a:pt x="36" y="21"/>
                    <a:pt x="30" y="20"/>
                  </a:cubicBezTo>
                  <a:cubicBezTo>
                    <a:pt x="25" y="19"/>
                    <a:pt x="17" y="17"/>
                    <a:pt x="20" y="11"/>
                  </a:cubicBezTo>
                  <a:cubicBezTo>
                    <a:pt x="21" y="8"/>
                    <a:pt x="27" y="2"/>
                    <a:pt x="30" y="0"/>
                  </a:cubicBezTo>
                </a:path>
              </a:pathLst>
            </a:custGeom>
            <a:solidFill>
              <a:srgbClr val="E4E4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" name="Freeform 625">
              <a:extLst>
                <a:ext uri="{FF2B5EF4-FFF2-40B4-BE49-F238E27FC236}">
                  <a16:creationId xmlns:a16="http://schemas.microsoft.com/office/drawing/2014/main" id="{88BD0060-A9A7-B824-BCCB-186C12300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8" y="3995"/>
              <a:ext cx="183" cy="68"/>
            </a:xfrm>
            <a:custGeom>
              <a:avLst/>
              <a:gdLst>
                <a:gd name="T0" fmla="*/ 447 w 117"/>
                <a:gd name="T1" fmla="*/ 114 h 44"/>
                <a:gd name="T2" fmla="*/ 264 w 117"/>
                <a:gd name="T3" fmla="*/ 45 h 44"/>
                <a:gd name="T4" fmla="*/ 217 w 117"/>
                <a:gd name="T5" fmla="*/ 5 h 44"/>
                <a:gd name="T6" fmla="*/ 155 w 117"/>
                <a:gd name="T7" fmla="*/ 29 h 44"/>
                <a:gd name="T8" fmla="*/ 53 w 117"/>
                <a:gd name="T9" fmla="*/ 87 h 44"/>
                <a:gd name="T10" fmla="*/ 13 w 117"/>
                <a:gd name="T11" fmla="*/ 96 h 44"/>
                <a:gd name="T12" fmla="*/ 42 w 117"/>
                <a:gd name="T13" fmla="*/ 122 h 44"/>
                <a:gd name="T14" fmla="*/ 211 w 117"/>
                <a:gd name="T15" fmla="*/ 150 h 44"/>
                <a:gd name="T16" fmla="*/ 299 w 117"/>
                <a:gd name="T17" fmla="*/ 150 h 44"/>
                <a:gd name="T18" fmla="*/ 374 w 117"/>
                <a:gd name="T19" fmla="*/ 134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7" h="44">
                  <a:moveTo>
                    <a:pt x="117" y="31"/>
                  </a:moveTo>
                  <a:cubicBezTo>
                    <a:pt x="101" y="35"/>
                    <a:pt x="79" y="25"/>
                    <a:pt x="69" y="12"/>
                  </a:cubicBezTo>
                  <a:cubicBezTo>
                    <a:pt x="66" y="8"/>
                    <a:pt x="63" y="2"/>
                    <a:pt x="57" y="1"/>
                  </a:cubicBezTo>
                  <a:cubicBezTo>
                    <a:pt x="51" y="0"/>
                    <a:pt x="45" y="6"/>
                    <a:pt x="40" y="8"/>
                  </a:cubicBezTo>
                  <a:cubicBezTo>
                    <a:pt x="31" y="13"/>
                    <a:pt x="23" y="18"/>
                    <a:pt x="14" y="23"/>
                  </a:cubicBezTo>
                  <a:cubicBezTo>
                    <a:pt x="11" y="25"/>
                    <a:pt x="5" y="24"/>
                    <a:pt x="3" y="26"/>
                  </a:cubicBezTo>
                  <a:cubicBezTo>
                    <a:pt x="0" y="30"/>
                    <a:pt x="8" y="32"/>
                    <a:pt x="11" y="33"/>
                  </a:cubicBezTo>
                  <a:cubicBezTo>
                    <a:pt x="25" y="38"/>
                    <a:pt x="40" y="44"/>
                    <a:pt x="55" y="41"/>
                  </a:cubicBezTo>
                  <a:cubicBezTo>
                    <a:pt x="63" y="40"/>
                    <a:pt x="70" y="41"/>
                    <a:pt x="78" y="41"/>
                  </a:cubicBezTo>
                  <a:cubicBezTo>
                    <a:pt x="83" y="41"/>
                    <a:pt x="94" y="38"/>
                    <a:pt x="98" y="36"/>
                  </a:cubicBezTo>
                </a:path>
              </a:pathLst>
            </a:custGeom>
            <a:solidFill>
              <a:srgbClr val="A5A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" name="Freeform 626">
              <a:extLst>
                <a:ext uri="{FF2B5EF4-FFF2-40B4-BE49-F238E27FC236}">
                  <a16:creationId xmlns:a16="http://schemas.microsoft.com/office/drawing/2014/main" id="{D05500CF-57B9-54E9-0E18-7B82677CA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3973"/>
              <a:ext cx="108" cy="48"/>
            </a:xfrm>
            <a:custGeom>
              <a:avLst/>
              <a:gdLst>
                <a:gd name="T0" fmla="*/ 8 w 69"/>
                <a:gd name="T1" fmla="*/ 88 h 31"/>
                <a:gd name="T2" fmla="*/ 83 w 69"/>
                <a:gd name="T3" fmla="*/ 62 h 31"/>
                <a:gd name="T4" fmla="*/ 142 w 69"/>
                <a:gd name="T5" fmla="*/ 36 h 31"/>
                <a:gd name="T6" fmla="*/ 183 w 69"/>
                <a:gd name="T7" fmla="*/ 82 h 31"/>
                <a:gd name="T8" fmla="*/ 265 w 69"/>
                <a:gd name="T9" fmla="*/ 104 h 31"/>
                <a:gd name="T10" fmla="*/ 203 w 69"/>
                <a:gd name="T11" fmla="*/ 36 h 31"/>
                <a:gd name="T12" fmla="*/ 138 w 69"/>
                <a:gd name="T13" fmla="*/ 0 h 31"/>
                <a:gd name="T14" fmla="*/ 61 w 69"/>
                <a:gd name="T15" fmla="*/ 34 h 31"/>
                <a:gd name="T16" fmla="*/ 0 w 69"/>
                <a:gd name="T17" fmla="*/ 70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" h="31">
                  <a:moveTo>
                    <a:pt x="2" y="24"/>
                  </a:moveTo>
                  <a:cubicBezTo>
                    <a:pt x="9" y="22"/>
                    <a:pt x="16" y="20"/>
                    <a:pt x="22" y="17"/>
                  </a:cubicBezTo>
                  <a:cubicBezTo>
                    <a:pt x="26" y="15"/>
                    <a:pt x="32" y="9"/>
                    <a:pt x="37" y="10"/>
                  </a:cubicBezTo>
                  <a:cubicBezTo>
                    <a:pt x="41" y="11"/>
                    <a:pt x="44" y="19"/>
                    <a:pt x="48" y="22"/>
                  </a:cubicBezTo>
                  <a:cubicBezTo>
                    <a:pt x="52" y="25"/>
                    <a:pt x="64" y="31"/>
                    <a:pt x="69" y="28"/>
                  </a:cubicBezTo>
                  <a:cubicBezTo>
                    <a:pt x="67" y="21"/>
                    <a:pt x="59" y="14"/>
                    <a:pt x="53" y="10"/>
                  </a:cubicBezTo>
                  <a:cubicBezTo>
                    <a:pt x="49" y="6"/>
                    <a:pt x="43" y="0"/>
                    <a:pt x="36" y="0"/>
                  </a:cubicBezTo>
                  <a:cubicBezTo>
                    <a:pt x="30" y="1"/>
                    <a:pt x="22" y="6"/>
                    <a:pt x="16" y="9"/>
                  </a:cubicBezTo>
                  <a:cubicBezTo>
                    <a:pt x="11" y="12"/>
                    <a:pt x="4" y="15"/>
                    <a:pt x="0" y="19"/>
                  </a:cubicBezTo>
                </a:path>
              </a:pathLst>
            </a:custGeom>
            <a:solidFill>
              <a:srgbClr val="E0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1" name="Freeform 627">
              <a:extLst>
                <a:ext uri="{FF2B5EF4-FFF2-40B4-BE49-F238E27FC236}">
                  <a16:creationId xmlns:a16="http://schemas.microsoft.com/office/drawing/2014/main" id="{45BA0382-B4C3-5111-C391-376949455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4043"/>
              <a:ext cx="150" cy="22"/>
            </a:xfrm>
            <a:custGeom>
              <a:avLst/>
              <a:gdLst>
                <a:gd name="T0" fmla="*/ 0 w 96"/>
                <a:gd name="T1" fmla="*/ 5 h 14"/>
                <a:gd name="T2" fmla="*/ 20 w 96"/>
                <a:gd name="T3" fmla="*/ 14 h 14"/>
                <a:gd name="T4" fmla="*/ 53 w 96"/>
                <a:gd name="T5" fmla="*/ 27 h 14"/>
                <a:gd name="T6" fmla="*/ 92 w 96"/>
                <a:gd name="T7" fmla="*/ 35 h 14"/>
                <a:gd name="T8" fmla="*/ 134 w 96"/>
                <a:gd name="T9" fmla="*/ 47 h 14"/>
                <a:gd name="T10" fmla="*/ 188 w 96"/>
                <a:gd name="T11" fmla="*/ 49 h 14"/>
                <a:gd name="T12" fmla="*/ 244 w 96"/>
                <a:gd name="T13" fmla="*/ 49 h 14"/>
                <a:gd name="T14" fmla="*/ 298 w 96"/>
                <a:gd name="T15" fmla="*/ 42 h 14"/>
                <a:gd name="T16" fmla="*/ 366 w 96"/>
                <a:gd name="T17" fmla="*/ 27 h 14"/>
                <a:gd name="T18" fmla="*/ 338 w 96"/>
                <a:gd name="T19" fmla="*/ 31 h 14"/>
                <a:gd name="T20" fmla="*/ 278 w 96"/>
                <a:gd name="T21" fmla="*/ 31 h 14"/>
                <a:gd name="T22" fmla="*/ 183 w 96"/>
                <a:gd name="T23" fmla="*/ 31 h 14"/>
                <a:gd name="T24" fmla="*/ 69 w 96"/>
                <a:gd name="T25" fmla="*/ 14 h 14"/>
                <a:gd name="T26" fmla="*/ 8 w 96"/>
                <a:gd name="T27" fmla="*/ 0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6" h="14">
                  <a:moveTo>
                    <a:pt x="0" y="1"/>
                  </a:moveTo>
                  <a:cubicBezTo>
                    <a:pt x="1" y="1"/>
                    <a:pt x="4" y="3"/>
                    <a:pt x="5" y="4"/>
                  </a:cubicBezTo>
                  <a:cubicBezTo>
                    <a:pt x="8" y="5"/>
                    <a:pt x="11" y="6"/>
                    <a:pt x="14" y="7"/>
                  </a:cubicBezTo>
                  <a:cubicBezTo>
                    <a:pt x="17" y="8"/>
                    <a:pt x="21" y="8"/>
                    <a:pt x="24" y="9"/>
                  </a:cubicBezTo>
                  <a:cubicBezTo>
                    <a:pt x="28" y="10"/>
                    <a:pt x="31" y="11"/>
                    <a:pt x="35" y="12"/>
                  </a:cubicBezTo>
                  <a:cubicBezTo>
                    <a:pt x="40" y="12"/>
                    <a:pt x="44" y="13"/>
                    <a:pt x="49" y="13"/>
                  </a:cubicBezTo>
                  <a:cubicBezTo>
                    <a:pt x="54" y="14"/>
                    <a:pt x="59" y="13"/>
                    <a:pt x="64" y="13"/>
                  </a:cubicBezTo>
                  <a:cubicBezTo>
                    <a:pt x="69" y="13"/>
                    <a:pt x="73" y="12"/>
                    <a:pt x="78" y="11"/>
                  </a:cubicBezTo>
                  <a:cubicBezTo>
                    <a:pt x="84" y="11"/>
                    <a:pt x="90" y="11"/>
                    <a:pt x="96" y="7"/>
                  </a:cubicBezTo>
                  <a:cubicBezTo>
                    <a:pt x="93" y="7"/>
                    <a:pt x="90" y="8"/>
                    <a:pt x="88" y="8"/>
                  </a:cubicBezTo>
                  <a:cubicBezTo>
                    <a:pt x="83" y="8"/>
                    <a:pt x="78" y="8"/>
                    <a:pt x="73" y="8"/>
                  </a:cubicBezTo>
                  <a:cubicBezTo>
                    <a:pt x="65" y="8"/>
                    <a:pt x="57" y="8"/>
                    <a:pt x="48" y="8"/>
                  </a:cubicBezTo>
                  <a:cubicBezTo>
                    <a:pt x="38" y="7"/>
                    <a:pt x="28" y="6"/>
                    <a:pt x="18" y="4"/>
                  </a:cubicBezTo>
                  <a:cubicBezTo>
                    <a:pt x="13" y="3"/>
                    <a:pt x="7" y="1"/>
                    <a:pt x="2" y="0"/>
                  </a:cubicBezTo>
                </a:path>
              </a:pathLst>
            </a:custGeom>
            <a:solidFill>
              <a:srgbClr val="838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2" name="Freeform 628">
              <a:extLst>
                <a:ext uri="{FF2B5EF4-FFF2-40B4-BE49-F238E27FC236}">
                  <a16:creationId xmlns:a16="http://schemas.microsoft.com/office/drawing/2014/main" id="{B15FAB6F-B08D-3298-C354-2B5813ABD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" y="4001"/>
              <a:ext cx="53" cy="33"/>
            </a:xfrm>
            <a:custGeom>
              <a:avLst/>
              <a:gdLst>
                <a:gd name="T0" fmla="*/ 122 w 34"/>
                <a:gd name="T1" fmla="*/ 0 h 21"/>
                <a:gd name="T2" fmla="*/ 95 w 34"/>
                <a:gd name="T3" fmla="*/ 5 h 21"/>
                <a:gd name="T4" fmla="*/ 69 w 34"/>
                <a:gd name="T5" fmla="*/ 27 h 21"/>
                <a:gd name="T6" fmla="*/ 0 w 34"/>
                <a:gd name="T7" fmla="*/ 82 h 21"/>
                <a:gd name="T8" fmla="*/ 83 w 34"/>
                <a:gd name="T9" fmla="*/ 27 h 21"/>
                <a:gd name="T10" fmla="*/ 129 w 34"/>
                <a:gd name="T11" fmla="*/ 5 h 21"/>
                <a:gd name="T12" fmla="*/ 122 w 34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21">
                  <a:moveTo>
                    <a:pt x="32" y="0"/>
                  </a:moveTo>
                  <a:cubicBezTo>
                    <a:pt x="30" y="0"/>
                    <a:pt x="28" y="0"/>
                    <a:pt x="25" y="1"/>
                  </a:cubicBezTo>
                  <a:cubicBezTo>
                    <a:pt x="23" y="3"/>
                    <a:pt x="20" y="5"/>
                    <a:pt x="18" y="7"/>
                  </a:cubicBezTo>
                  <a:cubicBezTo>
                    <a:pt x="13" y="12"/>
                    <a:pt x="5" y="15"/>
                    <a:pt x="0" y="21"/>
                  </a:cubicBezTo>
                  <a:cubicBezTo>
                    <a:pt x="7" y="16"/>
                    <a:pt x="15" y="12"/>
                    <a:pt x="22" y="7"/>
                  </a:cubicBezTo>
                  <a:cubicBezTo>
                    <a:pt x="25" y="5"/>
                    <a:pt x="30" y="1"/>
                    <a:pt x="34" y="1"/>
                  </a:cubicBezTo>
                  <a:cubicBezTo>
                    <a:pt x="33" y="1"/>
                    <a:pt x="33" y="1"/>
                    <a:pt x="32" y="0"/>
                  </a:cubicBezTo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3" name="Freeform 629">
              <a:extLst>
                <a:ext uri="{FF2B5EF4-FFF2-40B4-BE49-F238E27FC236}">
                  <a16:creationId xmlns:a16="http://schemas.microsoft.com/office/drawing/2014/main" id="{561031A5-1BA9-67B6-40A4-4354AEB06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" y="3853"/>
              <a:ext cx="266" cy="218"/>
            </a:xfrm>
            <a:custGeom>
              <a:avLst/>
              <a:gdLst>
                <a:gd name="T0" fmla="*/ 286 w 170"/>
                <a:gd name="T1" fmla="*/ 34 h 140"/>
                <a:gd name="T2" fmla="*/ 311 w 170"/>
                <a:gd name="T3" fmla="*/ 8 h 140"/>
                <a:gd name="T4" fmla="*/ 612 w 170"/>
                <a:gd name="T5" fmla="*/ 0 h 140"/>
                <a:gd name="T6" fmla="*/ 638 w 170"/>
                <a:gd name="T7" fmla="*/ 216 h 140"/>
                <a:gd name="T8" fmla="*/ 620 w 170"/>
                <a:gd name="T9" fmla="*/ 388 h 140"/>
                <a:gd name="T10" fmla="*/ 252 w 170"/>
                <a:gd name="T11" fmla="*/ 517 h 140"/>
                <a:gd name="T12" fmla="*/ 66 w 170"/>
                <a:gd name="T13" fmla="*/ 318 h 140"/>
                <a:gd name="T14" fmla="*/ 243 w 170"/>
                <a:gd name="T15" fmla="*/ 87 h 1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140">
                  <a:moveTo>
                    <a:pt x="75" y="9"/>
                  </a:moveTo>
                  <a:cubicBezTo>
                    <a:pt x="78" y="5"/>
                    <a:pt x="81" y="2"/>
                    <a:pt x="81" y="2"/>
                  </a:cubicBezTo>
                  <a:cubicBezTo>
                    <a:pt x="81" y="2"/>
                    <a:pt x="139" y="21"/>
                    <a:pt x="160" y="0"/>
                  </a:cubicBezTo>
                  <a:cubicBezTo>
                    <a:pt x="160" y="0"/>
                    <a:pt x="170" y="32"/>
                    <a:pt x="167" y="57"/>
                  </a:cubicBezTo>
                  <a:cubicBezTo>
                    <a:pt x="167" y="57"/>
                    <a:pt x="161" y="75"/>
                    <a:pt x="162" y="103"/>
                  </a:cubicBezTo>
                  <a:cubicBezTo>
                    <a:pt x="163" y="130"/>
                    <a:pt x="111" y="140"/>
                    <a:pt x="66" y="137"/>
                  </a:cubicBezTo>
                  <a:cubicBezTo>
                    <a:pt x="22" y="135"/>
                    <a:pt x="0" y="109"/>
                    <a:pt x="17" y="84"/>
                  </a:cubicBezTo>
                  <a:cubicBezTo>
                    <a:pt x="26" y="68"/>
                    <a:pt x="48" y="42"/>
                    <a:pt x="63" y="23"/>
                  </a:cubicBezTo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4" name="Freeform 630">
              <a:extLst>
                <a:ext uri="{FF2B5EF4-FFF2-40B4-BE49-F238E27FC236}">
                  <a16:creationId xmlns:a16="http://schemas.microsoft.com/office/drawing/2014/main" id="{CE998DC9-593B-E8D4-3113-49E804CF12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846"/>
              <a:ext cx="91" cy="21"/>
            </a:xfrm>
            <a:custGeom>
              <a:avLst/>
              <a:gdLst>
                <a:gd name="T0" fmla="*/ 5 w 58"/>
                <a:gd name="T1" fmla="*/ 27 h 14"/>
                <a:gd name="T2" fmla="*/ 27 w 58"/>
                <a:gd name="T3" fmla="*/ 8 h 14"/>
                <a:gd name="T4" fmla="*/ 66 w 58"/>
                <a:gd name="T5" fmla="*/ 18 h 14"/>
                <a:gd name="T6" fmla="*/ 130 w 58"/>
                <a:gd name="T7" fmla="*/ 21 h 14"/>
                <a:gd name="T8" fmla="*/ 217 w 58"/>
                <a:gd name="T9" fmla="*/ 26 h 14"/>
                <a:gd name="T10" fmla="*/ 224 w 58"/>
                <a:gd name="T11" fmla="*/ 48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14">
                  <a:moveTo>
                    <a:pt x="1" y="8"/>
                  </a:moveTo>
                  <a:cubicBezTo>
                    <a:pt x="0" y="4"/>
                    <a:pt x="2" y="0"/>
                    <a:pt x="7" y="2"/>
                  </a:cubicBezTo>
                  <a:cubicBezTo>
                    <a:pt x="10" y="3"/>
                    <a:pt x="13" y="5"/>
                    <a:pt x="17" y="5"/>
                  </a:cubicBezTo>
                  <a:cubicBezTo>
                    <a:pt x="22" y="6"/>
                    <a:pt x="29" y="5"/>
                    <a:pt x="34" y="6"/>
                  </a:cubicBezTo>
                  <a:cubicBezTo>
                    <a:pt x="40" y="6"/>
                    <a:pt x="51" y="4"/>
                    <a:pt x="56" y="7"/>
                  </a:cubicBezTo>
                  <a:cubicBezTo>
                    <a:pt x="58" y="9"/>
                    <a:pt x="58" y="11"/>
                    <a:pt x="58" y="14"/>
                  </a:cubicBezTo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5" name="Freeform 631">
              <a:extLst>
                <a:ext uri="{FF2B5EF4-FFF2-40B4-BE49-F238E27FC236}">
                  <a16:creationId xmlns:a16="http://schemas.microsoft.com/office/drawing/2014/main" id="{C4D77BF4-D133-9FBD-6BE1-88CCB72C9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3867"/>
              <a:ext cx="171" cy="97"/>
            </a:xfrm>
            <a:custGeom>
              <a:avLst/>
              <a:gdLst>
                <a:gd name="T0" fmla="*/ 121 w 109"/>
                <a:gd name="T1" fmla="*/ 0 h 62"/>
                <a:gd name="T2" fmla="*/ 243 w 109"/>
                <a:gd name="T3" fmla="*/ 53 h 62"/>
                <a:gd name="T4" fmla="*/ 345 w 109"/>
                <a:gd name="T5" fmla="*/ 88 h 62"/>
                <a:gd name="T6" fmla="*/ 414 w 109"/>
                <a:gd name="T7" fmla="*/ 103 h 62"/>
                <a:gd name="T8" fmla="*/ 306 w 109"/>
                <a:gd name="T9" fmla="*/ 164 h 62"/>
                <a:gd name="T10" fmla="*/ 74 w 109"/>
                <a:gd name="T11" fmla="*/ 216 h 62"/>
                <a:gd name="T12" fmla="*/ 27 w 109"/>
                <a:gd name="T13" fmla="*/ 238 h 62"/>
                <a:gd name="T14" fmla="*/ 13 w 109"/>
                <a:gd name="T15" fmla="*/ 199 h 62"/>
                <a:gd name="T16" fmla="*/ 138 w 109"/>
                <a:gd name="T17" fmla="*/ 127 h 62"/>
                <a:gd name="T18" fmla="*/ 190 w 109"/>
                <a:gd name="T19" fmla="*/ 116 h 62"/>
                <a:gd name="T20" fmla="*/ 191 w 109"/>
                <a:gd name="T21" fmla="*/ 95 h 62"/>
                <a:gd name="T22" fmla="*/ 116 w 109"/>
                <a:gd name="T23" fmla="*/ 77 h 62"/>
                <a:gd name="T24" fmla="*/ 77 w 109"/>
                <a:gd name="T25" fmla="*/ 42 h 62"/>
                <a:gd name="T26" fmla="*/ 121 w 109"/>
                <a:gd name="T27" fmla="*/ 0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9" h="62">
                  <a:moveTo>
                    <a:pt x="31" y="0"/>
                  </a:moveTo>
                  <a:cubicBezTo>
                    <a:pt x="36" y="9"/>
                    <a:pt x="54" y="11"/>
                    <a:pt x="63" y="14"/>
                  </a:cubicBezTo>
                  <a:cubicBezTo>
                    <a:pt x="72" y="17"/>
                    <a:pt x="80" y="20"/>
                    <a:pt x="89" y="23"/>
                  </a:cubicBezTo>
                  <a:cubicBezTo>
                    <a:pt x="94" y="25"/>
                    <a:pt x="102" y="24"/>
                    <a:pt x="107" y="27"/>
                  </a:cubicBezTo>
                  <a:cubicBezTo>
                    <a:pt x="109" y="41"/>
                    <a:pt x="89" y="42"/>
                    <a:pt x="79" y="43"/>
                  </a:cubicBezTo>
                  <a:cubicBezTo>
                    <a:pt x="59" y="45"/>
                    <a:pt x="38" y="48"/>
                    <a:pt x="19" y="56"/>
                  </a:cubicBezTo>
                  <a:cubicBezTo>
                    <a:pt x="16" y="58"/>
                    <a:pt x="11" y="62"/>
                    <a:pt x="7" y="62"/>
                  </a:cubicBezTo>
                  <a:cubicBezTo>
                    <a:pt x="1" y="62"/>
                    <a:pt x="0" y="57"/>
                    <a:pt x="3" y="52"/>
                  </a:cubicBezTo>
                  <a:cubicBezTo>
                    <a:pt x="9" y="40"/>
                    <a:pt x="24" y="37"/>
                    <a:pt x="36" y="33"/>
                  </a:cubicBezTo>
                  <a:cubicBezTo>
                    <a:pt x="40" y="32"/>
                    <a:pt x="45" y="32"/>
                    <a:pt x="49" y="30"/>
                  </a:cubicBezTo>
                  <a:cubicBezTo>
                    <a:pt x="53" y="28"/>
                    <a:pt x="54" y="28"/>
                    <a:pt x="50" y="25"/>
                  </a:cubicBezTo>
                  <a:cubicBezTo>
                    <a:pt x="44" y="21"/>
                    <a:pt x="37" y="21"/>
                    <a:pt x="30" y="20"/>
                  </a:cubicBezTo>
                  <a:cubicBezTo>
                    <a:pt x="25" y="19"/>
                    <a:pt x="17" y="18"/>
                    <a:pt x="20" y="11"/>
                  </a:cubicBezTo>
                  <a:cubicBezTo>
                    <a:pt x="22" y="8"/>
                    <a:pt x="28" y="2"/>
                    <a:pt x="31" y="0"/>
                  </a:cubicBezTo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6" name="Freeform 632">
              <a:extLst>
                <a:ext uri="{FF2B5EF4-FFF2-40B4-BE49-F238E27FC236}">
                  <a16:creationId xmlns:a16="http://schemas.microsoft.com/office/drawing/2014/main" id="{FB2119FD-B0C5-C527-6C2E-8AEBDC50D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7" y="3928"/>
              <a:ext cx="244" cy="142"/>
            </a:xfrm>
            <a:custGeom>
              <a:avLst/>
              <a:gdLst>
                <a:gd name="T0" fmla="*/ 597 w 156"/>
                <a:gd name="T1" fmla="*/ 0 h 91"/>
                <a:gd name="T2" fmla="*/ 558 w 156"/>
                <a:gd name="T3" fmla="*/ 190 h 91"/>
                <a:gd name="T4" fmla="*/ 443 w 156"/>
                <a:gd name="T5" fmla="*/ 286 h 91"/>
                <a:gd name="T6" fmla="*/ 291 w 156"/>
                <a:gd name="T7" fmla="*/ 209 h 91"/>
                <a:gd name="T8" fmla="*/ 244 w 156"/>
                <a:gd name="T9" fmla="*/ 169 h 91"/>
                <a:gd name="T10" fmla="*/ 181 w 156"/>
                <a:gd name="T11" fmla="*/ 195 h 91"/>
                <a:gd name="T12" fmla="*/ 81 w 156"/>
                <a:gd name="T13" fmla="*/ 251 h 91"/>
                <a:gd name="T14" fmla="*/ 42 w 156"/>
                <a:gd name="T15" fmla="*/ 264 h 91"/>
                <a:gd name="T16" fmla="*/ 0 w 156"/>
                <a:gd name="T17" fmla="*/ 204 h 91"/>
                <a:gd name="T18" fmla="*/ 211 w 156"/>
                <a:gd name="T19" fmla="*/ 339 h 91"/>
                <a:gd name="T20" fmla="*/ 576 w 156"/>
                <a:gd name="T21" fmla="*/ 204 h 91"/>
                <a:gd name="T22" fmla="*/ 593 w 156"/>
                <a:gd name="T23" fmla="*/ 30 h 91"/>
                <a:gd name="T24" fmla="*/ 597 w 156"/>
                <a:gd name="T25" fmla="*/ 0 h 9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" h="91">
                  <a:moveTo>
                    <a:pt x="156" y="0"/>
                  </a:moveTo>
                  <a:cubicBezTo>
                    <a:pt x="156" y="0"/>
                    <a:pt x="146" y="34"/>
                    <a:pt x="146" y="50"/>
                  </a:cubicBezTo>
                  <a:cubicBezTo>
                    <a:pt x="146" y="63"/>
                    <a:pt x="130" y="71"/>
                    <a:pt x="116" y="75"/>
                  </a:cubicBezTo>
                  <a:cubicBezTo>
                    <a:pt x="102" y="75"/>
                    <a:pt x="85" y="66"/>
                    <a:pt x="76" y="55"/>
                  </a:cubicBezTo>
                  <a:cubicBezTo>
                    <a:pt x="73" y="51"/>
                    <a:pt x="71" y="45"/>
                    <a:pt x="64" y="44"/>
                  </a:cubicBezTo>
                  <a:cubicBezTo>
                    <a:pt x="58" y="43"/>
                    <a:pt x="52" y="49"/>
                    <a:pt x="47" y="51"/>
                  </a:cubicBezTo>
                  <a:cubicBezTo>
                    <a:pt x="38" y="56"/>
                    <a:pt x="30" y="62"/>
                    <a:pt x="21" y="66"/>
                  </a:cubicBezTo>
                  <a:cubicBezTo>
                    <a:pt x="19" y="68"/>
                    <a:pt x="12" y="67"/>
                    <a:pt x="11" y="69"/>
                  </a:cubicBezTo>
                  <a:cubicBezTo>
                    <a:pt x="2" y="62"/>
                    <a:pt x="0" y="54"/>
                    <a:pt x="0" y="54"/>
                  </a:cubicBezTo>
                  <a:cubicBezTo>
                    <a:pt x="1" y="72"/>
                    <a:pt x="21" y="87"/>
                    <a:pt x="55" y="89"/>
                  </a:cubicBezTo>
                  <a:cubicBezTo>
                    <a:pt x="99" y="91"/>
                    <a:pt x="151" y="82"/>
                    <a:pt x="150" y="54"/>
                  </a:cubicBezTo>
                  <a:cubicBezTo>
                    <a:pt x="149" y="27"/>
                    <a:pt x="155" y="8"/>
                    <a:pt x="155" y="8"/>
                  </a:cubicBezTo>
                  <a:cubicBezTo>
                    <a:pt x="156" y="6"/>
                    <a:pt x="156" y="3"/>
                    <a:pt x="156" y="0"/>
                  </a:cubicBezTo>
                  <a:close/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7" name="Freeform 633">
              <a:extLst>
                <a:ext uri="{FF2B5EF4-FFF2-40B4-BE49-F238E27FC236}">
                  <a16:creationId xmlns:a16="http://schemas.microsoft.com/office/drawing/2014/main" id="{C07ADDA2-6524-36A1-C831-17BB0DDA7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3942"/>
              <a:ext cx="50" cy="22"/>
            </a:xfrm>
            <a:custGeom>
              <a:avLst/>
              <a:gdLst>
                <a:gd name="T0" fmla="*/ 0 w 32"/>
                <a:gd name="T1" fmla="*/ 35 h 14"/>
                <a:gd name="T2" fmla="*/ 22 w 32"/>
                <a:gd name="T3" fmla="*/ 42 h 14"/>
                <a:gd name="T4" fmla="*/ 34 w 32"/>
                <a:gd name="T5" fmla="*/ 35 h 14"/>
                <a:gd name="T6" fmla="*/ 53 w 32"/>
                <a:gd name="T7" fmla="*/ 27 h 14"/>
                <a:gd name="T8" fmla="*/ 122 w 32"/>
                <a:gd name="T9" fmla="*/ 5 h 14"/>
                <a:gd name="T10" fmla="*/ 69 w 32"/>
                <a:gd name="T11" fmla="*/ 13 h 14"/>
                <a:gd name="T12" fmla="*/ 39 w 32"/>
                <a:gd name="T13" fmla="*/ 27 h 14"/>
                <a:gd name="T14" fmla="*/ 0 w 32"/>
                <a:gd name="T15" fmla="*/ 39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2" h="14">
                  <a:moveTo>
                    <a:pt x="0" y="9"/>
                  </a:moveTo>
                  <a:cubicBezTo>
                    <a:pt x="1" y="12"/>
                    <a:pt x="4" y="12"/>
                    <a:pt x="6" y="11"/>
                  </a:cubicBezTo>
                  <a:cubicBezTo>
                    <a:pt x="7" y="11"/>
                    <a:pt x="8" y="9"/>
                    <a:pt x="9" y="9"/>
                  </a:cubicBezTo>
                  <a:cubicBezTo>
                    <a:pt x="10" y="8"/>
                    <a:pt x="12" y="7"/>
                    <a:pt x="14" y="7"/>
                  </a:cubicBezTo>
                  <a:cubicBezTo>
                    <a:pt x="20" y="5"/>
                    <a:pt x="25" y="2"/>
                    <a:pt x="32" y="1"/>
                  </a:cubicBezTo>
                  <a:cubicBezTo>
                    <a:pt x="28" y="0"/>
                    <a:pt x="22" y="2"/>
                    <a:pt x="18" y="3"/>
                  </a:cubicBezTo>
                  <a:cubicBezTo>
                    <a:pt x="16" y="5"/>
                    <a:pt x="13" y="6"/>
                    <a:pt x="10" y="7"/>
                  </a:cubicBezTo>
                  <a:cubicBezTo>
                    <a:pt x="9" y="8"/>
                    <a:pt x="0" y="14"/>
                    <a:pt x="0" y="10"/>
                  </a:cubicBezTo>
                </a:path>
              </a:pathLst>
            </a:custGeom>
            <a:solidFill>
              <a:srgbClr val="F7F7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8" name="Freeform 634">
              <a:extLst>
                <a:ext uri="{FF2B5EF4-FFF2-40B4-BE49-F238E27FC236}">
                  <a16:creationId xmlns:a16="http://schemas.microsoft.com/office/drawing/2014/main" id="{E03122FF-5980-4DAF-B0CF-0A722FFB6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3912"/>
              <a:ext cx="34" cy="18"/>
            </a:xfrm>
            <a:custGeom>
              <a:avLst/>
              <a:gdLst>
                <a:gd name="T0" fmla="*/ 76 w 22"/>
                <a:gd name="T1" fmla="*/ 0 h 11"/>
                <a:gd name="T2" fmla="*/ 0 w 22"/>
                <a:gd name="T3" fmla="*/ 47 h 11"/>
                <a:gd name="T4" fmla="*/ 53 w 22"/>
                <a:gd name="T5" fmla="*/ 26 h 11"/>
                <a:gd name="T6" fmla="*/ 66 w 22"/>
                <a:gd name="T7" fmla="*/ 13 h 11"/>
                <a:gd name="T8" fmla="*/ 74 w 22"/>
                <a:gd name="T9" fmla="*/ 5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1">
                  <a:moveTo>
                    <a:pt x="21" y="0"/>
                  </a:moveTo>
                  <a:cubicBezTo>
                    <a:pt x="22" y="9"/>
                    <a:pt x="6" y="11"/>
                    <a:pt x="0" y="11"/>
                  </a:cubicBezTo>
                  <a:cubicBezTo>
                    <a:pt x="5" y="10"/>
                    <a:pt x="10" y="9"/>
                    <a:pt x="14" y="6"/>
                  </a:cubicBezTo>
                  <a:cubicBezTo>
                    <a:pt x="16" y="5"/>
                    <a:pt x="17" y="4"/>
                    <a:pt x="18" y="3"/>
                  </a:cubicBezTo>
                  <a:cubicBezTo>
                    <a:pt x="19" y="2"/>
                    <a:pt x="20" y="0"/>
                    <a:pt x="20" y="1"/>
                  </a:cubicBezTo>
                </a:path>
              </a:pathLst>
            </a:custGeom>
            <a:solidFill>
              <a:srgbClr val="F7F7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9" name="Freeform 635">
              <a:extLst>
                <a:ext uri="{FF2B5EF4-FFF2-40B4-BE49-F238E27FC236}">
                  <a16:creationId xmlns:a16="http://schemas.microsoft.com/office/drawing/2014/main" id="{18516382-5B29-91BE-7798-4D22DFDE1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3884"/>
              <a:ext cx="11" cy="11"/>
            </a:xfrm>
            <a:custGeom>
              <a:avLst/>
              <a:gdLst>
                <a:gd name="T0" fmla="*/ 8 w 7"/>
                <a:gd name="T1" fmla="*/ 0 h 7"/>
                <a:gd name="T2" fmla="*/ 8 w 7"/>
                <a:gd name="T3" fmla="*/ 22 h 7"/>
                <a:gd name="T4" fmla="*/ 27 w 7"/>
                <a:gd name="T5" fmla="*/ 27 h 7"/>
                <a:gd name="T6" fmla="*/ 8 w 7"/>
                <a:gd name="T7" fmla="*/ 5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7">
                  <a:moveTo>
                    <a:pt x="2" y="0"/>
                  </a:moveTo>
                  <a:cubicBezTo>
                    <a:pt x="0" y="1"/>
                    <a:pt x="1" y="4"/>
                    <a:pt x="2" y="6"/>
                  </a:cubicBezTo>
                  <a:cubicBezTo>
                    <a:pt x="4" y="6"/>
                    <a:pt x="6" y="7"/>
                    <a:pt x="7" y="7"/>
                  </a:cubicBezTo>
                  <a:cubicBezTo>
                    <a:pt x="5" y="6"/>
                    <a:pt x="2" y="4"/>
                    <a:pt x="2" y="1"/>
                  </a:cubicBezTo>
                </a:path>
              </a:pathLst>
            </a:custGeom>
            <a:solidFill>
              <a:srgbClr val="F7F7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0" name="Freeform 636">
              <a:extLst>
                <a:ext uri="{FF2B5EF4-FFF2-40B4-BE49-F238E27FC236}">
                  <a16:creationId xmlns:a16="http://schemas.microsoft.com/office/drawing/2014/main" id="{EC2DA791-8F4A-5C17-CD23-2C3485513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" y="3844"/>
              <a:ext cx="94" cy="37"/>
            </a:xfrm>
            <a:custGeom>
              <a:avLst/>
              <a:gdLst>
                <a:gd name="T0" fmla="*/ 216 w 60"/>
                <a:gd name="T1" fmla="*/ 48 h 24"/>
                <a:gd name="T2" fmla="*/ 204 w 60"/>
                <a:gd name="T3" fmla="*/ 12 h 24"/>
                <a:gd name="T4" fmla="*/ 165 w 60"/>
                <a:gd name="T5" fmla="*/ 22 h 24"/>
                <a:gd name="T6" fmla="*/ 100 w 60"/>
                <a:gd name="T7" fmla="*/ 26 h 24"/>
                <a:gd name="T8" fmla="*/ 14 w 60"/>
                <a:gd name="T9" fmla="*/ 29 h 24"/>
                <a:gd name="T10" fmla="*/ 20 w 60"/>
                <a:gd name="T11" fmla="*/ 88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24">
                  <a:moveTo>
                    <a:pt x="56" y="13"/>
                  </a:moveTo>
                  <a:cubicBezTo>
                    <a:pt x="60" y="9"/>
                    <a:pt x="60" y="0"/>
                    <a:pt x="53" y="3"/>
                  </a:cubicBezTo>
                  <a:cubicBezTo>
                    <a:pt x="50" y="4"/>
                    <a:pt x="47" y="6"/>
                    <a:pt x="43" y="6"/>
                  </a:cubicBezTo>
                  <a:cubicBezTo>
                    <a:pt x="38" y="8"/>
                    <a:pt x="31" y="6"/>
                    <a:pt x="26" y="7"/>
                  </a:cubicBezTo>
                  <a:cubicBezTo>
                    <a:pt x="20" y="7"/>
                    <a:pt x="9" y="5"/>
                    <a:pt x="4" y="8"/>
                  </a:cubicBezTo>
                  <a:cubicBezTo>
                    <a:pt x="0" y="12"/>
                    <a:pt x="3" y="19"/>
                    <a:pt x="5" y="24"/>
                  </a:cubicBezTo>
                </a:path>
              </a:pathLst>
            </a:custGeom>
            <a:solidFill>
              <a:srgbClr val="BBBB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1" name="Freeform 637">
              <a:extLst>
                <a:ext uri="{FF2B5EF4-FFF2-40B4-BE49-F238E27FC236}">
                  <a16:creationId xmlns:a16="http://schemas.microsoft.com/office/drawing/2014/main" id="{772B31F8-980F-76AD-BCC3-9C5A2B95C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3853"/>
              <a:ext cx="267" cy="217"/>
            </a:xfrm>
            <a:custGeom>
              <a:avLst/>
              <a:gdLst>
                <a:gd name="T0" fmla="*/ 346 w 170"/>
                <a:gd name="T1" fmla="*/ 8 h 139"/>
                <a:gd name="T2" fmla="*/ 39 w 170"/>
                <a:gd name="T3" fmla="*/ 0 h 139"/>
                <a:gd name="T4" fmla="*/ 13 w 170"/>
                <a:gd name="T5" fmla="*/ 217 h 139"/>
                <a:gd name="T6" fmla="*/ 31 w 170"/>
                <a:gd name="T7" fmla="*/ 387 h 139"/>
                <a:gd name="T8" fmla="*/ 402 w 170"/>
                <a:gd name="T9" fmla="*/ 521 h 139"/>
                <a:gd name="T10" fmla="*/ 592 w 170"/>
                <a:gd name="T11" fmla="*/ 317 h 139"/>
                <a:gd name="T12" fmla="*/ 346 w 170"/>
                <a:gd name="T13" fmla="*/ 8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0" h="139">
                  <a:moveTo>
                    <a:pt x="89" y="2"/>
                  </a:moveTo>
                  <a:cubicBezTo>
                    <a:pt x="89" y="2"/>
                    <a:pt x="31" y="20"/>
                    <a:pt x="10" y="0"/>
                  </a:cubicBezTo>
                  <a:cubicBezTo>
                    <a:pt x="10" y="0"/>
                    <a:pt x="0" y="31"/>
                    <a:pt x="3" y="57"/>
                  </a:cubicBezTo>
                  <a:cubicBezTo>
                    <a:pt x="3" y="57"/>
                    <a:pt x="9" y="75"/>
                    <a:pt x="8" y="102"/>
                  </a:cubicBezTo>
                  <a:cubicBezTo>
                    <a:pt x="7" y="130"/>
                    <a:pt x="59" y="139"/>
                    <a:pt x="104" y="137"/>
                  </a:cubicBezTo>
                  <a:cubicBezTo>
                    <a:pt x="148" y="135"/>
                    <a:pt x="170" y="109"/>
                    <a:pt x="153" y="83"/>
                  </a:cubicBezTo>
                  <a:cubicBezTo>
                    <a:pt x="137" y="58"/>
                    <a:pt x="89" y="2"/>
                    <a:pt x="89" y="2"/>
                  </a:cubicBezTo>
                  <a:close/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2" name="Freeform 638">
              <a:extLst>
                <a:ext uri="{FF2B5EF4-FFF2-40B4-BE49-F238E27FC236}">
                  <a16:creationId xmlns:a16="http://schemas.microsoft.com/office/drawing/2014/main" id="{90177B6B-7616-63EF-DE69-F6A4C0A48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3928"/>
              <a:ext cx="245" cy="142"/>
            </a:xfrm>
            <a:custGeom>
              <a:avLst/>
              <a:gdLst>
                <a:gd name="T0" fmla="*/ 0 w 157"/>
                <a:gd name="T1" fmla="*/ 0 h 91"/>
                <a:gd name="T2" fmla="*/ 5 w 157"/>
                <a:gd name="T3" fmla="*/ 30 h 91"/>
                <a:gd name="T4" fmla="*/ 22 w 157"/>
                <a:gd name="T5" fmla="*/ 204 h 91"/>
                <a:gd name="T6" fmla="*/ 387 w 157"/>
                <a:gd name="T7" fmla="*/ 339 h 91"/>
                <a:gd name="T8" fmla="*/ 596 w 157"/>
                <a:gd name="T9" fmla="*/ 204 h 91"/>
                <a:gd name="T10" fmla="*/ 462 w 157"/>
                <a:gd name="T11" fmla="*/ 307 h 91"/>
                <a:gd name="T12" fmla="*/ 183 w 157"/>
                <a:gd name="T13" fmla="*/ 292 h 91"/>
                <a:gd name="T14" fmla="*/ 39 w 157"/>
                <a:gd name="T15" fmla="*/ 190 h 91"/>
                <a:gd name="T16" fmla="*/ 0 w 157"/>
                <a:gd name="T17" fmla="*/ 0 h 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7" h="91">
                  <a:moveTo>
                    <a:pt x="0" y="0"/>
                  </a:moveTo>
                  <a:cubicBezTo>
                    <a:pt x="1" y="3"/>
                    <a:pt x="1" y="6"/>
                    <a:pt x="1" y="8"/>
                  </a:cubicBezTo>
                  <a:cubicBezTo>
                    <a:pt x="1" y="8"/>
                    <a:pt x="7" y="27"/>
                    <a:pt x="6" y="54"/>
                  </a:cubicBezTo>
                  <a:cubicBezTo>
                    <a:pt x="5" y="81"/>
                    <a:pt x="57" y="91"/>
                    <a:pt x="102" y="89"/>
                  </a:cubicBezTo>
                  <a:cubicBezTo>
                    <a:pt x="135" y="87"/>
                    <a:pt x="156" y="72"/>
                    <a:pt x="157" y="54"/>
                  </a:cubicBezTo>
                  <a:cubicBezTo>
                    <a:pt x="157" y="54"/>
                    <a:pt x="150" y="75"/>
                    <a:pt x="122" y="81"/>
                  </a:cubicBezTo>
                  <a:cubicBezTo>
                    <a:pt x="94" y="87"/>
                    <a:pt x="63" y="80"/>
                    <a:pt x="48" y="77"/>
                  </a:cubicBezTo>
                  <a:cubicBezTo>
                    <a:pt x="33" y="74"/>
                    <a:pt x="11" y="66"/>
                    <a:pt x="10" y="50"/>
                  </a:cubicBezTo>
                  <a:cubicBezTo>
                    <a:pt x="10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A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3" name="Freeform 639">
              <a:extLst>
                <a:ext uri="{FF2B5EF4-FFF2-40B4-BE49-F238E27FC236}">
                  <a16:creationId xmlns:a16="http://schemas.microsoft.com/office/drawing/2014/main" id="{0F4A2142-D2AC-8D2F-9731-CFEF20EBB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2" y="3869"/>
              <a:ext cx="170" cy="99"/>
            </a:xfrm>
            <a:custGeom>
              <a:avLst/>
              <a:gdLst>
                <a:gd name="T0" fmla="*/ 296 w 109"/>
                <a:gd name="T1" fmla="*/ 0 h 64"/>
                <a:gd name="T2" fmla="*/ 175 w 109"/>
                <a:gd name="T3" fmla="*/ 56 h 64"/>
                <a:gd name="T4" fmla="*/ 75 w 109"/>
                <a:gd name="T5" fmla="*/ 88 h 64"/>
                <a:gd name="T6" fmla="*/ 8 w 109"/>
                <a:gd name="T7" fmla="*/ 104 h 64"/>
                <a:gd name="T8" fmla="*/ 114 w 109"/>
                <a:gd name="T9" fmla="*/ 162 h 64"/>
                <a:gd name="T10" fmla="*/ 340 w 109"/>
                <a:gd name="T11" fmla="*/ 210 h 64"/>
                <a:gd name="T12" fmla="*/ 387 w 109"/>
                <a:gd name="T13" fmla="*/ 232 h 64"/>
                <a:gd name="T14" fmla="*/ 401 w 109"/>
                <a:gd name="T15" fmla="*/ 196 h 64"/>
                <a:gd name="T16" fmla="*/ 278 w 109"/>
                <a:gd name="T17" fmla="*/ 130 h 64"/>
                <a:gd name="T18" fmla="*/ 229 w 109"/>
                <a:gd name="T19" fmla="*/ 114 h 64"/>
                <a:gd name="T20" fmla="*/ 223 w 109"/>
                <a:gd name="T21" fmla="*/ 101 h 64"/>
                <a:gd name="T22" fmla="*/ 299 w 109"/>
                <a:gd name="T23" fmla="*/ 77 h 64"/>
                <a:gd name="T24" fmla="*/ 338 w 109"/>
                <a:gd name="T25" fmla="*/ 45 h 64"/>
                <a:gd name="T26" fmla="*/ 299 w 109"/>
                <a:gd name="T27" fmla="*/ 8 h 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9" h="64">
                  <a:moveTo>
                    <a:pt x="78" y="0"/>
                  </a:moveTo>
                  <a:cubicBezTo>
                    <a:pt x="73" y="8"/>
                    <a:pt x="55" y="12"/>
                    <a:pt x="46" y="15"/>
                  </a:cubicBezTo>
                  <a:cubicBezTo>
                    <a:pt x="37" y="18"/>
                    <a:pt x="29" y="21"/>
                    <a:pt x="20" y="24"/>
                  </a:cubicBezTo>
                  <a:cubicBezTo>
                    <a:pt x="15" y="26"/>
                    <a:pt x="7" y="25"/>
                    <a:pt x="2" y="28"/>
                  </a:cubicBezTo>
                  <a:cubicBezTo>
                    <a:pt x="0" y="42"/>
                    <a:pt x="20" y="43"/>
                    <a:pt x="30" y="44"/>
                  </a:cubicBezTo>
                  <a:cubicBezTo>
                    <a:pt x="50" y="47"/>
                    <a:pt x="71" y="49"/>
                    <a:pt x="90" y="57"/>
                  </a:cubicBezTo>
                  <a:cubicBezTo>
                    <a:pt x="93" y="59"/>
                    <a:pt x="98" y="63"/>
                    <a:pt x="102" y="63"/>
                  </a:cubicBezTo>
                  <a:cubicBezTo>
                    <a:pt x="108" y="64"/>
                    <a:pt x="109" y="58"/>
                    <a:pt x="106" y="53"/>
                  </a:cubicBezTo>
                  <a:cubicBezTo>
                    <a:pt x="100" y="41"/>
                    <a:pt x="85" y="38"/>
                    <a:pt x="73" y="35"/>
                  </a:cubicBezTo>
                  <a:cubicBezTo>
                    <a:pt x="69" y="33"/>
                    <a:pt x="64" y="33"/>
                    <a:pt x="60" y="31"/>
                  </a:cubicBezTo>
                  <a:cubicBezTo>
                    <a:pt x="56" y="30"/>
                    <a:pt x="55" y="30"/>
                    <a:pt x="59" y="27"/>
                  </a:cubicBezTo>
                  <a:cubicBezTo>
                    <a:pt x="65" y="22"/>
                    <a:pt x="72" y="23"/>
                    <a:pt x="79" y="21"/>
                  </a:cubicBezTo>
                  <a:cubicBezTo>
                    <a:pt x="84" y="20"/>
                    <a:pt x="92" y="19"/>
                    <a:pt x="89" y="12"/>
                  </a:cubicBezTo>
                  <a:cubicBezTo>
                    <a:pt x="87" y="9"/>
                    <a:pt x="82" y="3"/>
                    <a:pt x="79" y="2"/>
                  </a:cubicBezTo>
                </a:path>
              </a:pathLst>
            </a:custGeom>
            <a:solidFill>
              <a:srgbClr val="BBBB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4" name="Freeform 640">
              <a:extLst>
                <a:ext uri="{FF2B5EF4-FFF2-40B4-BE49-F238E27FC236}">
                  <a16:creationId xmlns:a16="http://schemas.microsoft.com/office/drawing/2014/main" id="{933544AB-9839-1B5F-3E54-03B70F3C9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3867"/>
              <a:ext cx="169" cy="97"/>
            </a:xfrm>
            <a:custGeom>
              <a:avLst/>
              <a:gdLst>
                <a:gd name="T0" fmla="*/ 299 w 108"/>
                <a:gd name="T1" fmla="*/ 0 h 62"/>
                <a:gd name="T2" fmla="*/ 172 w 108"/>
                <a:gd name="T3" fmla="*/ 53 h 62"/>
                <a:gd name="T4" fmla="*/ 77 w 108"/>
                <a:gd name="T5" fmla="*/ 88 h 62"/>
                <a:gd name="T6" fmla="*/ 8 w 108"/>
                <a:gd name="T7" fmla="*/ 103 h 62"/>
                <a:gd name="T8" fmla="*/ 116 w 108"/>
                <a:gd name="T9" fmla="*/ 164 h 62"/>
                <a:gd name="T10" fmla="*/ 341 w 108"/>
                <a:gd name="T11" fmla="*/ 216 h 62"/>
                <a:gd name="T12" fmla="*/ 387 w 108"/>
                <a:gd name="T13" fmla="*/ 238 h 62"/>
                <a:gd name="T14" fmla="*/ 407 w 108"/>
                <a:gd name="T15" fmla="*/ 199 h 62"/>
                <a:gd name="T16" fmla="*/ 279 w 108"/>
                <a:gd name="T17" fmla="*/ 127 h 62"/>
                <a:gd name="T18" fmla="*/ 230 w 108"/>
                <a:gd name="T19" fmla="*/ 116 h 62"/>
                <a:gd name="T20" fmla="*/ 225 w 108"/>
                <a:gd name="T21" fmla="*/ 95 h 62"/>
                <a:gd name="T22" fmla="*/ 299 w 108"/>
                <a:gd name="T23" fmla="*/ 77 h 62"/>
                <a:gd name="T24" fmla="*/ 338 w 108"/>
                <a:gd name="T25" fmla="*/ 42 h 62"/>
                <a:gd name="T26" fmla="*/ 299 w 108"/>
                <a:gd name="T27" fmla="*/ 0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8" h="62">
                  <a:moveTo>
                    <a:pt x="78" y="0"/>
                  </a:moveTo>
                  <a:cubicBezTo>
                    <a:pt x="73" y="9"/>
                    <a:pt x="54" y="11"/>
                    <a:pt x="45" y="14"/>
                  </a:cubicBezTo>
                  <a:cubicBezTo>
                    <a:pt x="36" y="17"/>
                    <a:pt x="28" y="20"/>
                    <a:pt x="20" y="23"/>
                  </a:cubicBezTo>
                  <a:cubicBezTo>
                    <a:pt x="14" y="25"/>
                    <a:pt x="6" y="24"/>
                    <a:pt x="2" y="27"/>
                  </a:cubicBezTo>
                  <a:cubicBezTo>
                    <a:pt x="0" y="40"/>
                    <a:pt x="20" y="41"/>
                    <a:pt x="30" y="43"/>
                  </a:cubicBezTo>
                  <a:cubicBezTo>
                    <a:pt x="49" y="45"/>
                    <a:pt x="71" y="48"/>
                    <a:pt x="89" y="56"/>
                  </a:cubicBezTo>
                  <a:cubicBezTo>
                    <a:pt x="93" y="57"/>
                    <a:pt x="97" y="62"/>
                    <a:pt x="101" y="62"/>
                  </a:cubicBezTo>
                  <a:cubicBezTo>
                    <a:pt x="107" y="62"/>
                    <a:pt x="108" y="56"/>
                    <a:pt x="106" y="52"/>
                  </a:cubicBezTo>
                  <a:cubicBezTo>
                    <a:pt x="99" y="40"/>
                    <a:pt x="84" y="37"/>
                    <a:pt x="73" y="33"/>
                  </a:cubicBezTo>
                  <a:cubicBezTo>
                    <a:pt x="68" y="32"/>
                    <a:pt x="64" y="31"/>
                    <a:pt x="60" y="30"/>
                  </a:cubicBezTo>
                  <a:cubicBezTo>
                    <a:pt x="56" y="28"/>
                    <a:pt x="55" y="28"/>
                    <a:pt x="59" y="25"/>
                  </a:cubicBezTo>
                  <a:cubicBezTo>
                    <a:pt x="64" y="21"/>
                    <a:pt x="72" y="21"/>
                    <a:pt x="78" y="20"/>
                  </a:cubicBezTo>
                  <a:cubicBezTo>
                    <a:pt x="83" y="19"/>
                    <a:pt x="92" y="17"/>
                    <a:pt x="88" y="11"/>
                  </a:cubicBezTo>
                  <a:cubicBezTo>
                    <a:pt x="87" y="8"/>
                    <a:pt x="81" y="2"/>
                    <a:pt x="78" y="0"/>
                  </a:cubicBezTo>
                </a:path>
              </a:pathLst>
            </a:custGeom>
            <a:solidFill>
              <a:srgbClr val="E4E4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5" name="Freeform 641">
              <a:extLst>
                <a:ext uri="{FF2B5EF4-FFF2-40B4-BE49-F238E27FC236}">
                  <a16:creationId xmlns:a16="http://schemas.microsoft.com/office/drawing/2014/main" id="{5810202B-02B5-0B1F-4591-3C1723444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" y="3995"/>
              <a:ext cx="183" cy="68"/>
            </a:xfrm>
            <a:custGeom>
              <a:avLst/>
              <a:gdLst>
                <a:gd name="T0" fmla="*/ 0 w 117"/>
                <a:gd name="T1" fmla="*/ 114 h 44"/>
                <a:gd name="T2" fmla="*/ 183 w 117"/>
                <a:gd name="T3" fmla="*/ 45 h 44"/>
                <a:gd name="T4" fmla="*/ 230 w 117"/>
                <a:gd name="T5" fmla="*/ 5 h 44"/>
                <a:gd name="T6" fmla="*/ 294 w 117"/>
                <a:gd name="T7" fmla="*/ 29 h 44"/>
                <a:gd name="T8" fmla="*/ 394 w 117"/>
                <a:gd name="T9" fmla="*/ 87 h 44"/>
                <a:gd name="T10" fmla="*/ 435 w 117"/>
                <a:gd name="T11" fmla="*/ 96 h 44"/>
                <a:gd name="T12" fmla="*/ 407 w 117"/>
                <a:gd name="T13" fmla="*/ 122 h 44"/>
                <a:gd name="T14" fmla="*/ 238 w 117"/>
                <a:gd name="T15" fmla="*/ 150 h 44"/>
                <a:gd name="T16" fmla="*/ 149 w 117"/>
                <a:gd name="T17" fmla="*/ 150 h 44"/>
                <a:gd name="T18" fmla="*/ 74 w 117"/>
                <a:gd name="T19" fmla="*/ 134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7" h="44">
                  <a:moveTo>
                    <a:pt x="0" y="31"/>
                  </a:moveTo>
                  <a:cubicBezTo>
                    <a:pt x="16" y="35"/>
                    <a:pt x="38" y="25"/>
                    <a:pt x="48" y="12"/>
                  </a:cubicBezTo>
                  <a:cubicBezTo>
                    <a:pt x="51" y="8"/>
                    <a:pt x="54" y="2"/>
                    <a:pt x="60" y="1"/>
                  </a:cubicBezTo>
                  <a:cubicBezTo>
                    <a:pt x="66" y="0"/>
                    <a:pt x="72" y="6"/>
                    <a:pt x="77" y="8"/>
                  </a:cubicBezTo>
                  <a:cubicBezTo>
                    <a:pt x="86" y="13"/>
                    <a:pt x="94" y="18"/>
                    <a:pt x="103" y="23"/>
                  </a:cubicBezTo>
                  <a:cubicBezTo>
                    <a:pt x="106" y="25"/>
                    <a:pt x="112" y="24"/>
                    <a:pt x="114" y="26"/>
                  </a:cubicBezTo>
                  <a:cubicBezTo>
                    <a:pt x="117" y="30"/>
                    <a:pt x="110" y="32"/>
                    <a:pt x="106" y="33"/>
                  </a:cubicBezTo>
                  <a:cubicBezTo>
                    <a:pt x="92" y="38"/>
                    <a:pt x="77" y="44"/>
                    <a:pt x="62" y="41"/>
                  </a:cubicBezTo>
                  <a:cubicBezTo>
                    <a:pt x="54" y="40"/>
                    <a:pt x="47" y="41"/>
                    <a:pt x="39" y="41"/>
                  </a:cubicBezTo>
                  <a:cubicBezTo>
                    <a:pt x="34" y="41"/>
                    <a:pt x="23" y="38"/>
                    <a:pt x="19" y="36"/>
                  </a:cubicBezTo>
                </a:path>
              </a:pathLst>
            </a:custGeom>
            <a:solidFill>
              <a:srgbClr val="A5A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6" name="Freeform 642">
              <a:extLst>
                <a:ext uri="{FF2B5EF4-FFF2-40B4-BE49-F238E27FC236}">
                  <a16:creationId xmlns:a16="http://schemas.microsoft.com/office/drawing/2014/main" id="{7F40129D-E980-6214-F072-A08F7C252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" y="3973"/>
              <a:ext cx="108" cy="48"/>
            </a:xfrm>
            <a:custGeom>
              <a:avLst/>
              <a:gdLst>
                <a:gd name="T0" fmla="*/ 257 w 69"/>
                <a:gd name="T1" fmla="*/ 88 h 31"/>
                <a:gd name="T2" fmla="*/ 182 w 69"/>
                <a:gd name="T3" fmla="*/ 62 h 31"/>
                <a:gd name="T4" fmla="*/ 122 w 69"/>
                <a:gd name="T5" fmla="*/ 36 h 31"/>
                <a:gd name="T6" fmla="*/ 81 w 69"/>
                <a:gd name="T7" fmla="*/ 82 h 31"/>
                <a:gd name="T8" fmla="*/ 0 w 69"/>
                <a:gd name="T9" fmla="*/ 104 h 31"/>
                <a:gd name="T10" fmla="*/ 61 w 69"/>
                <a:gd name="T11" fmla="*/ 36 h 31"/>
                <a:gd name="T12" fmla="*/ 127 w 69"/>
                <a:gd name="T13" fmla="*/ 0 h 31"/>
                <a:gd name="T14" fmla="*/ 203 w 69"/>
                <a:gd name="T15" fmla="*/ 34 h 31"/>
                <a:gd name="T16" fmla="*/ 265 w 69"/>
                <a:gd name="T17" fmla="*/ 70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" h="31">
                  <a:moveTo>
                    <a:pt x="67" y="24"/>
                  </a:moveTo>
                  <a:cubicBezTo>
                    <a:pt x="60" y="22"/>
                    <a:pt x="53" y="20"/>
                    <a:pt x="47" y="17"/>
                  </a:cubicBezTo>
                  <a:cubicBezTo>
                    <a:pt x="43" y="15"/>
                    <a:pt x="37" y="9"/>
                    <a:pt x="32" y="10"/>
                  </a:cubicBezTo>
                  <a:cubicBezTo>
                    <a:pt x="28" y="11"/>
                    <a:pt x="25" y="19"/>
                    <a:pt x="21" y="22"/>
                  </a:cubicBezTo>
                  <a:cubicBezTo>
                    <a:pt x="17" y="25"/>
                    <a:pt x="5" y="31"/>
                    <a:pt x="0" y="28"/>
                  </a:cubicBezTo>
                  <a:cubicBezTo>
                    <a:pt x="2" y="21"/>
                    <a:pt x="10" y="14"/>
                    <a:pt x="16" y="10"/>
                  </a:cubicBezTo>
                  <a:cubicBezTo>
                    <a:pt x="21" y="6"/>
                    <a:pt x="26" y="0"/>
                    <a:pt x="33" y="0"/>
                  </a:cubicBezTo>
                  <a:cubicBezTo>
                    <a:pt x="40" y="1"/>
                    <a:pt x="47" y="6"/>
                    <a:pt x="53" y="9"/>
                  </a:cubicBezTo>
                  <a:cubicBezTo>
                    <a:pt x="58" y="12"/>
                    <a:pt x="65" y="15"/>
                    <a:pt x="69" y="19"/>
                  </a:cubicBezTo>
                </a:path>
              </a:pathLst>
            </a:custGeom>
            <a:solidFill>
              <a:srgbClr val="E0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7" name="Freeform 643">
              <a:extLst>
                <a:ext uri="{FF2B5EF4-FFF2-40B4-BE49-F238E27FC236}">
                  <a16:creationId xmlns:a16="http://schemas.microsoft.com/office/drawing/2014/main" id="{84F43231-8A81-8CBA-DEDC-468D1FBE0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" y="4043"/>
              <a:ext cx="150" cy="22"/>
            </a:xfrm>
            <a:custGeom>
              <a:avLst/>
              <a:gdLst>
                <a:gd name="T0" fmla="*/ 366 w 96"/>
                <a:gd name="T1" fmla="*/ 5 h 14"/>
                <a:gd name="T2" fmla="*/ 347 w 96"/>
                <a:gd name="T3" fmla="*/ 14 h 14"/>
                <a:gd name="T4" fmla="*/ 317 w 96"/>
                <a:gd name="T5" fmla="*/ 27 h 14"/>
                <a:gd name="T6" fmla="*/ 277 w 96"/>
                <a:gd name="T7" fmla="*/ 35 h 14"/>
                <a:gd name="T8" fmla="*/ 231 w 96"/>
                <a:gd name="T9" fmla="*/ 47 h 14"/>
                <a:gd name="T10" fmla="*/ 178 w 96"/>
                <a:gd name="T11" fmla="*/ 49 h 14"/>
                <a:gd name="T12" fmla="*/ 122 w 96"/>
                <a:gd name="T13" fmla="*/ 49 h 14"/>
                <a:gd name="T14" fmla="*/ 73 w 96"/>
                <a:gd name="T15" fmla="*/ 42 h 14"/>
                <a:gd name="T16" fmla="*/ 0 w 96"/>
                <a:gd name="T17" fmla="*/ 27 h 14"/>
                <a:gd name="T18" fmla="*/ 34 w 96"/>
                <a:gd name="T19" fmla="*/ 31 h 14"/>
                <a:gd name="T20" fmla="*/ 88 w 96"/>
                <a:gd name="T21" fmla="*/ 31 h 14"/>
                <a:gd name="T22" fmla="*/ 183 w 96"/>
                <a:gd name="T23" fmla="*/ 31 h 14"/>
                <a:gd name="T24" fmla="*/ 298 w 96"/>
                <a:gd name="T25" fmla="*/ 14 h 14"/>
                <a:gd name="T26" fmla="*/ 361 w 96"/>
                <a:gd name="T27" fmla="*/ 0 h 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6" h="14">
                  <a:moveTo>
                    <a:pt x="96" y="1"/>
                  </a:moveTo>
                  <a:cubicBezTo>
                    <a:pt x="95" y="1"/>
                    <a:pt x="92" y="3"/>
                    <a:pt x="91" y="4"/>
                  </a:cubicBezTo>
                  <a:cubicBezTo>
                    <a:pt x="88" y="5"/>
                    <a:pt x="86" y="6"/>
                    <a:pt x="83" y="7"/>
                  </a:cubicBezTo>
                  <a:cubicBezTo>
                    <a:pt x="79" y="8"/>
                    <a:pt x="76" y="8"/>
                    <a:pt x="72" y="9"/>
                  </a:cubicBezTo>
                  <a:cubicBezTo>
                    <a:pt x="68" y="10"/>
                    <a:pt x="65" y="11"/>
                    <a:pt x="61" y="12"/>
                  </a:cubicBezTo>
                  <a:cubicBezTo>
                    <a:pt x="57" y="12"/>
                    <a:pt x="52" y="13"/>
                    <a:pt x="47" y="13"/>
                  </a:cubicBezTo>
                  <a:cubicBezTo>
                    <a:pt x="42" y="14"/>
                    <a:pt x="37" y="13"/>
                    <a:pt x="32" y="13"/>
                  </a:cubicBezTo>
                  <a:cubicBezTo>
                    <a:pt x="27" y="13"/>
                    <a:pt x="23" y="12"/>
                    <a:pt x="19" y="11"/>
                  </a:cubicBezTo>
                  <a:cubicBezTo>
                    <a:pt x="12" y="11"/>
                    <a:pt x="6" y="11"/>
                    <a:pt x="0" y="7"/>
                  </a:cubicBezTo>
                  <a:cubicBezTo>
                    <a:pt x="3" y="7"/>
                    <a:pt x="6" y="8"/>
                    <a:pt x="9" y="8"/>
                  </a:cubicBezTo>
                  <a:cubicBezTo>
                    <a:pt x="13" y="8"/>
                    <a:pt x="18" y="8"/>
                    <a:pt x="23" y="8"/>
                  </a:cubicBezTo>
                  <a:cubicBezTo>
                    <a:pt x="31" y="8"/>
                    <a:pt x="39" y="8"/>
                    <a:pt x="48" y="8"/>
                  </a:cubicBezTo>
                  <a:cubicBezTo>
                    <a:pt x="58" y="7"/>
                    <a:pt x="68" y="6"/>
                    <a:pt x="78" y="4"/>
                  </a:cubicBezTo>
                  <a:cubicBezTo>
                    <a:pt x="83" y="3"/>
                    <a:pt x="90" y="1"/>
                    <a:pt x="95" y="0"/>
                  </a:cubicBezTo>
                </a:path>
              </a:pathLst>
            </a:custGeom>
            <a:solidFill>
              <a:srgbClr val="838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8" name="Freeform 644">
              <a:extLst>
                <a:ext uri="{FF2B5EF4-FFF2-40B4-BE49-F238E27FC236}">
                  <a16:creationId xmlns:a16="http://schemas.microsoft.com/office/drawing/2014/main" id="{6031497D-EB3D-4D59-6609-468368D8F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4001"/>
              <a:ext cx="53" cy="33"/>
            </a:xfrm>
            <a:custGeom>
              <a:avLst/>
              <a:gdLst>
                <a:gd name="T0" fmla="*/ 8 w 34"/>
                <a:gd name="T1" fmla="*/ 0 h 21"/>
                <a:gd name="T2" fmla="*/ 34 w 34"/>
                <a:gd name="T3" fmla="*/ 5 h 21"/>
                <a:gd name="T4" fmla="*/ 61 w 34"/>
                <a:gd name="T5" fmla="*/ 27 h 21"/>
                <a:gd name="T6" fmla="*/ 129 w 34"/>
                <a:gd name="T7" fmla="*/ 82 h 21"/>
                <a:gd name="T8" fmla="*/ 47 w 34"/>
                <a:gd name="T9" fmla="*/ 27 h 21"/>
                <a:gd name="T10" fmla="*/ 0 w 34"/>
                <a:gd name="T11" fmla="*/ 5 h 21"/>
                <a:gd name="T12" fmla="*/ 8 w 34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21">
                  <a:moveTo>
                    <a:pt x="2" y="0"/>
                  </a:moveTo>
                  <a:cubicBezTo>
                    <a:pt x="4" y="0"/>
                    <a:pt x="6" y="0"/>
                    <a:pt x="9" y="1"/>
                  </a:cubicBezTo>
                  <a:cubicBezTo>
                    <a:pt x="12" y="3"/>
                    <a:pt x="14" y="5"/>
                    <a:pt x="16" y="7"/>
                  </a:cubicBezTo>
                  <a:cubicBezTo>
                    <a:pt x="21" y="12"/>
                    <a:pt x="29" y="15"/>
                    <a:pt x="34" y="21"/>
                  </a:cubicBezTo>
                  <a:cubicBezTo>
                    <a:pt x="27" y="16"/>
                    <a:pt x="19" y="12"/>
                    <a:pt x="12" y="7"/>
                  </a:cubicBezTo>
                  <a:cubicBezTo>
                    <a:pt x="9" y="5"/>
                    <a:pt x="4" y="1"/>
                    <a:pt x="0" y="1"/>
                  </a:cubicBezTo>
                  <a:cubicBezTo>
                    <a:pt x="1" y="1"/>
                    <a:pt x="1" y="1"/>
                    <a:pt x="2" y="0"/>
                  </a:cubicBezTo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59" name="Freeform 645">
              <a:extLst>
                <a:ext uri="{FF2B5EF4-FFF2-40B4-BE49-F238E27FC236}">
                  <a16:creationId xmlns:a16="http://schemas.microsoft.com/office/drawing/2014/main" id="{085CA4A1-3169-BA00-A4C0-0511909B4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3853"/>
              <a:ext cx="267" cy="218"/>
            </a:xfrm>
            <a:custGeom>
              <a:avLst/>
              <a:gdLst>
                <a:gd name="T0" fmla="*/ 368 w 170"/>
                <a:gd name="T1" fmla="*/ 34 h 140"/>
                <a:gd name="T2" fmla="*/ 346 w 170"/>
                <a:gd name="T3" fmla="*/ 8 h 140"/>
                <a:gd name="T4" fmla="*/ 39 w 170"/>
                <a:gd name="T5" fmla="*/ 0 h 140"/>
                <a:gd name="T6" fmla="*/ 13 w 170"/>
                <a:gd name="T7" fmla="*/ 216 h 140"/>
                <a:gd name="T8" fmla="*/ 31 w 170"/>
                <a:gd name="T9" fmla="*/ 388 h 140"/>
                <a:gd name="T10" fmla="*/ 402 w 170"/>
                <a:gd name="T11" fmla="*/ 517 h 140"/>
                <a:gd name="T12" fmla="*/ 597 w 170"/>
                <a:gd name="T13" fmla="*/ 318 h 140"/>
                <a:gd name="T14" fmla="*/ 415 w 170"/>
                <a:gd name="T15" fmla="*/ 87 h 1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140">
                  <a:moveTo>
                    <a:pt x="95" y="9"/>
                  </a:moveTo>
                  <a:cubicBezTo>
                    <a:pt x="92" y="5"/>
                    <a:pt x="89" y="2"/>
                    <a:pt x="89" y="2"/>
                  </a:cubicBezTo>
                  <a:cubicBezTo>
                    <a:pt x="89" y="2"/>
                    <a:pt x="32" y="21"/>
                    <a:pt x="10" y="0"/>
                  </a:cubicBezTo>
                  <a:cubicBezTo>
                    <a:pt x="10" y="0"/>
                    <a:pt x="0" y="32"/>
                    <a:pt x="3" y="57"/>
                  </a:cubicBezTo>
                  <a:cubicBezTo>
                    <a:pt x="3" y="57"/>
                    <a:pt x="9" y="75"/>
                    <a:pt x="8" y="103"/>
                  </a:cubicBezTo>
                  <a:cubicBezTo>
                    <a:pt x="7" y="130"/>
                    <a:pt x="59" y="140"/>
                    <a:pt x="104" y="137"/>
                  </a:cubicBezTo>
                  <a:cubicBezTo>
                    <a:pt x="148" y="135"/>
                    <a:pt x="170" y="109"/>
                    <a:pt x="154" y="84"/>
                  </a:cubicBezTo>
                  <a:cubicBezTo>
                    <a:pt x="144" y="68"/>
                    <a:pt x="122" y="42"/>
                    <a:pt x="107" y="23"/>
                  </a:cubicBezTo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0" name="Freeform 646">
              <a:extLst>
                <a:ext uri="{FF2B5EF4-FFF2-40B4-BE49-F238E27FC236}">
                  <a16:creationId xmlns:a16="http://schemas.microsoft.com/office/drawing/2014/main" id="{2C37CC60-A9EE-D948-2FD6-430EAAFB4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" y="3846"/>
              <a:ext cx="91" cy="21"/>
            </a:xfrm>
            <a:custGeom>
              <a:avLst/>
              <a:gdLst>
                <a:gd name="T0" fmla="*/ 220 w 58"/>
                <a:gd name="T1" fmla="*/ 27 h 14"/>
                <a:gd name="T2" fmla="*/ 198 w 58"/>
                <a:gd name="T3" fmla="*/ 8 h 14"/>
                <a:gd name="T4" fmla="*/ 157 w 58"/>
                <a:gd name="T5" fmla="*/ 18 h 14"/>
                <a:gd name="T6" fmla="*/ 94 w 58"/>
                <a:gd name="T7" fmla="*/ 21 h 14"/>
                <a:gd name="T8" fmla="*/ 8 w 58"/>
                <a:gd name="T9" fmla="*/ 26 h 14"/>
                <a:gd name="T10" fmla="*/ 0 w 58"/>
                <a:gd name="T11" fmla="*/ 48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14">
                  <a:moveTo>
                    <a:pt x="57" y="8"/>
                  </a:moveTo>
                  <a:cubicBezTo>
                    <a:pt x="58" y="4"/>
                    <a:pt x="56" y="0"/>
                    <a:pt x="51" y="2"/>
                  </a:cubicBezTo>
                  <a:cubicBezTo>
                    <a:pt x="48" y="3"/>
                    <a:pt x="45" y="5"/>
                    <a:pt x="41" y="5"/>
                  </a:cubicBezTo>
                  <a:cubicBezTo>
                    <a:pt x="36" y="6"/>
                    <a:pt x="29" y="5"/>
                    <a:pt x="24" y="6"/>
                  </a:cubicBezTo>
                  <a:cubicBezTo>
                    <a:pt x="18" y="6"/>
                    <a:pt x="7" y="4"/>
                    <a:pt x="2" y="7"/>
                  </a:cubicBezTo>
                  <a:cubicBezTo>
                    <a:pt x="0" y="9"/>
                    <a:pt x="0" y="11"/>
                    <a:pt x="0" y="14"/>
                  </a:cubicBezTo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1" name="Freeform 647">
              <a:extLst>
                <a:ext uri="{FF2B5EF4-FFF2-40B4-BE49-F238E27FC236}">
                  <a16:creationId xmlns:a16="http://schemas.microsoft.com/office/drawing/2014/main" id="{B35943B8-500A-6CD0-584B-2BC926BAD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3867"/>
              <a:ext cx="171" cy="97"/>
            </a:xfrm>
            <a:custGeom>
              <a:avLst/>
              <a:gdLst>
                <a:gd name="T0" fmla="*/ 300 w 109"/>
                <a:gd name="T1" fmla="*/ 0 h 62"/>
                <a:gd name="T2" fmla="*/ 177 w 109"/>
                <a:gd name="T3" fmla="*/ 53 h 62"/>
                <a:gd name="T4" fmla="*/ 77 w 109"/>
                <a:gd name="T5" fmla="*/ 88 h 62"/>
                <a:gd name="T6" fmla="*/ 13 w 109"/>
                <a:gd name="T7" fmla="*/ 103 h 62"/>
                <a:gd name="T8" fmla="*/ 116 w 109"/>
                <a:gd name="T9" fmla="*/ 164 h 62"/>
                <a:gd name="T10" fmla="*/ 347 w 109"/>
                <a:gd name="T11" fmla="*/ 216 h 62"/>
                <a:gd name="T12" fmla="*/ 394 w 109"/>
                <a:gd name="T13" fmla="*/ 238 h 62"/>
                <a:gd name="T14" fmla="*/ 408 w 109"/>
                <a:gd name="T15" fmla="*/ 199 h 62"/>
                <a:gd name="T16" fmla="*/ 282 w 109"/>
                <a:gd name="T17" fmla="*/ 127 h 62"/>
                <a:gd name="T18" fmla="*/ 231 w 109"/>
                <a:gd name="T19" fmla="*/ 116 h 62"/>
                <a:gd name="T20" fmla="*/ 229 w 109"/>
                <a:gd name="T21" fmla="*/ 95 h 62"/>
                <a:gd name="T22" fmla="*/ 306 w 109"/>
                <a:gd name="T23" fmla="*/ 77 h 62"/>
                <a:gd name="T24" fmla="*/ 345 w 109"/>
                <a:gd name="T25" fmla="*/ 42 h 62"/>
                <a:gd name="T26" fmla="*/ 300 w 109"/>
                <a:gd name="T27" fmla="*/ 0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9" h="62">
                  <a:moveTo>
                    <a:pt x="78" y="0"/>
                  </a:moveTo>
                  <a:cubicBezTo>
                    <a:pt x="73" y="9"/>
                    <a:pt x="55" y="11"/>
                    <a:pt x="46" y="14"/>
                  </a:cubicBezTo>
                  <a:cubicBezTo>
                    <a:pt x="37" y="17"/>
                    <a:pt x="29" y="20"/>
                    <a:pt x="20" y="23"/>
                  </a:cubicBezTo>
                  <a:cubicBezTo>
                    <a:pt x="15" y="25"/>
                    <a:pt x="7" y="24"/>
                    <a:pt x="3" y="27"/>
                  </a:cubicBezTo>
                  <a:cubicBezTo>
                    <a:pt x="0" y="41"/>
                    <a:pt x="20" y="42"/>
                    <a:pt x="30" y="43"/>
                  </a:cubicBezTo>
                  <a:cubicBezTo>
                    <a:pt x="50" y="45"/>
                    <a:pt x="71" y="48"/>
                    <a:pt x="90" y="56"/>
                  </a:cubicBezTo>
                  <a:cubicBezTo>
                    <a:pt x="94" y="58"/>
                    <a:pt x="98" y="62"/>
                    <a:pt x="102" y="62"/>
                  </a:cubicBezTo>
                  <a:cubicBezTo>
                    <a:pt x="108" y="62"/>
                    <a:pt x="109" y="57"/>
                    <a:pt x="106" y="52"/>
                  </a:cubicBezTo>
                  <a:cubicBezTo>
                    <a:pt x="100" y="40"/>
                    <a:pt x="85" y="37"/>
                    <a:pt x="73" y="33"/>
                  </a:cubicBezTo>
                  <a:cubicBezTo>
                    <a:pt x="69" y="32"/>
                    <a:pt x="64" y="32"/>
                    <a:pt x="60" y="30"/>
                  </a:cubicBezTo>
                  <a:cubicBezTo>
                    <a:pt x="57" y="28"/>
                    <a:pt x="55" y="28"/>
                    <a:pt x="59" y="25"/>
                  </a:cubicBezTo>
                  <a:cubicBezTo>
                    <a:pt x="65" y="21"/>
                    <a:pt x="73" y="21"/>
                    <a:pt x="79" y="20"/>
                  </a:cubicBezTo>
                  <a:cubicBezTo>
                    <a:pt x="84" y="19"/>
                    <a:pt x="92" y="18"/>
                    <a:pt x="89" y="11"/>
                  </a:cubicBezTo>
                  <a:cubicBezTo>
                    <a:pt x="88" y="8"/>
                    <a:pt x="81" y="2"/>
                    <a:pt x="78" y="0"/>
                  </a:cubicBezTo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2" name="Freeform 648">
              <a:extLst>
                <a:ext uri="{FF2B5EF4-FFF2-40B4-BE49-F238E27FC236}">
                  <a16:creationId xmlns:a16="http://schemas.microsoft.com/office/drawing/2014/main" id="{43950A46-7E3F-08C7-0095-1F9D8CC30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3928"/>
              <a:ext cx="245" cy="142"/>
            </a:xfrm>
            <a:custGeom>
              <a:avLst/>
              <a:gdLst>
                <a:gd name="T0" fmla="*/ 0 w 157"/>
                <a:gd name="T1" fmla="*/ 0 h 91"/>
                <a:gd name="T2" fmla="*/ 39 w 157"/>
                <a:gd name="T3" fmla="*/ 190 h 91"/>
                <a:gd name="T4" fmla="*/ 151 w 157"/>
                <a:gd name="T5" fmla="*/ 286 h 91"/>
                <a:gd name="T6" fmla="*/ 304 w 157"/>
                <a:gd name="T7" fmla="*/ 209 h 91"/>
                <a:gd name="T8" fmla="*/ 351 w 157"/>
                <a:gd name="T9" fmla="*/ 169 h 91"/>
                <a:gd name="T10" fmla="*/ 414 w 157"/>
                <a:gd name="T11" fmla="*/ 195 h 91"/>
                <a:gd name="T12" fmla="*/ 513 w 157"/>
                <a:gd name="T13" fmla="*/ 251 h 91"/>
                <a:gd name="T14" fmla="*/ 556 w 157"/>
                <a:gd name="T15" fmla="*/ 264 h 91"/>
                <a:gd name="T16" fmla="*/ 596 w 157"/>
                <a:gd name="T17" fmla="*/ 204 h 91"/>
                <a:gd name="T18" fmla="*/ 385 w 157"/>
                <a:gd name="T19" fmla="*/ 339 h 91"/>
                <a:gd name="T20" fmla="*/ 22 w 157"/>
                <a:gd name="T21" fmla="*/ 204 h 91"/>
                <a:gd name="T22" fmla="*/ 5 w 157"/>
                <a:gd name="T23" fmla="*/ 30 h 91"/>
                <a:gd name="T24" fmla="*/ 0 w 157"/>
                <a:gd name="T25" fmla="*/ 0 h 9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7" h="91">
                  <a:moveTo>
                    <a:pt x="0" y="0"/>
                  </a:moveTo>
                  <a:cubicBezTo>
                    <a:pt x="0" y="0"/>
                    <a:pt x="10" y="34"/>
                    <a:pt x="10" y="50"/>
                  </a:cubicBezTo>
                  <a:cubicBezTo>
                    <a:pt x="11" y="63"/>
                    <a:pt x="26" y="71"/>
                    <a:pt x="40" y="75"/>
                  </a:cubicBezTo>
                  <a:cubicBezTo>
                    <a:pt x="55" y="75"/>
                    <a:pt x="71" y="66"/>
                    <a:pt x="80" y="55"/>
                  </a:cubicBezTo>
                  <a:cubicBezTo>
                    <a:pt x="83" y="51"/>
                    <a:pt x="86" y="45"/>
                    <a:pt x="92" y="44"/>
                  </a:cubicBezTo>
                  <a:cubicBezTo>
                    <a:pt x="98" y="43"/>
                    <a:pt x="104" y="49"/>
                    <a:pt x="109" y="51"/>
                  </a:cubicBezTo>
                  <a:cubicBezTo>
                    <a:pt x="118" y="56"/>
                    <a:pt x="126" y="62"/>
                    <a:pt x="135" y="66"/>
                  </a:cubicBezTo>
                  <a:cubicBezTo>
                    <a:pt x="138" y="68"/>
                    <a:pt x="144" y="67"/>
                    <a:pt x="146" y="69"/>
                  </a:cubicBezTo>
                  <a:cubicBezTo>
                    <a:pt x="154" y="62"/>
                    <a:pt x="157" y="54"/>
                    <a:pt x="157" y="54"/>
                  </a:cubicBezTo>
                  <a:cubicBezTo>
                    <a:pt x="155" y="72"/>
                    <a:pt x="135" y="87"/>
                    <a:pt x="101" y="89"/>
                  </a:cubicBezTo>
                  <a:cubicBezTo>
                    <a:pt x="57" y="91"/>
                    <a:pt x="5" y="82"/>
                    <a:pt x="6" y="54"/>
                  </a:cubicBezTo>
                  <a:cubicBezTo>
                    <a:pt x="7" y="27"/>
                    <a:pt x="1" y="8"/>
                    <a:pt x="1" y="8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3" name="Freeform 649">
              <a:extLst>
                <a:ext uri="{FF2B5EF4-FFF2-40B4-BE49-F238E27FC236}">
                  <a16:creationId xmlns:a16="http://schemas.microsoft.com/office/drawing/2014/main" id="{A68BFCC2-D019-49C6-B949-39E85CBEE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4" y="3942"/>
              <a:ext cx="52" cy="22"/>
            </a:xfrm>
            <a:custGeom>
              <a:avLst/>
              <a:gdLst>
                <a:gd name="T0" fmla="*/ 129 w 33"/>
                <a:gd name="T1" fmla="*/ 35 h 14"/>
                <a:gd name="T2" fmla="*/ 102 w 33"/>
                <a:gd name="T3" fmla="*/ 42 h 14"/>
                <a:gd name="T4" fmla="*/ 90 w 33"/>
                <a:gd name="T5" fmla="*/ 35 h 14"/>
                <a:gd name="T6" fmla="*/ 74 w 33"/>
                <a:gd name="T7" fmla="*/ 27 h 14"/>
                <a:gd name="T8" fmla="*/ 0 w 33"/>
                <a:gd name="T9" fmla="*/ 5 h 14"/>
                <a:gd name="T10" fmla="*/ 55 w 33"/>
                <a:gd name="T11" fmla="*/ 13 h 14"/>
                <a:gd name="T12" fmla="*/ 87 w 33"/>
                <a:gd name="T13" fmla="*/ 27 h 14"/>
                <a:gd name="T14" fmla="*/ 124 w 33"/>
                <a:gd name="T15" fmla="*/ 39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" h="14">
                  <a:moveTo>
                    <a:pt x="33" y="9"/>
                  </a:moveTo>
                  <a:cubicBezTo>
                    <a:pt x="32" y="12"/>
                    <a:pt x="28" y="12"/>
                    <a:pt x="26" y="11"/>
                  </a:cubicBezTo>
                  <a:cubicBezTo>
                    <a:pt x="25" y="11"/>
                    <a:pt x="24" y="9"/>
                    <a:pt x="23" y="9"/>
                  </a:cubicBezTo>
                  <a:cubicBezTo>
                    <a:pt x="22" y="8"/>
                    <a:pt x="20" y="7"/>
                    <a:pt x="19" y="7"/>
                  </a:cubicBezTo>
                  <a:cubicBezTo>
                    <a:pt x="13" y="5"/>
                    <a:pt x="7" y="2"/>
                    <a:pt x="0" y="1"/>
                  </a:cubicBezTo>
                  <a:cubicBezTo>
                    <a:pt x="4" y="0"/>
                    <a:pt x="10" y="2"/>
                    <a:pt x="14" y="3"/>
                  </a:cubicBezTo>
                  <a:cubicBezTo>
                    <a:pt x="17" y="5"/>
                    <a:pt x="19" y="6"/>
                    <a:pt x="22" y="7"/>
                  </a:cubicBezTo>
                  <a:cubicBezTo>
                    <a:pt x="23" y="8"/>
                    <a:pt x="32" y="14"/>
                    <a:pt x="32" y="10"/>
                  </a:cubicBezTo>
                </a:path>
              </a:pathLst>
            </a:custGeom>
            <a:solidFill>
              <a:srgbClr val="F7F7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4" name="Freeform 650">
              <a:extLst>
                <a:ext uri="{FF2B5EF4-FFF2-40B4-BE49-F238E27FC236}">
                  <a16:creationId xmlns:a16="http://schemas.microsoft.com/office/drawing/2014/main" id="{329D8F59-AB0E-66D5-B099-E00B76854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" y="3912"/>
              <a:ext cx="33" cy="18"/>
            </a:xfrm>
            <a:custGeom>
              <a:avLst/>
              <a:gdLst>
                <a:gd name="T0" fmla="*/ 0 w 21"/>
                <a:gd name="T1" fmla="*/ 0 h 11"/>
                <a:gd name="T2" fmla="*/ 82 w 21"/>
                <a:gd name="T3" fmla="*/ 47 h 11"/>
                <a:gd name="T4" fmla="*/ 27 w 21"/>
                <a:gd name="T5" fmla="*/ 26 h 11"/>
                <a:gd name="T6" fmla="*/ 13 w 21"/>
                <a:gd name="T7" fmla="*/ 13 h 11"/>
                <a:gd name="T8" fmla="*/ 5 w 21"/>
                <a:gd name="T9" fmla="*/ 5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1">
                  <a:moveTo>
                    <a:pt x="0" y="0"/>
                  </a:moveTo>
                  <a:cubicBezTo>
                    <a:pt x="0" y="9"/>
                    <a:pt x="15" y="11"/>
                    <a:pt x="21" y="11"/>
                  </a:cubicBezTo>
                  <a:cubicBezTo>
                    <a:pt x="17" y="10"/>
                    <a:pt x="11" y="9"/>
                    <a:pt x="7" y="6"/>
                  </a:cubicBezTo>
                  <a:cubicBezTo>
                    <a:pt x="6" y="5"/>
                    <a:pt x="4" y="4"/>
                    <a:pt x="3" y="3"/>
                  </a:cubicBezTo>
                  <a:cubicBezTo>
                    <a:pt x="2" y="2"/>
                    <a:pt x="2" y="0"/>
                    <a:pt x="1" y="1"/>
                  </a:cubicBezTo>
                </a:path>
              </a:pathLst>
            </a:custGeom>
            <a:solidFill>
              <a:srgbClr val="F7F7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5" name="Freeform 651">
              <a:extLst>
                <a:ext uri="{FF2B5EF4-FFF2-40B4-BE49-F238E27FC236}">
                  <a16:creationId xmlns:a16="http://schemas.microsoft.com/office/drawing/2014/main" id="{17C7969B-101E-E754-8982-224D069D3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3884"/>
              <a:ext cx="10" cy="11"/>
            </a:xfrm>
            <a:custGeom>
              <a:avLst/>
              <a:gdLst>
                <a:gd name="T0" fmla="*/ 14 w 7"/>
                <a:gd name="T1" fmla="*/ 0 h 7"/>
                <a:gd name="T2" fmla="*/ 14 w 7"/>
                <a:gd name="T3" fmla="*/ 22 h 7"/>
                <a:gd name="T4" fmla="*/ 0 w 7"/>
                <a:gd name="T5" fmla="*/ 27 h 7"/>
                <a:gd name="T6" fmla="*/ 14 w 7"/>
                <a:gd name="T7" fmla="*/ 5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7">
                  <a:moveTo>
                    <a:pt x="5" y="0"/>
                  </a:moveTo>
                  <a:cubicBezTo>
                    <a:pt x="7" y="1"/>
                    <a:pt x="6" y="4"/>
                    <a:pt x="5" y="6"/>
                  </a:cubicBezTo>
                  <a:cubicBezTo>
                    <a:pt x="3" y="6"/>
                    <a:pt x="2" y="7"/>
                    <a:pt x="0" y="7"/>
                  </a:cubicBezTo>
                  <a:cubicBezTo>
                    <a:pt x="2" y="6"/>
                    <a:pt x="6" y="4"/>
                    <a:pt x="5" y="1"/>
                  </a:cubicBezTo>
                </a:path>
              </a:pathLst>
            </a:custGeom>
            <a:solidFill>
              <a:srgbClr val="F7F7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6" name="Freeform 652">
              <a:extLst>
                <a:ext uri="{FF2B5EF4-FFF2-40B4-BE49-F238E27FC236}">
                  <a16:creationId xmlns:a16="http://schemas.microsoft.com/office/drawing/2014/main" id="{BC69AF3A-BDE1-676F-D904-52694EE8E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2163"/>
              <a:ext cx="735" cy="1771"/>
            </a:xfrm>
            <a:custGeom>
              <a:avLst/>
              <a:gdLst>
                <a:gd name="T0" fmla="*/ 1602 w 469"/>
                <a:gd name="T1" fmla="*/ 0 h 1138"/>
                <a:gd name="T2" fmla="*/ 889 w 469"/>
                <a:gd name="T3" fmla="*/ 156 h 1138"/>
                <a:gd name="T4" fmla="*/ 155 w 469"/>
                <a:gd name="T5" fmla="*/ 22 h 1138"/>
                <a:gd name="T6" fmla="*/ 130 w 469"/>
                <a:gd name="T7" fmla="*/ 143 h 1138"/>
                <a:gd name="T8" fmla="*/ 147 w 469"/>
                <a:gd name="T9" fmla="*/ 1829 h 1138"/>
                <a:gd name="T10" fmla="*/ 157 w 469"/>
                <a:gd name="T11" fmla="*/ 2115 h 1138"/>
                <a:gd name="T12" fmla="*/ 218 w 469"/>
                <a:gd name="T13" fmla="*/ 2487 h 1138"/>
                <a:gd name="T14" fmla="*/ 208 w 469"/>
                <a:gd name="T15" fmla="*/ 2952 h 1138"/>
                <a:gd name="T16" fmla="*/ 208 w 469"/>
                <a:gd name="T17" fmla="*/ 3741 h 1138"/>
                <a:gd name="T18" fmla="*/ 174 w 469"/>
                <a:gd name="T19" fmla="*/ 4141 h 1138"/>
                <a:gd name="T20" fmla="*/ 882 w 469"/>
                <a:gd name="T21" fmla="*/ 4149 h 1138"/>
                <a:gd name="T22" fmla="*/ 840 w 469"/>
                <a:gd name="T23" fmla="*/ 3976 h 1138"/>
                <a:gd name="T24" fmla="*/ 867 w 469"/>
                <a:gd name="T25" fmla="*/ 3206 h 1138"/>
                <a:gd name="T26" fmla="*/ 823 w 469"/>
                <a:gd name="T27" fmla="*/ 2408 h 1138"/>
                <a:gd name="T28" fmla="*/ 884 w 469"/>
                <a:gd name="T29" fmla="*/ 1220 h 1138"/>
                <a:gd name="T30" fmla="*/ 911 w 469"/>
                <a:gd name="T31" fmla="*/ 2134 h 1138"/>
                <a:gd name="T32" fmla="*/ 928 w 469"/>
                <a:gd name="T33" fmla="*/ 2600 h 1138"/>
                <a:gd name="T34" fmla="*/ 911 w 469"/>
                <a:gd name="T35" fmla="*/ 3147 h 1138"/>
                <a:gd name="T36" fmla="*/ 889 w 469"/>
                <a:gd name="T37" fmla="*/ 3626 h 1138"/>
                <a:gd name="T38" fmla="*/ 823 w 469"/>
                <a:gd name="T39" fmla="*/ 4101 h 1138"/>
                <a:gd name="T40" fmla="*/ 1562 w 469"/>
                <a:gd name="T41" fmla="*/ 4079 h 1138"/>
                <a:gd name="T42" fmla="*/ 1508 w 469"/>
                <a:gd name="T43" fmla="*/ 3889 h 1138"/>
                <a:gd name="T44" fmla="*/ 1533 w 469"/>
                <a:gd name="T45" fmla="*/ 3158 h 1138"/>
                <a:gd name="T46" fmla="*/ 1555 w 469"/>
                <a:gd name="T47" fmla="*/ 2400 h 1138"/>
                <a:gd name="T48" fmla="*/ 1594 w 469"/>
                <a:gd name="T49" fmla="*/ 2109 h 1138"/>
                <a:gd name="T50" fmla="*/ 1636 w 469"/>
                <a:gd name="T51" fmla="*/ 1780 h 1138"/>
                <a:gd name="T52" fmla="*/ 1636 w 469"/>
                <a:gd name="T53" fmla="*/ 135 h 1138"/>
                <a:gd name="T54" fmla="*/ 1602 w 469"/>
                <a:gd name="T55" fmla="*/ 0 h 113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69" h="1138">
                  <a:moveTo>
                    <a:pt x="416" y="0"/>
                  </a:moveTo>
                  <a:cubicBezTo>
                    <a:pt x="416" y="0"/>
                    <a:pt x="328" y="36"/>
                    <a:pt x="231" y="41"/>
                  </a:cubicBezTo>
                  <a:cubicBezTo>
                    <a:pt x="134" y="46"/>
                    <a:pt x="40" y="6"/>
                    <a:pt x="40" y="6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8"/>
                    <a:pt x="0" y="327"/>
                    <a:pt x="38" y="485"/>
                  </a:cubicBezTo>
                  <a:cubicBezTo>
                    <a:pt x="45" y="517"/>
                    <a:pt x="33" y="540"/>
                    <a:pt x="41" y="561"/>
                  </a:cubicBezTo>
                  <a:cubicBezTo>
                    <a:pt x="49" y="583"/>
                    <a:pt x="52" y="643"/>
                    <a:pt x="57" y="660"/>
                  </a:cubicBezTo>
                  <a:cubicBezTo>
                    <a:pt x="62" y="677"/>
                    <a:pt x="50" y="745"/>
                    <a:pt x="54" y="783"/>
                  </a:cubicBezTo>
                  <a:cubicBezTo>
                    <a:pt x="58" y="820"/>
                    <a:pt x="53" y="955"/>
                    <a:pt x="54" y="993"/>
                  </a:cubicBezTo>
                  <a:cubicBezTo>
                    <a:pt x="56" y="1032"/>
                    <a:pt x="38" y="1084"/>
                    <a:pt x="45" y="1099"/>
                  </a:cubicBezTo>
                  <a:cubicBezTo>
                    <a:pt x="52" y="1113"/>
                    <a:pt x="173" y="1128"/>
                    <a:pt x="229" y="1101"/>
                  </a:cubicBezTo>
                  <a:cubicBezTo>
                    <a:pt x="229" y="1101"/>
                    <a:pt x="224" y="1069"/>
                    <a:pt x="218" y="1055"/>
                  </a:cubicBezTo>
                  <a:cubicBezTo>
                    <a:pt x="213" y="1040"/>
                    <a:pt x="236" y="903"/>
                    <a:pt x="225" y="851"/>
                  </a:cubicBezTo>
                  <a:cubicBezTo>
                    <a:pt x="214" y="799"/>
                    <a:pt x="220" y="672"/>
                    <a:pt x="214" y="639"/>
                  </a:cubicBezTo>
                  <a:cubicBezTo>
                    <a:pt x="209" y="605"/>
                    <a:pt x="236" y="364"/>
                    <a:pt x="230" y="324"/>
                  </a:cubicBezTo>
                  <a:cubicBezTo>
                    <a:pt x="230" y="324"/>
                    <a:pt x="228" y="535"/>
                    <a:pt x="237" y="566"/>
                  </a:cubicBezTo>
                  <a:cubicBezTo>
                    <a:pt x="246" y="596"/>
                    <a:pt x="243" y="650"/>
                    <a:pt x="241" y="690"/>
                  </a:cubicBezTo>
                  <a:cubicBezTo>
                    <a:pt x="240" y="731"/>
                    <a:pt x="230" y="792"/>
                    <a:pt x="237" y="835"/>
                  </a:cubicBezTo>
                  <a:cubicBezTo>
                    <a:pt x="244" y="878"/>
                    <a:pt x="231" y="926"/>
                    <a:pt x="231" y="962"/>
                  </a:cubicBezTo>
                  <a:cubicBezTo>
                    <a:pt x="231" y="997"/>
                    <a:pt x="214" y="1068"/>
                    <a:pt x="214" y="1088"/>
                  </a:cubicBezTo>
                  <a:cubicBezTo>
                    <a:pt x="214" y="1108"/>
                    <a:pt x="345" y="1138"/>
                    <a:pt x="406" y="1082"/>
                  </a:cubicBezTo>
                  <a:cubicBezTo>
                    <a:pt x="406" y="1082"/>
                    <a:pt x="402" y="1051"/>
                    <a:pt x="392" y="1032"/>
                  </a:cubicBezTo>
                  <a:cubicBezTo>
                    <a:pt x="382" y="1013"/>
                    <a:pt x="405" y="886"/>
                    <a:pt x="398" y="838"/>
                  </a:cubicBezTo>
                  <a:cubicBezTo>
                    <a:pt x="392" y="799"/>
                    <a:pt x="404" y="663"/>
                    <a:pt x="404" y="637"/>
                  </a:cubicBezTo>
                  <a:cubicBezTo>
                    <a:pt x="404" y="611"/>
                    <a:pt x="414" y="586"/>
                    <a:pt x="414" y="560"/>
                  </a:cubicBezTo>
                  <a:cubicBezTo>
                    <a:pt x="414" y="534"/>
                    <a:pt x="427" y="493"/>
                    <a:pt x="425" y="472"/>
                  </a:cubicBezTo>
                  <a:cubicBezTo>
                    <a:pt x="421" y="426"/>
                    <a:pt x="469" y="319"/>
                    <a:pt x="425" y="36"/>
                  </a:cubicBezTo>
                  <a:lnTo>
                    <a:pt x="416" y="0"/>
                  </a:lnTo>
                  <a:close/>
                </a:path>
              </a:pathLst>
            </a:custGeom>
            <a:solidFill>
              <a:srgbClr val="A3A3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7" name="Freeform 653">
              <a:extLst>
                <a:ext uri="{FF2B5EF4-FFF2-40B4-BE49-F238E27FC236}">
                  <a16:creationId xmlns:a16="http://schemas.microsoft.com/office/drawing/2014/main" id="{F0C7D002-B790-89D8-74C1-0CD8B2F96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225"/>
              <a:ext cx="433" cy="98"/>
            </a:xfrm>
            <a:custGeom>
              <a:avLst/>
              <a:gdLst>
                <a:gd name="T0" fmla="*/ 5 w 277"/>
                <a:gd name="T1" fmla="*/ 0 h 63"/>
                <a:gd name="T2" fmla="*/ 1058 w 277"/>
                <a:gd name="T3" fmla="*/ 79 h 63"/>
                <a:gd name="T4" fmla="*/ 0 w 277"/>
                <a:gd name="T5" fmla="*/ 19 h 63"/>
                <a:gd name="T6" fmla="*/ 5 w 277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7" h="63">
                  <a:moveTo>
                    <a:pt x="1" y="0"/>
                  </a:moveTo>
                  <a:cubicBezTo>
                    <a:pt x="1" y="0"/>
                    <a:pt x="118" y="60"/>
                    <a:pt x="277" y="21"/>
                  </a:cubicBezTo>
                  <a:cubicBezTo>
                    <a:pt x="277" y="21"/>
                    <a:pt x="160" y="63"/>
                    <a:pt x="0" y="5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B7B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8" name="Freeform 654">
              <a:extLst>
                <a:ext uri="{FF2B5EF4-FFF2-40B4-BE49-F238E27FC236}">
                  <a16:creationId xmlns:a16="http://schemas.microsoft.com/office/drawing/2014/main" id="{FCF4D057-5091-0A02-F932-4BFA12A8E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2222"/>
              <a:ext cx="42" cy="255"/>
            </a:xfrm>
            <a:custGeom>
              <a:avLst/>
              <a:gdLst>
                <a:gd name="T0" fmla="*/ 87 w 27"/>
                <a:gd name="T1" fmla="*/ 0 h 164"/>
                <a:gd name="T2" fmla="*/ 101 w 27"/>
                <a:gd name="T3" fmla="*/ 128 h 164"/>
                <a:gd name="T4" fmla="*/ 40 w 27"/>
                <a:gd name="T5" fmla="*/ 215 h 164"/>
                <a:gd name="T6" fmla="*/ 48 w 27"/>
                <a:gd name="T7" fmla="*/ 387 h 164"/>
                <a:gd name="T8" fmla="*/ 0 w 27"/>
                <a:gd name="T9" fmla="*/ 616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164">
                  <a:moveTo>
                    <a:pt x="23" y="0"/>
                  </a:moveTo>
                  <a:cubicBezTo>
                    <a:pt x="22" y="10"/>
                    <a:pt x="24" y="25"/>
                    <a:pt x="27" y="34"/>
                  </a:cubicBezTo>
                  <a:cubicBezTo>
                    <a:pt x="14" y="36"/>
                    <a:pt x="9" y="43"/>
                    <a:pt x="11" y="57"/>
                  </a:cubicBezTo>
                  <a:cubicBezTo>
                    <a:pt x="12" y="72"/>
                    <a:pt x="12" y="88"/>
                    <a:pt x="13" y="103"/>
                  </a:cubicBezTo>
                  <a:cubicBezTo>
                    <a:pt x="14" y="121"/>
                    <a:pt x="14" y="153"/>
                    <a:pt x="0" y="16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69" name="Freeform 655">
              <a:extLst>
                <a:ext uri="{FF2B5EF4-FFF2-40B4-BE49-F238E27FC236}">
                  <a16:creationId xmlns:a16="http://schemas.microsoft.com/office/drawing/2014/main" id="{BA83403A-BFB2-8A35-DFDE-6D2191E86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487"/>
              <a:ext cx="8" cy="126"/>
            </a:xfrm>
            <a:custGeom>
              <a:avLst/>
              <a:gdLst>
                <a:gd name="T0" fmla="*/ 5 w 5"/>
                <a:gd name="T1" fmla="*/ 12 h 81"/>
                <a:gd name="T2" fmla="*/ 0 w 5"/>
                <a:gd name="T3" fmla="*/ 8 h 81"/>
                <a:gd name="T4" fmla="*/ 5 w 5"/>
                <a:gd name="T5" fmla="*/ 305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81">
                  <a:moveTo>
                    <a:pt x="1" y="3"/>
                  </a:moveTo>
                  <a:cubicBezTo>
                    <a:pt x="1" y="2"/>
                    <a:pt x="1" y="0"/>
                    <a:pt x="0" y="2"/>
                  </a:cubicBezTo>
                  <a:cubicBezTo>
                    <a:pt x="5" y="26"/>
                    <a:pt x="1" y="56"/>
                    <a:pt x="1" y="8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0" name="Freeform 656">
              <a:extLst>
                <a:ext uri="{FF2B5EF4-FFF2-40B4-BE49-F238E27FC236}">
                  <a16:creationId xmlns:a16="http://schemas.microsoft.com/office/drawing/2014/main" id="{DC0509AD-C967-07EA-09B3-343E08756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1" y="2633"/>
              <a:ext cx="1" cy="16"/>
            </a:xfrm>
            <a:custGeom>
              <a:avLst/>
              <a:gdLst>
                <a:gd name="T0" fmla="*/ 1 w 1"/>
                <a:gd name="T1" fmla="*/ 0 h 10"/>
                <a:gd name="T2" fmla="*/ 0 w 1"/>
                <a:gd name="T3" fmla="*/ 4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0">
                  <a:moveTo>
                    <a:pt x="1" y="0"/>
                  </a:moveTo>
                  <a:cubicBezTo>
                    <a:pt x="1" y="1"/>
                    <a:pt x="1" y="7"/>
                    <a:pt x="0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1" name="Oval 657">
              <a:extLst>
                <a:ext uri="{FF2B5EF4-FFF2-40B4-BE49-F238E27FC236}">
                  <a16:creationId xmlns:a16="http://schemas.microsoft.com/office/drawing/2014/main" id="{65A9FCAE-E2BA-2D95-F40C-23B88B781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2238"/>
              <a:ext cx="32" cy="29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72" name="Freeform 658">
              <a:extLst>
                <a:ext uri="{FF2B5EF4-FFF2-40B4-BE49-F238E27FC236}">
                  <a16:creationId xmlns:a16="http://schemas.microsoft.com/office/drawing/2014/main" id="{0399E87F-1283-1C9E-540A-F1F71302E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" y="2210"/>
              <a:ext cx="24" cy="57"/>
            </a:xfrm>
            <a:custGeom>
              <a:avLst/>
              <a:gdLst>
                <a:gd name="T0" fmla="*/ 5 w 15"/>
                <a:gd name="T1" fmla="*/ 12 h 37"/>
                <a:gd name="T2" fmla="*/ 16 w 15"/>
                <a:gd name="T3" fmla="*/ 35 h 37"/>
                <a:gd name="T4" fmla="*/ 29 w 15"/>
                <a:gd name="T5" fmla="*/ 83 h 37"/>
                <a:gd name="T6" fmla="*/ 42 w 15"/>
                <a:gd name="T7" fmla="*/ 136 h 37"/>
                <a:gd name="T8" fmla="*/ 61 w 15"/>
                <a:gd name="T9" fmla="*/ 114 h 37"/>
                <a:gd name="T10" fmla="*/ 54 w 15"/>
                <a:gd name="T11" fmla="*/ 48 h 37"/>
                <a:gd name="T12" fmla="*/ 42 w 15"/>
                <a:gd name="T13" fmla="*/ 5 h 37"/>
                <a:gd name="T14" fmla="*/ 0 w 15"/>
                <a:gd name="T15" fmla="*/ 12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" h="37">
                  <a:moveTo>
                    <a:pt x="1" y="3"/>
                  </a:moveTo>
                  <a:cubicBezTo>
                    <a:pt x="0" y="4"/>
                    <a:pt x="3" y="9"/>
                    <a:pt x="4" y="10"/>
                  </a:cubicBezTo>
                  <a:cubicBezTo>
                    <a:pt x="5" y="14"/>
                    <a:pt x="6" y="18"/>
                    <a:pt x="7" y="23"/>
                  </a:cubicBezTo>
                  <a:cubicBezTo>
                    <a:pt x="8" y="27"/>
                    <a:pt x="10" y="32"/>
                    <a:pt x="10" y="37"/>
                  </a:cubicBezTo>
                  <a:cubicBezTo>
                    <a:pt x="14" y="36"/>
                    <a:pt x="15" y="36"/>
                    <a:pt x="15" y="31"/>
                  </a:cubicBezTo>
                  <a:cubicBezTo>
                    <a:pt x="15" y="25"/>
                    <a:pt x="14" y="19"/>
                    <a:pt x="13" y="13"/>
                  </a:cubicBezTo>
                  <a:cubicBezTo>
                    <a:pt x="13" y="11"/>
                    <a:pt x="12" y="2"/>
                    <a:pt x="10" y="1"/>
                  </a:cubicBezTo>
                  <a:cubicBezTo>
                    <a:pt x="8" y="0"/>
                    <a:pt x="2" y="3"/>
                    <a:pt x="0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3" name="Freeform 659">
              <a:extLst>
                <a:ext uri="{FF2B5EF4-FFF2-40B4-BE49-F238E27FC236}">
                  <a16:creationId xmlns:a16="http://schemas.microsoft.com/office/drawing/2014/main" id="{40BDDB66-E4F8-CEF1-816E-8C8BE69F7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192"/>
              <a:ext cx="35" cy="60"/>
            </a:xfrm>
            <a:custGeom>
              <a:avLst/>
              <a:gdLst>
                <a:gd name="T0" fmla="*/ 0 w 22"/>
                <a:gd name="T1" fmla="*/ 14 h 38"/>
                <a:gd name="T2" fmla="*/ 33 w 22"/>
                <a:gd name="T3" fmla="*/ 98 h 38"/>
                <a:gd name="T4" fmla="*/ 53 w 22"/>
                <a:gd name="T5" fmla="*/ 150 h 38"/>
                <a:gd name="T6" fmla="*/ 84 w 22"/>
                <a:gd name="T7" fmla="*/ 134 h 38"/>
                <a:gd name="T8" fmla="*/ 76 w 22"/>
                <a:gd name="T9" fmla="*/ 87 h 38"/>
                <a:gd name="T10" fmla="*/ 46 w 22"/>
                <a:gd name="T11" fmla="*/ 0 h 38"/>
                <a:gd name="T12" fmla="*/ 8 w 22"/>
                <a:gd name="T13" fmla="*/ 1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38">
                  <a:moveTo>
                    <a:pt x="0" y="4"/>
                  </a:moveTo>
                  <a:cubicBezTo>
                    <a:pt x="3" y="11"/>
                    <a:pt x="6" y="17"/>
                    <a:pt x="8" y="25"/>
                  </a:cubicBezTo>
                  <a:cubicBezTo>
                    <a:pt x="10" y="28"/>
                    <a:pt x="11" y="35"/>
                    <a:pt x="13" y="38"/>
                  </a:cubicBezTo>
                  <a:cubicBezTo>
                    <a:pt x="15" y="36"/>
                    <a:pt x="19" y="36"/>
                    <a:pt x="21" y="34"/>
                  </a:cubicBezTo>
                  <a:cubicBezTo>
                    <a:pt x="22" y="31"/>
                    <a:pt x="19" y="25"/>
                    <a:pt x="19" y="22"/>
                  </a:cubicBezTo>
                  <a:cubicBezTo>
                    <a:pt x="17" y="14"/>
                    <a:pt x="15" y="7"/>
                    <a:pt x="11" y="0"/>
                  </a:cubicBezTo>
                  <a:cubicBezTo>
                    <a:pt x="9" y="1"/>
                    <a:pt x="4" y="1"/>
                    <a:pt x="2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4" name="Freeform 660">
              <a:extLst>
                <a:ext uri="{FF2B5EF4-FFF2-40B4-BE49-F238E27FC236}">
                  <a16:creationId xmlns:a16="http://schemas.microsoft.com/office/drawing/2014/main" id="{FB8EE7B6-BCA2-DD00-5890-D31947962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9" y="2171"/>
              <a:ext cx="33" cy="62"/>
            </a:xfrm>
            <a:custGeom>
              <a:avLst/>
              <a:gdLst>
                <a:gd name="T0" fmla="*/ 5 w 21"/>
                <a:gd name="T1" fmla="*/ 14 h 40"/>
                <a:gd name="T2" fmla="*/ 13 w 21"/>
                <a:gd name="T3" fmla="*/ 40 h 40"/>
                <a:gd name="T4" fmla="*/ 31 w 21"/>
                <a:gd name="T5" fmla="*/ 101 h 40"/>
                <a:gd name="T6" fmla="*/ 39 w 21"/>
                <a:gd name="T7" fmla="*/ 149 h 40"/>
                <a:gd name="T8" fmla="*/ 77 w 21"/>
                <a:gd name="T9" fmla="*/ 130 h 40"/>
                <a:gd name="T10" fmla="*/ 69 w 21"/>
                <a:gd name="T11" fmla="*/ 87 h 40"/>
                <a:gd name="T12" fmla="*/ 55 w 21"/>
                <a:gd name="T13" fmla="*/ 48 h 40"/>
                <a:gd name="T14" fmla="*/ 35 w 21"/>
                <a:gd name="T15" fmla="*/ 5 h 40"/>
                <a:gd name="T16" fmla="*/ 5 w 21"/>
                <a:gd name="T17" fmla="*/ 12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40">
                  <a:moveTo>
                    <a:pt x="1" y="4"/>
                  </a:moveTo>
                  <a:cubicBezTo>
                    <a:pt x="0" y="4"/>
                    <a:pt x="3" y="10"/>
                    <a:pt x="3" y="11"/>
                  </a:cubicBezTo>
                  <a:cubicBezTo>
                    <a:pt x="5" y="16"/>
                    <a:pt x="6" y="21"/>
                    <a:pt x="8" y="27"/>
                  </a:cubicBezTo>
                  <a:cubicBezTo>
                    <a:pt x="8" y="31"/>
                    <a:pt x="9" y="36"/>
                    <a:pt x="10" y="40"/>
                  </a:cubicBezTo>
                  <a:cubicBezTo>
                    <a:pt x="14" y="39"/>
                    <a:pt x="20" y="38"/>
                    <a:pt x="20" y="35"/>
                  </a:cubicBezTo>
                  <a:cubicBezTo>
                    <a:pt x="21" y="31"/>
                    <a:pt x="18" y="27"/>
                    <a:pt x="18" y="23"/>
                  </a:cubicBezTo>
                  <a:cubicBezTo>
                    <a:pt x="17" y="20"/>
                    <a:pt x="16" y="16"/>
                    <a:pt x="14" y="13"/>
                  </a:cubicBezTo>
                  <a:cubicBezTo>
                    <a:pt x="14" y="10"/>
                    <a:pt x="12" y="2"/>
                    <a:pt x="9" y="1"/>
                  </a:cubicBezTo>
                  <a:cubicBezTo>
                    <a:pt x="8" y="0"/>
                    <a:pt x="2" y="2"/>
                    <a:pt x="1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5" name="Freeform 661">
              <a:extLst>
                <a:ext uri="{FF2B5EF4-FFF2-40B4-BE49-F238E27FC236}">
                  <a16:creationId xmlns:a16="http://schemas.microsoft.com/office/drawing/2014/main" id="{A7B4D3F8-D677-1F26-174D-81F39678E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2203"/>
              <a:ext cx="28" cy="72"/>
            </a:xfrm>
            <a:custGeom>
              <a:avLst/>
              <a:gdLst>
                <a:gd name="T0" fmla="*/ 30 w 18"/>
                <a:gd name="T1" fmla="*/ 0 h 46"/>
                <a:gd name="T2" fmla="*/ 5 w 18"/>
                <a:gd name="T3" fmla="*/ 135 h 46"/>
                <a:gd name="T4" fmla="*/ 8 w 18"/>
                <a:gd name="T5" fmla="*/ 172 h 46"/>
                <a:gd name="T6" fmla="*/ 47 w 18"/>
                <a:gd name="T7" fmla="*/ 172 h 46"/>
                <a:gd name="T8" fmla="*/ 68 w 18"/>
                <a:gd name="T9" fmla="*/ 8 h 46"/>
                <a:gd name="T10" fmla="*/ 34 w 18"/>
                <a:gd name="T11" fmla="*/ 5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46">
                  <a:moveTo>
                    <a:pt x="8" y="0"/>
                  </a:moveTo>
                  <a:cubicBezTo>
                    <a:pt x="5" y="11"/>
                    <a:pt x="2" y="23"/>
                    <a:pt x="1" y="35"/>
                  </a:cubicBezTo>
                  <a:cubicBezTo>
                    <a:pt x="1" y="38"/>
                    <a:pt x="0" y="43"/>
                    <a:pt x="2" y="45"/>
                  </a:cubicBezTo>
                  <a:cubicBezTo>
                    <a:pt x="3" y="46"/>
                    <a:pt x="10" y="45"/>
                    <a:pt x="12" y="45"/>
                  </a:cubicBezTo>
                  <a:cubicBezTo>
                    <a:pt x="13" y="30"/>
                    <a:pt x="14" y="16"/>
                    <a:pt x="18" y="2"/>
                  </a:cubicBezTo>
                  <a:cubicBezTo>
                    <a:pt x="15" y="2"/>
                    <a:pt x="12" y="2"/>
                    <a:pt x="9" y="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6" name="Freeform 662">
              <a:extLst>
                <a:ext uri="{FF2B5EF4-FFF2-40B4-BE49-F238E27FC236}">
                  <a16:creationId xmlns:a16="http://schemas.microsoft.com/office/drawing/2014/main" id="{C437A83A-984B-B762-E83C-95545CA8A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180"/>
              <a:ext cx="28" cy="75"/>
            </a:xfrm>
            <a:custGeom>
              <a:avLst/>
              <a:gdLst>
                <a:gd name="T0" fmla="*/ 68 w 18"/>
                <a:gd name="T1" fmla="*/ 13 h 48"/>
                <a:gd name="T2" fmla="*/ 56 w 18"/>
                <a:gd name="T3" fmla="*/ 47 h 48"/>
                <a:gd name="T4" fmla="*/ 47 w 18"/>
                <a:gd name="T5" fmla="*/ 108 h 48"/>
                <a:gd name="T6" fmla="*/ 34 w 18"/>
                <a:gd name="T7" fmla="*/ 183 h 48"/>
                <a:gd name="T8" fmla="*/ 5 w 18"/>
                <a:gd name="T9" fmla="*/ 153 h 48"/>
                <a:gd name="T10" fmla="*/ 14 w 18"/>
                <a:gd name="T11" fmla="*/ 75 h 48"/>
                <a:gd name="T12" fmla="*/ 34 w 18"/>
                <a:gd name="T13" fmla="*/ 13 h 48"/>
                <a:gd name="T14" fmla="*/ 68 w 18"/>
                <a:gd name="T15" fmla="*/ 8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48">
                  <a:moveTo>
                    <a:pt x="18" y="3"/>
                  </a:moveTo>
                  <a:cubicBezTo>
                    <a:pt x="18" y="6"/>
                    <a:pt x="16" y="9"/>
                    <a:pt x="15" y="12"/>
                  </a:cubicBezTo>
                  <a:cubicBezTo>
                    <a:pt x="13" y="17"/>
                    <a:pt x="13" y="22"/>
                    <a:pt x="12" y="28"/>
                  </a:cubicBezTo>
                  <a:cubicBezTo>
                    <a:pt x="10" y="35"/>
                    <a:pt x="9" y="41"/>
                    <a:pt x="9" y="48"/>
                  </a:cubicBezTo>
                  <a:cubicBezTo>
                    <a:pt x="7" y="46"/>
                    <a:pt x="2" y="43"/>
                    <a:pt x="1" y="40"/>
                  </a:cubicBezTo>
                  <a:cubicBezTo>
                    <a:pt x="0" y="36"/>
                    <a:pt x="4" y="25"/>
                    <a:pt x="4" y="20"/>
                  </a:cubicBezTo>
                  <a:cubicBezTo>
                    <a:pt x="5" y="16"/>
                    <a:pt x="6" y="6"/>
                    <a:pt x="9" y="3"/>
                  </a:cubicBezTo>
                  <a:cubicBezTo>
                    <a:pt x="12" y="0"/>
                    <a:pt x="15" y="1"/>
                    <a:pt x="18" y="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7" name="Freeform 663">
              <a:extLst>
                <a:ext uri="{FF2B5EF4-FFF2-40B4-BE49-F238E27FC236}">
                  <a16:creationId xmlns:a16="http://schemas.microsoft.com/office/drawing/2014/main" id="{18701787-351D-6F7C-8B61-DCE789C0F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2224"/>
              <a:ext cx="27" cy="67"/>
            </a:xfrm>
            <a:custGeom>
              <a:avLst/>
              <a:gdLst>
                <a:gd name="T0" fmla="*/ 68 w 17"/>
                <a:gd name="T1" fmla="*/ 8 h 43"/>
                <a:gd name="T2" fmla="*/ 60 w 17"/>
                <a:gd name="T3" fmla="*/ 108 h 43"/>
                <a:gd name="T4" fmla="*/ 60 w 17"/>
                <a:gd name="T5" fmla="*/ 162 h 43"/>
                <a:gd name="T6" fmla="*/ 5 w 17"/>
                <a:gd name="T7" fmla="*/ 156 h 43"/>
                <a:gd name="T8" fmla="*/ 13 w 17"/>
                <a:gd name="T9" fmla="*/ 61 h 43"/>
                <a:gd name="T10" fmla="*/ 27 w 17"/>
                <a:gd name="T11" fmla="*/ 0 h 43"/>
                <a:gd name="T12" fmla="*/ 64 w 17"/>
                <a:gd name="T13" fmla="*/ 8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43">
                  <a:moveTo>
                    <a:pt x="17" y="2"/>
                  </a:moveTo>
                  <a:cubicBezTo>
                    <a:pt x="17" y="10"/>
                    <a:pt x="15" y="19"/>
                    <a:pt x="15" y="28"/>
                  </a:cubicBezTo>
                  <a:cubicBezTo>
                    <a:pt x="15" y="33"/>
                    <a:pt x="16" y="38"/>
                    <a:pt x="15" y="43"/>
                  </a:cubicBezTo>
                  <a:cubicBezTo>
                    <a:pt x="11" y="41"/>
                    <a:pt x="6" y="42"/>
                    <a:pt x="1" y="41"/>
                  </a:cubicBezTo>
                  <a:cubicBezTo>
                    <a:pt x="0" y="33"/>
                    <a:pt x="2" y="24"/>
                    <a:pt x="3" y="16"/>
                  </a:cubicBezTo>
                  <a:cubicBezTo>
                    <a:pt x="4" y="11"/>
                    <a:pt x="7" y="5"/>
                    <a:pt x="7" y="0"/>
                  </a:cubicBezTo>
                  <a:cubicBezTo>
                    <a:pt x="9" y="2"/>
                    <a:pt x="13" y="0"/>
                    <a:pt x="16" y="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8" name="Freeform 664">
              <a:extLst>
                <a:ext uri="{FF2B5EF4-FFF2-40B4-BE49-F238E27FC236}">
                  <a16:creationId xmlns:a16="http://schemas.microsoft.com/office/drawing/2014/main" id="{F0224223-669B-BCA7-D10A-98A02B3FC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2163"/>
              <a:ext cx="733" cy="1771"/>
            </a:xfrm>
            <a:custGeom>
              <a:avLst/>
              <a:gdLst>
                <a:gd name="T0" fmla="*/ 836 w 468"/>
                <a:gd name="T1" fmla="*/ 3979 h 1138"/>
                <a:gd name="T2" fmla="*/ 836 w 468"/>
                <a:gd name="T3" fmla="*/ 3976 h 1138"/>
                <a:gd name="T4" fmla="*/ 863 w 468"/>
                <a:gd name="T5" fmla="*/ 3206 h 1138"/>
                <a:gd name="T6" fmla="*/ 822 w 468"/>
                <a:gd name="T7" fmla="*/ 2408 h 1138"/>
                <a:gd name="T8" fmla="*/ 883 w 468"/>
                <a:gd name="T9" fmla="*/ 1220 h 1138"/>
                <a:gd name="T10" fmla="*/ 910 w 468"/>
                <a:gd name="T11" fmla="*/ 2129 h 1138"/>
                <a:gd name="T12" fmla="*/ 924 w 468"/>
                <a:gd name="T13" fmla="*/ 2600 h 1138"/>
                <a:gd name="T14" fmla="*/ 910 w 468"/>
                <a:gd name="T15" fmla="*/ 3147 h 1138"/>
                <a:gd name="T16" fmla="*/ 888 w 468"/>
                <a:gd name="T17" fmla="*/ 3626 h 1138"/>
                <a:gd name="T18" fmla="*/ 822 w 468"/>
                <a:gd name="T19" fmla="*/ 4101 h 1138"/>
                <a:gd name="T20" fmla="*/ 1560 w 468"/>
                <a:gd name="T21" fmla="*/ 4079 h 1138"/>
                <a:gd name="T22" fmla="*/ 1507 w 468"/>
                <a:gd name="T23" fmla="*/ 3889 h 1138"/>
                <a:gd name="T24" fmla="*/ 1526 w 468"/>
                <a:gd name="T25" fmla="*/ 3158 h 1138"/>
                <a:gd name="T26" fmla="*/ 1547 w 468"/>
                <a:gd name="T27" fmla="*/ 2400 h 1138"/>
                <a:gd name="T28" fmla="*/ 1587 w 468"/>
                <a:gd name="T29" fmla="*/ 2109 h 1138"/>
                <a:gd name="T30" fmla="*/ 1634 w 468"/>
                <a:gd name="T31" fmla="*/ 1780 h 1138"/>
                <a:gd name="T32" fmla="*/ 1634 w 468"/>
                <a:gd name="T33" fmla="*/ 135 h 1138"/>
                <a:gd name="T34" fmla="*/ 1599 w 468"/>
                <a:gd name="T35" fmla="*/ 0 h 1138"/>
                <a:gd name="T36" fmla="*/ 888 w 468"/>
                <a:gd name="T37" fmla="*/ 156 h 1138"/>
                <a:gd name="T38" fmla="*/ 155 w 468"/>
                <a:gd name="T39" fmla="*/ 22 h 1138"/>
                <a:gd name="T40" fmla="*/ 127 w 468"/>
                <a:gd name="T41" fmla="*/ 143 h 1138"/>
                <a:gd name="T42" fmla="*/ 143 w 468"/>
                <a:gd name="T43" fmla="*/ 1829 h 1138"/>
                <a:gd name="T44" fmla="*/ 157 w 468"/>
                <a:gd name="T45" fmla="*/ 2115 h 1138"/>
                <a:gd name="T46" fmla="*/ 218 w 468"/>
                <a:gd name="T47" fmla="*/ 2487 h 1138"/>
                <a:gd name="T48" fmla="*/ 208 w 468"/>
                <a:gd name="T49" fmla="*/ 2952 h 1138"/>
                <a:gd name="T50" fmla="*/ 208 w 468"/>
                <a:gd name="T51" fmla="*/ 3741 h 1138"/>
                <a:gd name="T52" fmla="*/ 172 w 468"/>
                <a:gd name="T53" fmla="*/ 4141 h 1138"/>
                <a:gd name="T54" fmla="*/ 880 w 468"/>
                <a:gd name="T55" fmla="*/ 4149 h 1138"/>
                <a:gd name="T56" fmla="*/ 876 w 468"/>
                <a:gd name="T57" fmla="*/ 4146 h 113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68" h="1138">
                  <a:moveTo>
                    <a:pt x="218" y="1056"/>
                  </a:moveTo>
                  <a:cubicBezTo>
                    <a:pt x="218" y="1055"/>
                    <a:pt x="218" y="1055"/>
                    <a:pt x="218" y="1055"/>
                  </a:cubicBezTo>
                  <a:cubicBezTo>
                    <a:pt x="213" y="1040"/>
                    <a:pt x="235" y="903"/>
                    <a:pt x="225" y="851"/>
                  </a:cubicBezTo>
                  <a:cubicBezTo>
                    <a:pt x="214" y="799"/>
                    <a:pt x="219" y="672"/>
                    <a:pt x="214" y="639"/>
                  </a:cubicBezTo>
                  <a:cubicBezTo>
                    <a:pt x="209" y="605"/>
                    <a:pt x="235" y="364"/>
                    <a:pt x="230" y="324"/>
                  </a:cubicBezTo>
                  <a:cubicBezTo>
                    <a:pt x="230" y="324"/>
                    <a:pt x="228" y="535"/>
                    <a:pt x="237" y="565"/>
                  </a:cubicBezTo>
                  <a:cubicBezTo>
                    <a:pt x="245" y="596"/>
                    <a:pt x="242" y="650"/>
                    <a:pt x="241" y="690"/>
                  </a:cubicBezTo>
                  <a:cubicBezTo>
                    <a:pt x="240" y="730"/>
                    <a:pt x="230" y="792"/>
                    <a:pt x="237" y="835"/>
                  </a:cubicBezTo>
                  <a:cubicBezTo>
                    <a:pt x="244" y="878"/>
                    <a:pt x="231" y="926"/>
                    <a:pt x="231" y="962"/>
                  </a:cubicBezTo>
                  <a:cubicBezTo>
                    <a:pt x="231" y="997"/>
                    <a:pt x="214" y="1068"/>
                    <a:pt x="214" y="1088"/>
                  </a:cubicBezTo>
                  <a:cubicBezTo>
                    <a:pt x="214" y="1108"/>
                    <a:pt x="344" y="1138"/>
                    <a:pt x="406" y="1082"/>
                  </a:cubicBezTo>
                  <a:cubicBezTo>
                    <a:pt x="406" y="1082"/>
                    <a:pt x="402" y="1050"/>
                    <a:pt x="392" y="1032"/>
                  </a:cubicBezTo>
                  <a:cubicBezTo>
                    <a:pt x="382" y="1013"/>
                    <a:pt x="405" y="886"/>
                    <a:pt x="397" y="838"/>
                  </a:cubicBezTo>
                  <a:cubicBezTo>
                    <a:pt x="391" y="799"/>
                    <a:pt x="403" y="663"/>
                    <a:pt x="403" y="637"/>
                  </a:cubicBezTo>
                  <a:cubicBezTo>
                    <a:pt x="403" y="611"/>
                    <a:pt x="413" y="586"/>
                    <a:pt x="413" y="560"/>
                  </a:cubicBezTo>
                  <a:cubicBezTo>
                    <a:pt x="413" y="534"/>
                    <a:pt x="427" y="493"/>
                    <a:pt x="425" y="472"/>
                  </a:cubicBezTo>
                  <a:cubicBezTo>
                    <a:pt x="420" y="426"/>
                    <a:pt x="468" y="319"/>
                    <a:pt x="425" y="36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416" y="0"/>
                    <a:pt x="328" y="36"/>
                    <a:pt x="231" y="41"/>
                  </a:cubicBezTo>
                  <a:cubicBezTo>
                    <a:pt x="134" y="46"/>
                    <a:pt x="40" y="6"/>
                    <a:pt x="40" y="6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3" y="38"/>
                    <a:pt x="0" y="327"/>
                    <a:pt x="37" y="485"/>
                  </a:cubicBezTo>
                  <a:cubicBezTo>
                    <a:pt x="45" y="517"/>
                    <a:pt x="33" y="540"/>
                    <a:pt x="41" y="561"/>
                  </a:cubicBezTo>
                  <a:cubicBezTo>
                    <a:pt x="49" y="583"/>
                    <a:pt x="51" y="643"/>
                    <a:pt x="57" y="660"/>
                  </a:cubicBezTo>
                  <a:cubicBezTo>
                    <a:pt x="62" y="677"/>
                    <a:pt x="50" y="745"/>
                    <a:pt x="54" y="783"/>
                  </a:cubicBezTo>
                  <a:cubicBezTo>
                    <a:pt x="58" y="820"/>
                    <a:pt x="53" y="955"/>
                    <a:pt x="54" y="993"/>
                  </a:cubicBezTo>
                  <a:cubicBezTo>
                    <a:pt x="55" y="1032"/>
                    <a:pt x="38" y="1084"/>
                    <a:pt x="45" y="1099"/>
                  </a:cubicBezTo>
                  <a:cubicBezTo>
                    <a:pt x="51" y="1113"/>
                    <a:pt x="173" y="1128"/>
                    <a:pt x="229" y="1101"/>
                  </a:cubicBezTo>
                  <a:cubicBezTo>
                    <a:pt x="229" y="1101"/>
                    <a:pt x="229" y="1101"/>
                    <a:pt x="228" y="110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79" name="Freeform 665">
              <a:extLst>
                <a:ext uri="{FF2B5EF4-FFF2-40B4-BE49-F238E27FC236}">
                  <a16:creationId xmlns:a16="http://schemas.microsoft.com/office/drawing/2014/main" id="{098E5C0E-E677-3F0D-6C81-1027D7855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2273"/>
              <a:ext cx="135" cy="134"/>
            </a:xfrm>
            <a:custGeom>
              <a:avLst/>
              <a:gdLst>
                <a:gd name="T0" fmla="*/ 286 w 86"/>
                <a:gd name="T1" fmla="*/ 8 h 86"/>
                <a:gd name="T2" fmla="*/ 284 w 86"/>
                <a:gd name="T3" fmla="*/ 0 h 86"/>
                <a:gd name="T4" fmla="*/ 333 w 86"/>
                <a:gd name="T5" fmla="*/ 8 h 86"/>
                <a:gd name="T6" fmla="*/ 278 w 86"/>
                <a:gd name="T7" fmla="*/ 109 h 86"/>
                <a:gd name="T8" fmla="*/ 168 w 86"/>
                <a:gd name="T9" fmla="*/ 249 h 86"/>
                <a:gd name="T10" fmla="*/ 0 w 86"/>
                <a:gd name="T11" fmla="*/ 326 h 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86">
                  <a:moveTo>
                    <a:pt x="74" y="2"/>
                  </a:moveTo>
                  <a:cubicBezTo>
                    <a:pt x="74" y="1"/>
                    <a:pt x="73" y="1"/>
                    <a:pt x="73" y="0"/>
                  </a:cubicBezTo>
                  <a:cubicBezTo>
                    <a:pt x="77" y="1"/>
                    <a:pt x="82" y="4"/>
                    <a:pt x="86" y="2"/>
                  </a:cubicBezTo>
                  <a:cubicBezTo>
                    <a:pt x="83" y="11"/>
                    <a:pt x="77" y="21"/>
                    <a:pt x="72" y="29"/>
                  </a:cubicBezTo>
                  <a:cubicBezTo>
                    <a:pt x="64" y="42"/>
                    <a:pt x="56" y="56"/>
                    <a:pt x="43" y="66"/>
                  </a:cubicBezTo>
                  <a:cubicBezTo>
                    <a:pt x="30" y="76"/>
                    <a:pt x="15" y="81"/>
                    <a:pt x="0" y="8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0" name="Freeform 666">
              <a:extLst>
                <a:ext uri="{FF2B5EF4-FFF2-40B4-BE49-F238E27FC236}">
                  <a16:creationId xmlns:a16="http://schemas.microsoft.com/office/drawing/2014/main" id="{0DF4AB2C-CC36-867F-AA5C-73E6993FD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" y="2266"/>
              <a:ext cx="177" cy="93"/>
            </a:xfrm>
            <a:custGeom>
              <a:avLst/>
              <a:gdLst>
                <a:gd name="T0" fmla="*/ 34 w 113"/>
                <a:gd name="T1" fmla="*/ 0 h 60"/>
                <a:gd name="T2" fmla="*/ 0 w 113"/>
                <a:gd name="T3" fmla="*/ 12 h 60"/>
                <a:gd name="T4" fmla="*/ 83 w 113"/>
                <a:gd name="T5" fmla="*/ 109 h 60"/>
                <a:gd name="T6" fmla="*/ 238 w 113"/>
                <a:gd name="T7" fmla="*/ 195 h 60"/>
                <a:gd name="T8" fmla="*/ 434 w 113"/>
                <a:gd name="T9" fmla="*/ 223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3" h="60">
                  <a:moveTo>
                    <a:pt x="9" y="0"/>
                  </a:moveTo>
                  <a:cubicBezTo>
                    <a:pt x="6" y="1"/>
                    <a:pt x="3" y="2"/>
                    <a:pt x="0" y="3"/>
                  </a:cubicBezTo>
                  <a:cubicBezTo>
                    <a:pt x="0" y="12"/>
                    <a:pt x="15" y="25"/>
                    <a:pt x="22" y="29"/>
                  </a:cubicBezTo>
                  <a:cubicBezTo>
                    <a:pt x="34" y="38"/>
                    <a:pt x="48" y="46"/>
                    <a:pt x="62" y="52"/>
                  </a:cubicBezTo>
                  <a:cubicBezTo>
                    <a:pt x="79" y="58"/>
                    <a:pt x="94" y="60"/>
                    <a:pt x="113" y="6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1" name="Freeform 667">
              <a:extLst>
                <a:ext uri="{FF2B5EF4-FFF2-40B4-BE49-F238E27FC236}">
                  <a16:creationId xmlns:a16="http://schemas.microsoft.com/office/drawing/2014/main" id="{077BF936-9175-74D9-C987-E6CC90A86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1" y="2272"/>
              <a:ext cx="151" cy="87"/>
            </a:xfrm>
            <a:custGeom>
              <a:avLst/>
              <a:gdLst>
                <a:gd name="T0" fmla="*/ 0 w 96"/>
                <a:gd name="T1" fmla="*/ 48 h 56"/>
                <a:gd name="T2" fmla="*/ 35 w 96"/>
                <a:gd name="T3" fmla="*/ 53 h 56"/>
                <a:gd name="T4" fmla="*/ 90 w 96"/>
                <a:gd name="T5" fmla="*/ 48 h 56"/>
                <a:gd name="T6" fmla="*/ 190 w 96"/>
                <a:gd name="T7" fmla="*/ 39 h 56"/>
                <a:gd name="T8" fmla="*/ 333 w 96"/>
                <a:gd name="T9" fmla="*/ 0 h 56"/>
                <a:gd name="T10" fmla="*/ 359 w 96"/>
                <a:gd name="T11" fmla="*/ 123 h 56"/>
                <a:gd name="T12" fmla="*/ 368 w 96"/>
                <a:gd name="T13" fmla="*/ 21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" h="56">
                  <a:moveTo>
                    <a:pt x="0" y="13"/>
                  </a:moveTo>
                  <a:cubicBezTo>
                    <a:pt x="2" y="12"/>
                    <a:pt x="6" y="14"/>
                    <a:pt x="9" y="14"/>
                  </a:cubicBezTo>
                  <a:cubicBezTo>
                    <a:pt x="14" y="14"/>
                    <a:pt x="19" y="13"/>
                    <a:pt x="23" y="13"/>
                  </a:cubicBezTo>
                  <a:cubicBezTo>
                    <a:pt x="32" y="12"/>
                    <a:pt x="41" y="11"/>
                    <a:pt x="49" y="10"/>
                  </a:cubicBezTo>
                  <a:cubicBezTo>
                    <a:pt x="63" y="8"/>
                    <a:pt x="74" y="4"/>
                    <a:pt x="86" y="0"/>
                  </a:cubicBezTo>
                  <a:cubicBezTo>
                    <a:pt x="89" y="11"/>
                    <a:pt x="91" y="22"/>
                    <a:pt x="92" y="33"/>
                  </a:cubicBezTo>
                  <a:cubicBezTo>
                    <a:pt x="92" y="41"/>
                    <a:pt x="96" y="49"/>
                    <a:pt x="95" y="5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2" name="Freeform 668">
              <a:extLst>
                <a:ext uri="{FF2B5EF4-FFF2-40B4-BE49-F238E27FC236}">
                  <a16:creationId xmlns:a16="http://schemas.microsoft.com/office/drawing/2014/main" id="{FE8BED66-D1CD-C408-4434-5A3C6C580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" y="2286"/>
              <a:ext cx="21" cy="19"/>
            </a:xfrm>
            <a:custGeom>
              <a:avLst/>
              <a:gdLst>
                <a:gd name="T0" fmla="*/ 29 w 13"/>
                <a:gd name="T1" fmla="*/ 5 h 12"/>
                <a:gd name="T2" fmla="*/ 26 w 13"/>
                <a:gd name="T3" fmla="*/ 43 h 12"/>
                <a:gd name="T4" fmla="*/ 29 w 13"/>
                <a:gd name="T5" fmla="*/ 13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2">
                  <a:moveTo>
                    <a:pt x="7" y="1"/>
                  </a:moveTo>
                  <a:cubicBezTo>
                    <a:pt x="1" y="1"/>
                    <a:pt x="0" y="11"/>
                    <a:pt x="6" y="11"/>
                  </a:cubicBezTo>
                  <a:cubicBezTo>
                    <a:pt x="13" y="12"/>
                    <a:pt x="13" y="0"/>
                    <a:pt x="7" y="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3" name="Freeform 669">
              <a:extLst>
                <a:ext uri="{FF2B5EF4-FFF2-40B4-BE49-F238E27FC236}">
                  <a16:creationId xmlns:a16="http://schemas.microsoft.com/office/drawing/2014/main" id="{63A56407-B616-DACA-402E-F8AB15F4E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" y="2311"/>
              <a:ext cx="13" cy="1"/>
            </a:xfrm>
            <a:custGeom>
              <a:avLst/>
              <a:gdLst>
                <a:gd name="T0" fmla="*/ 0 w 8"/>
                <a:gd name="T1" fmla="*/ 0 h 1"/>
                <a:gd name="T2" fmla="*/ 34 w 8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3" y="1"/>
                    <a:pt x="6" y="1"/>
                    <a:pt x="8" y="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4" name="Freeform 670">
              <a:extLst>
                <a:ext uri="{FF2B5EF4-FFF2-40B4-BE49-F238E27FC236}">
                  <a16:creationId xmlns:a16="http://schemas.microsoft.com/office/drawing/2014/main" id="{C6C3B0BE-F808-6760-4A5A-7E94E9ABB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" y="2309"/>
              <a:ext cx="9" cy="2"/>
            </a:xfrm>
            <a:custGeom>
              <a:avLst/>
              <a:gdLst>
                <a:gd name="T0" fmla="*/ 0 w 6"/>
                <a:gd name="T1" fmla="*/ 8 h 1"/>
                <a:gd name="T2" fmla="*/ 21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1"/>
                  </a:moveTo>
                  <a:cubicBezTo>
                    <a:pt x="2" y="1"/>
                    <a:pt x="4" y="0"/>
                    <a:pt x="6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5" name="Freeform 671">
              <a:extLst>
                <a:ext uri="{FF2B5EF4-FFF2-40B4-BE49-F238E27FC236}">
                  <a16:creationId xmlns:a16="http://schemas.microsoft.com/office/drawing/2014/main" id="{958868F4-DB41-DF44-9FB0-F47F2C87E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0" y="2306"/>
              <a:ext cx="9" cy="2"/>
            </a:xfrm>
            <a:custGeom>
              <a:avLst/>
              <a:gdLst>
                <a:gd name="T0" fmla="*/ 0 w 6"/>
                <a:gd name="T1" fmla="*/ 8 h 1"/>
                <a:gd name="T2" fmla="*/ 21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1"/>
                  </a:moveTo>
                  <a:cubicBezTo>
                    <a:pt x="2" y="1"/>
                    <a:pt x="4" y="1"/>
                    <a:pt x="6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6" name="Freeform 672">
              <a:extLst>
                <a:ext uri="{FF2B5EF4-FFF2-40B4-BE49-F238E27FC236}">
                  <a16:creationId xmlns:a16="http://schemas.microsoft.com/office/drawing/2014/main" id="{4553A106-4D45-64DC-A72C-8503777F9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2" y="2301"/>
              <a:ext cx="6" cy="2"/>
            </a:xfrm>
            <a:custGeom>
              <a:avLst/>
              <a:gdLst>
                <a:gd name="T0" fmla="*/ 0 w 4"/>
                <a:gd name="T1" fmla="*/ 8 h 1"/>
                <a:gd name="T2" fmla="*/ 14 w 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0" y="1"/>
                    <a:pt x="2" y="1"/>
                    <a:pt x="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7" name="Freeform 673">
              <a:extLst>
                <a:ext uri="{FF2B5EF4-FFF2-40B4-BE49-F238E27FC236}">
                  <a16:creationId xmlns:a16="http://schemas.microsoft.com/office/drawing/2014/main" id="{4C402E96-969F-082D-492C-9900CE9F1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2308"/>
              <a:ext cx="82" cy="169"/>
            </a:xfrm>
            <a:custGeom>
              <a:avLst/>
              <a:gdLst>
                <a:gd name="T0" fmla="*/ 203 w 52"/>
                <a:gd name="T1" fmla="*/ 406 h 109"/>
                <a:gd name="T2" fmla="*/ 43 w 52"/>
                <a:gd name="T3" fmla="*/ 0 h 109"/>
                <a:gd name="T4" fmla="*/ 189 w 52"/>
                <a:gd name="T5" fmla="*/ 398 h 1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" h="109">
                  <a:moveTo>
                    <a:pt x="52" y="109"/>
                  </a:moveTo>
                  <a:cubicBezTo>
                    <a:pt x="22" y="86"/>
                    <a:pt x="12" y="35"/>
                    <a:pt x="11" y="0"/>
                  </a:cubicBezTo>
                  <a:cubicBezTo>
                    <a:pt x="0" y="32"/>
                    <a:pt x="7" y="101"/>
                    <a:pt x="48" y="107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8" name="Freeform 674">
              <a:extLst>
                <a:ext uri="{FF2B5EF4-FFF2-40B4-BE49-F238E27FC236}">
                  <a16:creationId xmlns:a16="http://schemas.microsoft.com/office/drawing/2014/main" id="{4A47B5EA-2492-351D-1342-D376A3686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8" y="2336"/>
              <a:ext cx="110" cy="93"/>
            </a:xfrm>
            <a:custGeom>
              <a:avLst/>
              <a:gdLst>
                <a:gd name="T0" fmla="*/ 0 w 70"/>
                <a:gd name="T1" fmla="*/ 183 h 60"/>
                <a:gd name="T2" fmla="*/ 77 w 70"/>
                <a:gd name="T3" fmla="*/ 161 h 60"/>
                <a:gd name="T4" fmla="*/ 156 w 70"/>
                <a:gd name="T5" fmla="*/ 122 h 60"/>
                <a:gd name="T6" fmla="*/ 272 w 70"/>
                <a:gd name="T7" fmla="*/ 0 h 60"/>
                <a:gd name="T8" fmla="*/ 222 w 70"/>
                <a:gd name="T9" fmla="*/ 93 h 60"/>
                <a:gd name="T10" fmla="*/ 141 w 70"/>
                <a:gd name="T11" fmla="*/ 153 h 60"/>
                <a:gd name="T12" fmla="*/ 60 w 70"/>
                <a:gd name="T13" fmla="*/ 189 h 60"/>
                <a:gd name="T14" fmla="*/ 5 w 70"/>
                <a:gd name="T15" fmla="*/ 19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" h="60">
                  <a:moveTo>
                    <a:pt x="0" y="49"/>
                  </a:moveTo>
                  <a:cubicBezTo>
                    <a:pt x="6" y="52"/>
                    <a:pt x="15" y="46"/>
                    <a:pt x="20" y="43"/>
                  </a:cubicBezTo>
                  <a:cubicBezTo>
                    <a:pt x="27" y="40"/>
                    <a:pt x="34" y="38"/>
                    <a:pt x="40" y="33"/>
                  </a:cubicBezTo>
                  <a:cubicBezTo>
                    <a:pt x="52" y="23"/>
                    <a:pt x="61" y="14"/>
                    <a:pt x="70" y="0"/>
                  </a:cubicBezTo>
                  <a:cubicBezTo>
                    <a:pt x="70" y="7"/>
                    <a:pt x="61" y="20"/>
                    <a:pt x="57" y="25"/>
                  </a:cubicBezTo>
                  <a:cubicBezTo>
                    <a:pt x="52" y="32"/>
                    <a:pt x="44" y="37"/>
                    <a:pt x="36" y="41"/>
                  </a:cubicBezTo>
                  <a:cubicBezTo>
                    <a:pt x="29" y="45"/>
                    <a:pt x="22" y="48"/>
                    <a:pt x="15" y="51"/>
                  </a:cubicBezTo>
                  <a:cubicBezTo>
                    <a:pt x="11" y="53"/>
                    <a:pt x="1" y="60"/>
                    <a:pt x="1" y="53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89" name="Freeform 675">
              <a:extLst>
                <a:ext uri="{FF2B5EF4-FFF2-40B4-BE49-F238E27FC236}">
                  <a16:creationId xmlns:a16="http://schemas.microsoft.com/office/drawing/2014/main" id="{F176428E-3EB6-A1C8-B67B-3109FA02D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2211"/>
              <a:ext cx="17" cy="59"/>
            </a:xfrm>
            <a:custGeom>
              <a:avLst/>
              <a:gdLst>
                <a:gd name="T0" fmla="*/ 26 w 11"/>
                <a:gd name="T1" fmla="*/ 0 h 38"/>
                <a:gd name="T2" fmla="*/ 5 w 11"/>
                <a:gd name="T3" fmla="*/ 143 h 38"/>
                <a:gd name="T4" fmla="*/ 19 w 11"/>
                <a:gd name="T5" fmla="*/ 67 h 38"/>
                <a:gd name="T6" fmla="*/ 29 w 11"/>
                <a:gd name="T7" fmla="*/ 5 h 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38">
                  <a:moveTo>
                    <a:pt x="7" y="0"/>
                  </a:moveTo>
                  <a:cubicBezTo>
                    <a:pt x="10" y="12"/>
                    <a:pt x="0" y="26"/>
                    <a:pt x="1" y="38"/>
                  </a:cubicBezTo>
                  <a:cubicBezTo>
                    <a:pt x="4" y="36"/>
                    <a:pt x="4" y="22"/>
                    <a:pt x="5" y="18"/>
                  </a:cubicBezTo>
                  <a:cubicBezTo>
                    <a:pt x="6" y="13"/>
                    <a:pt x="11" y="4"/>
                    <a:pt x="8" y="1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0" name="Freeform 676">
              <a:extLst>
                <a:ext uri="{FF2B5EF4-FFF2-40B4-BE49-F238E27FC236}">
                  <a16:creationId xmlns:a16="http://schemas.microsoft.com/office/drawing/2014/main" id="{714CA164-DAC1-744B-6770-704F510429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2186"/>
              <a:ext cx="19" cy="58"/>
            </a:xfrm>
            <a:custGeom>
              <a:avLst/>
              <a:gdLst>
                <a:gd name="T0" fmla="*/ 40 w 12"/>
                <a:gd name="T1" fmla="*/ 5 h 37"/>
                <a:gd name="T2" fmla="*/ 21 w 12"/>
                <a:gd name="T3" fmla="*/ 83 h 37"/>
                <a:gd name="T4" fmla="*/ 16 w 12"/>
                <a:gd name="T5" fmla="*/ 143 h 37"/>
                <a:gd name="T6" fmla="*/ 33 w 12"/>
                <a:gd name="T7" fmla="*/ 66 h 37"/>
                <a:gd name="T8" fmla="*/ 40 w 12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7">
                  <a:moveTo>
                    <a:pt x="10" y="1"/>
                  </a:moveTo>
                  <a:cubicBezTo>
                    <a:pt x="7" y="5"/>
                    <a:pt x="6" y="16"/>
                    <a:pt x="5" y="22"/>
                  </a:cubicBezTo>
                  <a:cubicBezTo>
                    <a:pt x="4" y="25"/>
                    <a:pt x="0" y="34"/>
                    <a:pt x="4" y="37"/>
                  </a:cubicBezTo>
                  <a:cubicBezTo>
                    <a:pt x="7" y="32"/>
                    <a:pt x="7" y="23"/>
                    <a:pt x="8" y="17"/>
                  </a:cubicBezTo>
                  <a:cubicBezTo>
                    <a:pt x="9" y="12"/>
                    <a:pt x="12" y="5"/>
                    <a:pt x="10" y="0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1" name="Freeform 677">
              <a:extLst>
                <a:ext uri="{FF2B5EF4-FFF2-40B4-BE49-F238E27FC236}">
                  <a16:creationId xmlns:a16="http://schemas.microsoft.com/office/drawing/2014/main" id="{AF1D3DC5-31CE-CA1F-20C3-E95046C2B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" y="2228"/>
              <a:ext cx="14" cy="56"/>
            </a:xfrm>
            <a:custGeom>
              <a:avLst/>
              <a:gdLst>
                <a:gd name="T0" fmla="*/ 22 w 9"/>
                <a:gd name="T1" fmla="*/ 5 h 36"/>
                <a:gd name="T2" fmla="*/ 5 w 9"/>
                <a:gd name="T3" fmla="*/ 131 h 36"/>
                <a:gd name="T4" fmla="*/ 22 w 9"/>
                <a:gd name="T5" fmla="*/ 62 h 36"/>
                <a:gd name="T6" fmla="*/ 34 w 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36">
                  <a:moveTo>
                    <a:pt x="6" y="1"/>
                  </a:moveTo>
                  <a:cubicBezTo>
                    <a:pt x="4" y="11"/>
                    <a:pt x="0" y="25"/>
                    <a:pt x="1" y="35"/>
                  </a:cubicBezTo>
                  <a:cubicBezTo>
                    <a:pt x="7" y="36"/>
                    <a:pt x="6" y="21"/>
                    <a:pt x="6" y="17"/>
                  </a:cubicBezTo>
                  <a:cubicBezTo>
                    <a:pt x="7" y="11"/>
                    <a:pt x="9" y="5"/>
                    <a:pt x="9" y="0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2" name="Freeform 678">
              <a:extLst>
                <a:ext uri="{FF2B5EF4-FFF2-40B4-BE49-F238E27FC236}">
                  <a16:creationId xmlns:a16="http://schemas.microsoft.com/office/drawing/2014/main" id="{EC5E6532-8926-082C-2131-DB6FF7761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2241"/>
              <a:ext cx="14" cy="26"/>
            </a:xfrm>
            <a:custGeom>
              <a:avLst/>
              <a:gdLst>
                <a:gd name="T0" fmla="*/ 34 w 9"/>
                <a:gd name="T1" fmla="*/ 5 h 17"/>
                <a:gd name="T2" fmla="*/ 5 w 9"/>
                <a:gd name="T3" fmla="*/ 26 h 17"/>
                <a:gd name="T4" fmla="*/ 30 w 9"/>
                <a:gd name="T5" fmla="*/ 43 h 17"/>
                <a:gd name="T6" fmla="*/ 26 w 9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7">
                  <a:moveTo>
                    <a:pt x="9" y="1"/>
                  </a:moveTo>
                  <a:cubicBezTo>
                    <a:pt x="4" y="0"/>
                    <a:pt x="1" y="2"/>
                    <a:pt x="1" y="7"/>
                  </a:cubicBezTo>
                  <a:cubicBezTo>
                    <a:pt x="0" y="11"/>
                    <a:pt x="6" y="17"/>
                    <a:pt x="8" y="12"/>
                  </a:cubicBezTo>
                  <a:cubicBezTo>
                    <a:pt x="1" y="11"/>
                    <a:pt x="5" y="2"/>
                    <a:pt x="7" y="0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3" name="Freeform 679">
              <a:extLst>
                <a:ext uri="{FF2B5EF4-FFF2-40B4-BE49-F238E27FC236}">
                  <a16:creationId xmlns:a16="http://schemas.microsoft.com/office/drawing/2014/main" id="{10A429FA-BDB7-1207-928D-EA4B3FBF5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2214"/>
              <a:ext cx="14" cy="45"/>
            </a:xfrm>
            <a:custGeom>
              <a:avLst/>
              <a:gdLst>
                <a:gd name="T0" fmla="*/ 0 w 9"/>
                <a:gd name="T1" fmla="*/ 12 h 29"/>
                <a:gd name="T2" fmla="*/ 34 w 9"/>
                <a:gd name="T3" fmla="*/ 109 h 29"/>
                <a:gd name="T4" fmla="*/ 5 w 9"/>
                <a:gd name="T5" fmla="*/ 8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29">
                  <a:moveTo>
                    <a:pt x="0" y="3"/>
                  </a:moveTo>
                  <a:cubicBezTo>
                    <a:pt x="6" y="10"/>
                    <a:pt x="6" y="21"/>
                    <a:pt x="9" y="29"/>
                  </a:cubicBezTo>
                  <a:cubicBezTo>
                    <a:pt x="8" y="25"/>
                    <a:pt x="6" y="0"/>
                    <a:pt x="1" y="2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4" name="Freeform 680">
              <a:extLst>
                <a:ext uri="{FF2B5EF4-FFF2-40B4-BE49-F238E27FC236}">
                  <a16:creationId xmlns:a16="http://schemas.microsoft.com/office/drawing/2014/main" id="{8F66D427-7884-2437-9F4A-F6646D571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" y="2194"/>
              <a:ext cx="26" cy="53"/>
            </a:xfrm>
            <a:custGeom>
              <a:avLst/>
              <a:gdLst>
                <a:gd name="T0" fmla="*/ 0 w 17"/>
                <a:gd name="T1" fmla="*/ 19 h 34"/>
                <a:gd name="T2" fmla="*/ 26 w 17"/>
                <a:gd name="T3" fmla="*/ 80 h 34"/>
                <a:gd name="T4" fmla="*/ 43 w 17"/>
                <a:gd name="T5" fmla="*/ 129 h 34"/>
                <a:gd name="T6" fmla="*/ 35 w 17"/>
                <a:gd name="T7" fmla="*/ 65 h 34"/>
                <a:gd name="T8" fmla="*/ 5 w 17"/>
                <a:gd name="T9" fmla="*/ 19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34">
                  <a:moveTo>
                    <a:pt x="0" y="5"/>
                  </a:moveTo>
                  <a:cubicBezTo>
                    <a:pt x="3" y="10"/>
                    <a:pt x="5" y="16"/>
                    <a:pt x="7" y="21"/>
                  </a:cubicBezTo>
                  <a:cubicBezTo>
                    <a:pt x="8" y="25"/>
                    <a:pt x="9" y="31"/>
                    <a:pt x="12" y="34"/>
                  </a:cubicBezTo>
                  <a:cubicBezTo>
                    <a:pt x="17" y="30"/>
                    <a:pt x="12" y="23"/>
                    <a:pt x="10" y="17"/>
                  </a:cubicBezTo>
                  <a:cubicBezTo>
                    <a:pt x="9" y="13"/>
                    <a:pt x="6" y="0"/>
                    <a:pt x="1" y="5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5" name="Freeform 681">
              <a:extLst>
                <a:ext uri="{FF2B5EF4-FFF2-40B4-BE49-F238E27FC236}">
                  <a16:creationId xmlns:a16="http://schemas.microsoft.com/office/drawing/2014/main" id="{734ADD04-54A7-0E83-81CA-55C91FB7D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175"/>
              <a:ext cx="22" cy="53"/>
            </a:xfrm>
            <a:custGeom>
              <a:avLst/>
              <a:gdLst>
                <a:gd name="T0" fmla="*/ 0 w 14"/>
                <a:gd name="T1" fmla="*/ 8 h 34"/>
                <a:gd name="T2" fmla="*/ 39 w 14"/>
                <a:gd name="T3" fmla="*/ 129 h 34"/>
                <a:gd name="T4" fmla="*/ 49 w 14"/>
                <a:gd name="T5" fmla="*/ 125 h 34"/>
                <a:gd name="T6" fmla="*/ 0 w 14"/>
                <a:gd name="T7" fmla="*/ 12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34">
                  <a:moveTo>
                    <a:pt x="0" y="2"/>
                  </a:moveTo>
                  <a:cubicBezTo>
                    <a:pt x="2" y="12"/>
                    <a:pt x="6" y="25"/>
                    <a:pt x="10" y="34"/>
                  </a:cubicBezTo>
                  <a:cubicBezTo>
                    <a:pt x="11" y="34"/>
                    <a:pt x="13" y="33"/>
                    <a:pt x="13" y="33"/>
                  </a:cubicBezTo>
                  <a:cubicBezTo>
                    <a:pt x="14" y="27"/>
                    <a:pt x="5" y="0"/>
                    <a:pt x="0" y="3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6" name="Freeform 682">
              <a:extLst>
                <a:ext uri="{FF2B5EF4-FFF2-40B4-BE49-F238E27FC236}">
                  <a16:creationId xmlns:a16="http://schemas.microsoft.com/office/drawing/2014/main" id="{71FC6B86-EE6A-B541-79AC-41821FCBC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2275"/>
              <a:ext cx="125" cy="26"/>
            </a:xfrm>
            <a:custGeom>
              <a:avLst/>
              <a:gdLst>
                <a:gd name="T0" fmla="*/ 5 w 80"/>
                <a:gd name="T1" fmla="*/ 49 h 17"/>
                <a:gd name="T2" fmla="*/ 5 w 80"/>
                <a:gd name="T3" fmla="*/ 49 h 17"/>
                <a:gd name="T4" fmla="*/ 34 w 80"/>
                <a:gd name="T5" fmla="*/ 49 h 17"/>
                <a:gd name="T6" fmla="*/ 66 w 80"/>
                <a:gd name="T7" fmla="*/ 47 h 17"/>
                <a:gd name="T8" fmla="*/ 127 w 80"/>
                <a:gd name="T9" fmla="*/ 40 h 17"/>
                <a:gd name="T10" fmla="*/ 238 w 80"/>
                <a:gd name="T11" fmla="*/ 18 h 17"/>
                <a:gd name="T12" fmla="*/ 278 w 80"/>
                <a:gd name="T13" fmla="*/ 5 h 17"/>
                <a:gd name="T14" fmla="*/ 298 w 80"/>
                <a:gd name="T15" fmla="*/ 0 h 17"/>
                <a:gd name="T16" fmla="*/ 298 w 80"/>
                <a:gd name="T17" fmla="*/ 14 h 17"/>
                <a:gd name="T18" fmla="*/ 264 w 80"/>
                <a:gd name="T19" fmla="*/ 26 h 17"/>
                <a:gd name="T20" fmla="*/ 216 w 80"/>
                <a:gd name="T21" fmla="*/ 43 h 17"/>
                <a:gd name="T22" fmla="*/ 177 w 80"/>
                <a:gd name="T23" fmla="*/ 49 h 17"/>
                <a:gd name="T24" fmla="*/ 138 w 80"/>
                <a:gd name="T25" fmla="*/ 54 h 17"/>
                <a:gd name="T26" fmla="*/ 61 w 80"/>
                <a:gd name="T27" fmla="*/ 61 h 17"/>
                <a:gd name="T28" fmla="*/ 22 w 80"/>
                <a:gd name="T29" fmla="*/ 61 h 17"/>
                <a:gd name="T30" fmla="*/ 5 w 80"/>
                <a:gd name="T31" fmla="*/ 49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0" h="17">
                  <a:moveTo>
                    <a:pt x="1" y="14"/>
                  </a:moveTo>
                  <a:cubicBezTo>
                    <a:pt x="1" y="14"/>
                    <a:pt x="0" y="14"/>
                    <a:pt x="1" y="14"/>
                  </a:cubicBezTo>
                  <a:cubicBezTo>
                    <a:pt x="3" y="14"/>
                    <a:pt x="6" y="14"/>
                    <a:pt x="9" y="14"/>
                  </a:cubicBezTo>
                  <a:cubicBezTo>
                    <a:pt x="12" y="14"/>
                    <a:pt x="14" y="13"/>
                    <a:pt x="17" y="13"/>
                  </a:cubicBezTo>
                  <a:cubicBezTo>
                    <a:pt x="23" y="13"/>
                    <a:pt x="27" y="12"/>
                    <a:pt x="33" y="11"/>
                  </a:cubicBezTo>
                  <a:cubicBezTo>
                    <a:pt x="43" y="10"/>
                    <a:pt x="53" y="8"/>
                    <a:pt x="62" y="5"/>
                  </a:cubicBezTo>
                  <a:cubicBezTo>
                    <a:pt x="66" y="4"/>
                    <a:pt x="70" y="2"/>
                    <a:pt x="73" y="1"/>
                  </a:cubicBezTo>
                  <a:cubicBezTo>
                    <a:pt x="74" y="1"/>
                    <a:pt x="76" y="1"/>
                    <a:pt x="78" y="0"/>
                  </a:cubicBezTo>
                  <a:cubicBezTo>
                    <a:pt x="80" y="0"/>
                    <a:pt x="80" y="2"/>
                    <a:pt x="78" y="4"/>
                  </a:cubicBezTo>
                  <a:cubicBezTo>
                    <a:pt x="76" y="6"/>
                    <a:pt x="71" y="6"/>
                    <a:pt x="69" y="7"/>
                  </a:cubicBezTo>
                  <a:cubicBezTo>
                    <a:pt x="64" y="9"/>
                    <a:pt x="60" y="11"/>
                    <a:pt x="56" y="12"/>
                  </a:cubicBezTo>
                  <a:cubicBezTo>
                    <a:pt x="52" y="12"/>
                    <a:pt x="49" y="13"/>
                    <a:pt x="46" y="14"/>
                  </a:cubicBezTo>
                  <a:cubicBezTo>
                    <a:pt x="42" y="15"/>
                    <a:pt x="39" y="14"/>
                    <a:pt x="36" y="15"/>
                  </a:cubicBezTo>
                  <a:cubicBezTo>
                    <a:pt x="29" y="17"/>
                    <a:pt x="22" y="17"/>
                    <a:pt x="16" y="17"/>
                  </a:cubicBezTo>
                  <a:cubicBezTo>
                    <a:pt x="13" y="17"/>
                    <a:pt x="9" y="17"/>
                    <a:pt x="6" y="17"/>
                  </a:cubicBezTo>
                  <a:cubicBezTo>
                    <a:pt x="4" y="16"/>
                    <a:pt x="2" y="15"/>
                    <a:pt x="1" y="14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7" name="Freeform 683">
              <a:extLst>
                <a:ext uri="{FF2B5EF4-FFF2-40B4-BE49-F238E27FC236}">
                  <a16:creationId xmlns:a16="http://schemas.microsoft.com/office/drawing/2014/main" id="{997C67F6-8349-2DB2-689B-8D82EBC6B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7" y="2291"/>
              <a:ext cx="10" cy="10"/>
            </a:xfrm>
            <a:custGeom>
              <a:avLst/>
              <a:gdLst>
                <a:gd name="T0" fmla="*/ 20 w 6"/>
                <a:gd name="T1" fmla="*/ 6 h 7"/>
                <a:gd name="T2" fmla="*/ 8 w 6"/>
                <a:gd name="T3" fmla="*/ 19 h 7"/>
                <a:gd name="T4" fmla="*/ 20 w 6"/>
                <a:gd name="T5" fmla="*/ 6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7">
                  <a:moveTo>
                    <a:pt x="4" y="2"/>
                  </a:moveTo>
                  <a:cubicBezTo>
                    <a:pt x="1" y="0"/>
                    <a:pt x="0" y="5"/>
                    <a:pt x="2" y="6"/>
                  </a:cubicBezTo>
                  <a:cubicBezTo>
                    <a:pt x="4" y="7"/>
                    <a:pt x="6" y="3"/>
                    <a:pt x="4" y="2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8" name="Freeform 684">
              <a:extLst>
                <a:ext uri="{FF2B5EF4-FFF2-40B4-BE49-F238E27FC236}">
                  <a16:creationId xmlns:a16="http://schemas.microsoft.com/office/drawing/2014/main" id="{2DF0F7B6-9250-2102-2E46-0FEA6BC2E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" y="2272"/>
              <a:ext cx="91" cy="76"/>
            </a:xfrm>
            <a:custGeom>
              <a:avLst/>
              <a:gdLst>
                <a:gd name="T0" fmla="*/ 13 w 58"/>
                <a:gd name="T1" fmla="*/ 0 h 49"/>
                <a:gd name="T2" fmla="*/ 49 w 58"/>
                <a:gd name="T3" fmla="*/ 60 h 49"/>
                <a:gd name="T4" fmla="*/ 104 w 58"/>
                <a:gd name="T5" fmla="*/ 113 h 49"/>
                <a:gd name="T6" fmla="*/ 163 w 58"/>
                <a:gd name="T7" fmla="*/ 149 h 49"/>
                <a:gd name="T8" fmla="*/ 198 w 58"/>
                <a:gd name="T9" fmla="*/ 169 h 49"/>
                <a:gd name="T10" fmla="*/ 224 w 58"/>
                <a:gd name="T11" fmla="*/ 183 h 49"/>
                <a:gd name="T12" fmla="*/ 129 w 58"/>
                <a:gd name="T13" fmla="*/ 144 h 49"/>
                <a:gd name="T14" fmla="*/ 60 w 58"/>
                <a:gd name="T15" fmla="*/ 87 h 49"/>
                <a:gd name="T16" fmla="*/ 22 w 58"/>
                <a:gd name="T17" fmla="*/ 40 h 49"/>
                <a:gd name="T18" fmla="*/ 0 w 58"/>
                <a:gd name="T19" fmla="*/ 5 h 49"/>
                <a:gd name="T20" fmla="*/ 13 w 58"/>
                <a:gd name="T21" fmla="*/ 5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8" h="49">
                  <a:moveTo>
                    <a:pt x="3" y="0"/>
                  </a:moveTo>
                  <a:cubicBezTo>
                    <a:pt x="7" y="5"/>
                    <a:pt x="9" y="11"/>
                    <a:pt x="13" y="16"/>
                  </a:cubicBezTo>
                  <a:cubicBezTo>
                    <a:pt x="17" y="21"/>
                    <a:pt x="22" y="26"/>
                    <a:pt x="27" y="30"/>
                  </a:cubicBezTo>
                  <a:cubicBezTo>
                    <a:pt x="32" y="33"/>
                    <a:pt x="37" y="37"/>
                    <a:pt x="42" y="40"/>
                  </a:cubicBezTo>
                  <a:cubicBezTo>
                    <a:pt x="45" y="41"/>
                    <a:pt x="48" y="43"/>
                    <a:pt x="51" y="45"/>
                  </a:cubicBezTo>
                  <a:cubicBezTo>
                    <a:pt x="53" y="46"/>
                    <a:pt x="57" y="47"/>
                    <a:pt x="58" y="49"/>
                  </a:cubicBezTo>
                  <a:cubicBezTo>
                    <a:pt x="49" y="49"/>
                    <a:pt x="41" y="43"/>
                    <a:pt x="33" y="39"/>
                  </a:cubicBezTo>
                  <a:cubicBezTo>
                    <a:pt x="27" y="35"/>
                    <a:pt x="20" y="29"/>
                    <a:pt x="15" y="23"/>
                  </a:cubicBezTo>
                  <a:cubicBezTo>
                    <a:pt x="12" y="19"/>
                    <a:pt x="9" y="15"/>
                    <a:pt x="6" y="11"/>
                  </a:cubicBezTo>
                  <a:cubicBezTo>
                    <a:pt x="4" y="8"/>
                    <a:pt x="0" y="5"/>
                    <a:pt x="0" y="1"/>
                  </a:cubicBezTo>
                  <a:cubicBezTo>
                    <a:pt x="1" y="1"/>
                    <a:pt x="2" y="1"/>
                    <a:pt x="3" y="1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99" name="Freeform 685">
              <a:extLst>
                <a:ext uri="{FF2B5EF4-FFF2-40B4-BE49-F238E27FC236}">
                  <a16:creationId xmlns:a16="http://schemas.microsoft.com/office/drawing/2014/main" id="{BFFE150A-53EB-C7AC-2C27-1F30EDCFE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2" y="2280"/>
              <a:ext cx="14" cy="99"/>
            </a:xfrm>
            <a:custGeom>
              <a:avLst/>
              <a:gdLst>
                <a:gd name="T0" fmla="*/ 30 w 9"/>
                <a:gd name="T1" fmla="*/ 8 h 64"/>
                <a:gd name="T2" fmla="*/ 14 w 9"/>
                <a:gd name="T3" fmla="*/ 53 h 64"/>
                <a:gd name="T4" fmla="*/ 12 w 9"/>
                <a:gd name="T5" fmla="*/ 119 h 64"/>
                <a:gd name="T6" fmla="*/ 22 w 9"/>
                <a:gd name="T7" fmla="*/ 183 h 64"/>
                <a:gd name="T8" fmla="*/ 22 w 9"/>
                <a:gd name="T9" fmla="*/ 237 h 64"/>
                <a:gd name="T10" fmla="*/ 12 w 9"/>
                <a:gd name="T11" fmla="*/ 156 h 64"/>
                <a:gd name="T12" fmla="*/ 0 w 9"/>
                <a:gd name="T13" fmla="*/ 74 h 64"/>
                <a:gd name="T14" fmla="*/ 34 w 9"/>
                <a:gd name="T15" fmla="*/ 0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64">
                  <a:moveTo>
                    <a:pt x="8" y="2"/>
                  </a:moveTo>
                  <a:cubicBezTo>
                    <a:pt x="5" y="3"/>
                    <a:pt x="4" y="11"/>
                    <a:pt x="4" y="14"/>
                  </a:cubicBezTo>
                  <a:cubicBezTo>
                    <a:pt x="3" y="20"/>
                    <a:pt x="3" y="26"/>
                    <a:pt x="3" y="32"/>
                  </a:cubicBezTo>
                  <a:cubicBezTo>
                    <a:pt x="4" y="38"/>
                    <a:pt x="5" y="43"/>
                    <a:pt x="6" y="49"/>
                  </a:cubicBezTo>
                  <a:cubicBezTo>
                    <a:pt x="6" y="53"/>
                    <a:pt x="7" y="61"/>
                    <a:pt x="6" y="64"/>
                  </a:cubicBezTo>
                  <a:cubicBezTo>
                    <a:pt x="4" y="57"/>
                    <a:pt x="3" y="49"/>
                    <a:pt x="3" y="42"/>
                  </a:cubicBezTo>
                  <a:cubicBezTo>
                    <a:pt x="2" y="35"/>
                    <a:pt x="0" y="27"/>
                    <a:pt x="0" y="20"/>
                  </a:cubicBezTo>
                  <a:cubicBezTo>
                    <a:pt x="1" y="13"/>
                    <a:pt x="3" y="3"/>
                    <a:pt x="9" y="0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0" name="Freeform 686">
              <a:extLst>
                <a:ext uri="{FF2B5EF4-FFF2-40B4-BE49-F238E27FC236}">
                  <a16:creationId xmlns:a16="http://schemas.microsoft.com/office/drawing/2014/main" id="{FC799283-DBEC-8E18-8D67-881361BA9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" y="3021"/>
              <a:ext cx="187" cy="118"/>
            </a:xfrm>
            <a:custGeom>
              <a:avLst/>
              <a:gdLst>
                <a:gd name="T0" fmla="*/ 0 w 119"/>
                <a:gd name="T1" fmla="*/ 0 h 76"/>
                <a:gd name="T2" fmla="*/ 217 w 119"/>
                <a:gd name="T3" fmla="*/ 202 h 76"/>
                <a:gd name="T4" fmla="*/ 462 w 119"/>
                <a:gd name="T5" fmla="*/ 284 h 76"/>
                <a:gd name="T6" fmla="*/ 0 w 119"/>
                <a:gd name="T7" fmla="*/ 14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9" h="76">
                  <a:moveTo>
                    <a:pt x="0" y="0"/>
                  </a:moveTo>
                  <a:cubicBezTo>
                    <a:pt x="7" y="21"/>
                    <a:pt x="36" y="44"/>
                    <a:pt x="56" y="54"/>
                  </a:cubicBezTo>
                  <a:cubicBezTo>
                    <a:pt x="76" y="65"/>
                    <a:pt x="100" y="64"/>
                    <a:pt x="119" y="76"/>
                  </a:cubicBezTo>
                  <a:cubicBezTo>
                    <a:pt x="65" y="71"/>
                    <a:pt x="13" y="64"/>
                    <a:pt x="0" y="4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1" name="Freeform 687">
              <a:extLst>
                <a:ext uri="{FF2B5EF4-FFF2-40B4-BE49-F238E27FC236}">
                  <a16:creationId xmlns:a16="http://schemas.microsoft.com/office/drawing/2014/main" id="{A4E5C66E-7611-F4D7-7360-BC5718542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3186"/>
              <a:ext cx="120" cy="99"/>
            </a:xfrm>
            <a:custGeom>
              <a:avLst/>
              <a:gdLst>
                <a:gd name="T0" fmla="*/ 8 w 77"/>
                <a:gd name="T1" fmla="*/ 149 h 64"/>
                <a:gd name="T2" fmla="*/ 284 w 77"/>
                <a:gd name="T3" fmla="*/ 0 h 64"/>
                <a:gd name="T4" fmla="*/ 0 w 77"/>
                <a:gd name="T5" fmla="*/ 170 h 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7" h="64">
                  <a:moveTo>
                    <a:pt x="2" y="40"/>
                  </a:moveTo>
                  <a:cubicBezTo>
                    <a:pt x="28" y="50"/>
                    <a:pt x="60" y="20"/>
                    <a:pt x="75" y="0"/>
                  </a:cubicBezTo>
                  <a:cubicBezTo>
                    <a:pt x="77" y="27"/>
                    <a:pt x="22" y="64"/>
                    <a:pt x="0" y="46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2" name="Freeform 688">
              <a:extLst>
                <a:ext uri="{FF2B5EF4-FFF2-40B4-BE49-F238E27FC236}">
                  <a16:creationId xmlns:a16="http://schemas.microsoft.com/office/drawing/2014/main" id="{F61CAF53-8EC8-38F4-3D06-78C51E7C7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1" y="3045"/>
              <a:ext cx="144" cy="162"/>
            </a:xfrm>
            <a:custGeom>
              <a:avLst/>
              <a:gdLst>
                <a:gd name="T0" fmla="*/ 0 w 92"/>
                <a:gd name="T1" fmla="*/ 0 h 104"/>
                <a:gd name="T2" fmla="*/ 199 w 92"/>
                <a:gd name="T3" fmla="*/ 167 h 104"/>
                <a:gd name="T4" fmla="*/ 352 w 92"/>
                <a:gd name="T5" fmla="*/ 393 h 104"/>
                <a:gd name="T6" fmla="*/ 144 w 92"/>
                <a:gd name="T7" fmla="*/ 182 h 104"/>
                <a:gd name="T8" fmla="*/ 8 w 92"/>
                <a:gd name="T9" fmla="*/ 0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104">
                  <a:moveTo>
                    <a:pt x="0" y="0"/>
                  </a:moveTo>
                  <a:cubicBezTo>
                    <a:pt x="11" y="19"/>
                    <a:pt x="35" y="30"/>
                    <a:pt x="52" y="44"/>
                  </a:cubicBezTo>
                  <a:cubicBezTo>
                    <a:pt x="74" y="61"/>
                    <a:pt x="77" y="82"/>
                    <a:pt x="92" y="104"/>
                  </a:cubicBezTo>
                  <a:cubicBezTo>
                    <a:pt x="71" y="91"/>
                    <a:pt x="55" y="65"/>
                    <a:pt x="38" y="48"/>
                  </a:cubicBezTo>
                  <a:cubicBezTo>
                    <a:pt x="24" y="32"/>
                    <a:pt x="15" y="15"/>
                    <a:pt x="2" y="0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3" name="Freeform 689">
              <a:extLst>
                <a:ext uri="{FF2B5EF4-FFF2-40B4-BE49-F238E27FC236}">
                  <a16:creationId xmlns:a16="http://schemas.microsoft.com/office/drawing/2014/main" id="{66DEB3AF-7660-4F27-FF73-F03A3EC1E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" y="3067"/>
              <a:ext cx="103" cy="56"/>
            </a:xfrm>
            <a:custGeom>
              <a:avLst/>
              <a:gdLst>
                <a:gd name="T0" fmla="*/ 0 w 66"/>
                <a:gd name="T1" fmla="*/ 0 h 36"/>
                <a:gd name="T2" fmla="*/ 251 w 66"/>
                <a:gd name="T3" fmla="*/ 135 h 36"/>
                <a:gd name="T4" fmla="*/ 22 w 66"/>
                <a:gd name="T5" fmla="*/ 22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36">
                  <a:moveTo>
                    <a:pt x="0" y="0"/>
                  </a:moveTo>
                  <a:cubicBezTo>
                    <a:pt x="15" y="16"/>
                    <a:pt x="43" y="36"/>
                    <a:pt x="66" y="36"/>
                  </a:cubicBezTo>
                  <a:cubicBezTo>
                    <a:pt x="47" y="25"/>
                    <a:pt x="23" y="14"/>
                    <a:pt x="6" y="6"/>
                  </a:cubicBezTo>
                </a:path>
              </a:pathLst>
            </a:custGeom>
            <a:solidFill>
              <a:srgbClr val="CDC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4" name="Freeform 690">
              <a:extLst>
                <a:ext uri="{FF2B5EF4-FFF2-40B4-BE49-F238E27FC236}">
                  <a16:creationId xmlns:a16="http://schemas.microsoft.com/office/drawing/2014/main" id="{FDF98641-0C89-B378-7183-80A166F49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1" y="2476"/>
              <a:ext cx="81" cy="513"/>
            </a:xfrm>
            <a:custGeom>
              <a:avLst/>
              <a:gdLst>
                <a:gd name="T0" fmla="*/ 26 w 52"/>
                <a:gd name="T1" fmla="*/ 12 h 330"/>
                <a:gd name="T2" fmla="*/ 140 w 52"/>
                <a:gd name="T3" fmla="*/ 53 h 330"/>
                <a:gd name="T4" fmla="*/ 190 w 52"/>
                <a:gd name="T5" fmla="*/ 140 h 330"/>
                <a:gd name="T6" fmla="*/ 167 w 52"/>
                <a:gd name="T7" fmla="*/ 435 h 330"/>
                <a:gd name="T8" fmla="*/ 129 w 52"/>
                <a:gd name="T9" fmla="*/ 1045 h 330"/>
                <a:gd name="T10" fmla="*/ 122 w 52"/>
                <a:gd name="T11" fmla="*/ 1239 h 330"/>
                <a:gd name="T12" fmla="*/ 107 w 52"/>
                <a:gd name="T13" fmla="*/ 1024 h 330"/>
                <a:gd name="T14" fmla="*/ 117 w 52"/>
                <a:gd name="T15" fmla="*/ 754 h 330"/>
                <a:gd name="T16" fmla="*/ 95 w 52"/>
                <a:gd name="T17" fmla="*/ 571 h 330"/>
                <a:gd name="T18" fmla="*/ 109 w 52"/>
                <a:gd name="T19" fmla="*/ 441 h 330"/>
                <a:gd name="T20" fmla="*/ 73 w 52"/>
                <a:gd name="T21" fmla="*/ 323 h 330"/>
                <a:gd name="T22" fmla="*/ 56 w 52"/>
                <a:gd name="T23" fmla="*/ 191 h 330"/>
                <a:gd name="T24" fmla="*/ 30 w 52"/>
                <a:gd name="T25" fmla="*/ 149 h 330"/>
                <a:gd name="T26" fmla="*/ 30 w 52"/>
                <a:gd name="T27" fmla="*/ 95 h 330"/>
                <a:gd name="T28" fmla="*/ 0 w 52"/>
                <a:gd name="T29" fmla="*/ 12 h 3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" h="330">
                  <a:moveTo>
                    <a:pt x="7" y="3"/>
                  </a:moveTo>
                  <a:cubicBezTo>
                    <a:pt x="11" y="0"/>
                    <a:pt x="31" y="10"/>
                    <a:pt x="37" y="14"/>
                  </a:cubicBezTo>
                  <a:cubicBezTo>
                    <a:pt x="48" y="20"/>
                    <a:pt x="50" y="24"/>
                    <a:pt x="50" y="37"/>
                  </a:cubicBezTo>
                  <a:cubicBezTo>
                    <a:pt x="52" y="63"/>
                    <a:pt x="47" y="91"/>
                    <a:pt x="44" y="116"/>
                  </a:cubicBezTo>
                  <a:cubicBezTo>
                    <a:pt x="37" y="170"/>
                    <a:pt x="42" y="225"/>
                    <a:pt x="34" y="278"/>
                  </a:cubicBezTo>
                  <a:cubicBezTo>
                    <a:pt x="32" y="295"/>
                    <a:pt x="32" y="316"/>
                    <a:pt x="32" y="330"/>
                  </a:cubicBezTo>
                  <a:cubicBezTo>
                    <a:pt x="24" y="312"/>
                    <a:pt x="27" y="292"/>
                    <a:pt x="28" y="273"/>
                  </a:cubicBezTo>
                  <a:cubicBezTo>
                    <a:pt x="29" y="249"/>
                    <a:pt x="29" y="225"/>
                    <a:pt x="31" y="201"/>
                  </a:cubicBezTo>
                  <a:cubicBezTo>
                    <a:pt x="32" y="184"/>
                    <a:pt x="26" y="169"/>
                    <a:pt x="25" y="152"/>
                  </a:cubicBezTo>
                  <a:cubicBezTo>
                    <a:pt x="25" y="139"/>
                    <a:pt x="32" y="131"/>
                    <a:pt x="29" y="118"/>
                  </a:cubicBezTo>
                  <a:cubicBezTo>
                    <a:pt x="26" y="107"/>
                    <a:pt x="20" y="98"/>
                    <a:pt x="19" y="86"/>
                  </a:cubicBezTo>
                  <a:cubicBezTo>
                    <a:pt x="18" y="73"/>
                    <a:pt x="19" y="63"/>
                    <a:pt x="15" y="51"/>
                  </a:cubicBezTo>
                  <a:cubicBezTo>
                    <a:pt x="13" y="47"/>
                    <a:pt x="9" y="44"/>
                    <a:pt x="8" y="40"/>
                  </a:cubicBezTo>
                  <a:cubicBezTo>
                    <a:pt x="8" y="37"/>
                    <a:pt x="10" y="30"/>
                    <a:pt x="8" y="25"/>
                  </a:cubicBezTo>
                  <a:cubicBezTo>
                    <a:pt x="6" y="18"/>
                    <a:pt x="0" y="12"/>
                    <a:pt x="0" y="3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5" name="Freeform 691">
              <a:extLst>
                <a:ext uri="{FF2B5EF4-FFF2-40B4-BE49-F238E27FC236}">
                  <a16:creationId xmlns:a16="http://schemas.microsoft.com/office/drawing/2014/main" id="{E129F019-B989-BBBD-C855-71817679D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2270"/>
              <a:ext cx="90" cy="220"/>
            </a:xfrm>
            <a:custGeom>
              <a:avLst/>
              <a:gdLst>
                <a:gd name="T0" fmla="*/ 62 w 58"/>
                <a:gd name="T1" fmla="*/ 34 h 141"/>
                <a:gd name="T2" fmla="*/ 45 w 58"/>
                <a:gd name="T3" fmla="*/ 279 h 141"/>
                <a:gd name="T4" fmla="*/ 40 w 58"/>
                <a:gd name="T5" fmla="*/ 407 h 141"/>
                <a:gd name="T6" fmla="*/ 19 w 58"/>
                <a:gd name="T7" fmla="*/ 535 h 141"/>
                <a:gd name="T8" fmla="*/ 135 w 58"/>
                <a:gd name="T9" fmla="*/ 186 h 141"/>
                <a:gd name="T10" fmla="*/ 196 w 58"/>
                <a:gd name="T11" fmla="*/ 22 h 141"/>
                <a:gd name="T12" fmla="*/ 70 w 58"/>
                <a:gd name="T13" fmla="*/ 48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141">
                  <a:moveTo>
                    <a:pt x="17" y="9"/>
                  </a:moveTo>
                  <a:cubicBezTo>
                    <a:pt x="2" y="14"/>
                    <a:pt x="11" y="61"/>
                    <a:pt x="12" y="74"/>
                  </a:cubicBezTo>
                  <a:cubicBezTo>
                    <a:pt x="12" y="86"/>
                    <a:pt x="14" y="96"/>
                    <a:pt x="11" y="107"/>
                  </a:cubicBezTo>
                  <a:cubicBezTo>
                    <a:pt x="8" y="118"/>
                    <a:pt x="0" y="131"/>
                    <a:pt x="5" y="141"/>
                  </a:cubicBezTo>
                  <a:cubicBezTo>
                    <a:pt x="11" y="108"/>
                    <a:pt x="19" y="79"/>
                    <a:pt x="36" y="49"/>
                  </a:cubicBezTo>
                  <a:cubicBezTo>
                    <a:pt x="40" y="42"/>
                    <a:pt x="58" y="13"/>
                    <a:pt x="52" y="6"/>
                  </a:cubicBezTo>
                  <a:cubicBezTo>
                    <a:pt x="47" y="0"/>
                    <a:pt x="25" y="10"/>
                    <a:pt x="19" y="13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6" name="Freeform 692">
              <a:extLst>
                <a:ext uri="{FF2B5EF4-FFF2-40B4-BE49-F238E27FC236}">
                  <a16:creationId xmlns:a16="http://schemas.microsoft.com/office/drawing/2014/main" id="{D9324D40-B791-01D2-F93A-D04D5E60C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" y="2317"/>
              <a:ext cx="102" cy="39"/>
            </a:xfrm>
            <a:custGeom>
              <a:avLst/>
              <a:gdLst>
                <a:gd name="T0" fmla="*/ 0 w 65"/>
                <a:gd name="T1" fmla="*/ 0 h 25"/>
                <a:gd name="T2" fmla="*/ 69 w 65"/>
                <a:gd name="T3" fmla="*/ 39 h 25"/>
                <a:gd name="T4" fmla="*/ 130 w 65"/>
                <a:gd name="T5" fmla="*/ 61 h 25"/>
                <a:gd name="T6" fmla="*/ 251 w 65"/>
                <a:gd name="T7" fmla="*/ 90 h 25"/>
                <a:gd name="T8" fmla="*/ 224 w 65"/>
                <a:gd name="T9" fmla="*/ 30 h 25"/>
                <a:gd name="T10" fmla="*/ 151 w 65"/>
                <a:gd name="T11" fmla="*/ 8 h 25"/>
                <a:gd name="T12" fmla="*/ 60 w 65"/>
                <a:gd name="T13" fmla="*/ 8 h 25"/>
                <a:gd name="T14" fmla="*/ 8 w 65"/>
                <a:gd name="T15" fmla="*/ 5 h 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25">
                  <a:moveTo>
                    <a:pt x="0" y="0"/>
                  </a:moveTo>
                  <a:cubicBezTo>
                    <a:pt x="7" y="2"/>
                    <a:pt x="12" y="7"/>
                    <a:pt x="18" y="10"/>
                  </a:cubicBezTo>
                  <a:cubicBezTo>
                    <a:pt x="23" y="12"/>
                    <a:pt x="29" y="14"/>
                    <a:pt x="34" y="16"/>
                  </a:cubicBezTo>
                  <a:cubicBezTo>
                    <a:pt x="44" y="20"/>
                    <a:pt x="54" y="25"/>
                    <a:pt x="65" y="24"/>
                  </a:cubicBezTo>
                  <a:cubicBezTo>
                    <a:pt x="63" y="19"/>
                    <a:pt x="61" y="13"/>
                    <a:pt x="58" y="8"/>
                  </a:cubicBezTo>
                  <a:cubicBezTo>
                    <a:pt x="54" y="3"/>
                    <a:pt x="45" y="2"/>
                    <a:pt x="39" y="2"/>
                  </a:cubicBezTo>
                  <a:cubicBezTo>
                    <a:pt x="31" y="2"/>
                    <a:pt x="23" y="1"/>
                    <a:pt x="15" y="2"/>
                  </a:cubicBezTo>
                  <a:cubicBezTo>
                    <a:pt x="10" y="2"/>
                    <a:pt x="7" y="2"/>
                    <a:pt x="2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7" name="Freeform 693">
              <a:extLst>
                <a:ext uri="{FF2B5EF4-FFF2-40B4-BE49-F238E27FC236}">
                  <a16:creationId xmlns:a16="http://schemas.microsoft.com/office/drawing/2014/main" id="{C6DFE6B6-0541-8258-91A5-BDB2DC366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0" y="2291"/>
              <a:ext cx="119" cy="110"/>
            </a:xfrm>
            <a:custGeom>
              <a:avLst/>
              <a:gdLst>
                <a:gd name="T0" fmla="*/ 5 w 76"/>
                <a:gd name="T1" fmla="*/ 263 h 71"/>
                <a:gd name="T2" fmla="*/ 61 w 76"/>
                <a:gd name="T3" fmla="*/ 242 h 71"/>
                <a:gd name="T4" fmla="*/ 121 w 76"/>
                <a:gd name="T5" fmla="*/ 211 h 71"/>
                <a:gd name="T6" fmla="*/ 191 w 76"/>
                <a:gd name="T7" fmla="*/ 153 h 71"/>
                <a:gd name="T8" fmla="*/ 252 w 76"/>
                <a:gd name="T9" fmla="*/ 70 h 71"/>
                <a:gd name="T10" fmla="*/ 287 w 76"/>
                <a:gd name="T11" fmla="*/ 0 h 71"/>
                <a:gd name="T12" fmla="*/ 243 w 76"/>
                <a:gd name="T13" fmla="*/ 36 h 71"/>
                <a:gd name="T14" fmla="*/ 172 w 76"/>
                <a:gd name="T15" fmla="*/ 87 h 71"/>
                <a:gd name="T16" fmla="*/ 103 w 76"/>
                <a:gd name="T17" fmla="*/ 141 h 71"/>
                <a:gd name="T18" fmla="*/ 49 w 76"/>
                <a:gd name="T19" fmla="*/ 170 h 71"/>
                <a:gd name="T20" fmla="*/ 0 w 76"/>
                <a:gd name="T21" fmla="*/ 263 h 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6" h="71">
                  <a:moveTo>
                    <a:pt x="1" y="71"/>
                  </a:moveTo>
                  <a:cubicBezTo>
                    <a:pt x="6" y="70"/>
                    <a:pt x="12" y="67"/>
                    <a:pt x="16" y="65"/>
                  </a:cubicBezTo>
                  <a:cubicBezTo>
                    <a:pt x="22" y="62"/>
                    <a:pt x="27" y="60"/>
                    <a:pt x="31" y="57"/>
                  </a:cubicBezTo>
                  <a:cubicBezTo>
                    <a:pt x="38" y="52"/>
                    <a:pt x="44" y="46"/>
                    <a:pt x="50" y="41"/>
                  </a:cubicBezTo>
                  <a:cubicBezTo>
                    <a:pt x="57" y="35"/>
                    <a:pt x="62" y="27"/>
                    <a:pt x="66" y="19"/>
                  </a:cubicBezTo>
                  <a:cubicBezTo>
                    <a:pt x="69" y="14"/>
                    <a:pt x="76" y="6"/>
                    <a:pt x="75" y="0"/>
                  </a:cubicBezTo>
                  <a:cubicBezTo>
                    <a:pt x="71" y="0"/>
                    <a:pt x="66" y="8"/>
                    <a:pt x="63" y="10"/>
                  </a:cubicBezTo>
                  <a:cubicBezTo>
                    <a:pt x="57" y="14"/>
                    <a:pt x="51" y="18"/>
                    <a:pt x="45" y="23"/>
                  </a:cubicBezTo>
                  <a:cubicBezTo>
                    <a:pt x="39" y="29"/>
                    <a:pt x="33" y="33"/>
                    <a:pt x="27" y="38"/>
                  </a:cubicBezTo>
                  <a:cubicBezTo>
                    <a:pt x="23" y="41"/>
                    <a:pt x="17" y="43"/>
                    <a:pt x="13" y="46"/>
                  </a:cubicBezTo>
                  <a:cubicBezTo>
                    <a:pt x="6" y="52"/>
                    <a:pt x="1" y="63"/>
                    <a:pt x="0" y="7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8" name="Freeform 694">
              <a:extLst>
                <a:ext uri="{FF2B5EF4-FFF2-40B4-BE49-F238E27FC236}">
                  <a16:creationId xmlns:a16="http://schemas.microsoft.com/office/drawing/2014/main" id="{EA286BF9-32B3-BBAB-D4CF-417FDCD98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2188"/>
              <a:ext cx="17" cy="68"/>
            </a:xfrm>
            <a:custGeom>
              <a:avLst/>
              <a:gdLst>
                <a:gd name="T0" fmla="*/ 34 w 11"/>
                <a:gd name="T1" fmla="*/ 0 h 44"/>
                <a:gd name="T2" fmla="*/ 19 w 11"/>
                <a:gd name="T3" fmla="*/ 56 h 44"/>
                <a:gd name="T4" fmla="*/ 8 w 11"/>
                <a:gd name="T5" fmla="*/ 102 h 44"/>
                <a:gd name="T6" fmla="*/ 12 w 11"/>
                <a:gd name="T7" fmla="*/ 162 h 44"/>
                <a:gd name="T8" fmla="*/ 34 w 11"/>
                <a:gd name="T9" fmla="*/ 56 h 44"/>
                <a:gd name="T10" fmla="*/ 34 w 11"/>
                <a:gd name="T11" fmla="*/ 5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44">
                  <a:moveTo>
                    <a:pt x="9" y="0"/>
                  </a:moveTo>
                  <a:cubicBezTo>
                    <a:pt x="6" y="4"/>
                    <a:pt x="6" y="11"/>
                    <a:pt x="5" y="15"/>
                  </a:cubicBezTo>
                  <a:cubicBezTo>
                    <a:pt x="4" y="19"/>
                    <a:pt x="3" y="24"/>
                    <a:pt x="2" y="28"/>
                  </a:cubicBezTo>
                  <a:cubicBezTo>
                    <a:pt x="2" y="31"/>
                    <a:pt x="0" y="43"/>
                    <a:pt x="3" y="44"/>
                  </a:cubicBezTo>
                  <a:cubicBezTo>
                    <a:pt x="2" y="35"/>
                    <a:pt x="7" y="25"/>
                    <a:pt x="9" y="15"/>
                  </a:cubicBezTo>
                  <a:cubicBezTo>
                    <a:pt x="9" y="11"/>
                    <a:pt x="11" y="5"/>
                    <a:pt x="9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09" name="Freeform 695">
              <a:extLst>
                <a:ext uri="{FF2B5EF4-FFF2-40B4-BE49-F238E27FC236}">
                  <a16:creationId xmlns:a16="http://schemas.microsoft.com/office/drawing/2014/main" id="{B1D36D06-336B-FDB0-50D8-E72A2FA4A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2208"/>
              <a:ext cx="21" cy="65"/>
            </a:xfrm>
            <a:custGeom>
              <a:avLst/>
              <a:gdLst>
                <a:gd name="T0" fmla="*/ 42 w 13"/>
                <a:gd name="T1" fmla="*/ 0 h 42"/>
                <a:gd name="T2" fmla="*/ 21 w 13"/>
                <a:gd name="T3" fmla="*/ 152 h 42"/>
                <a:gd name="T4" fmla="*/ 42 w 13"/>
                <a:gd name="T5" fmla="*/ 60 h 42"/>
                <a:gd name="T6" fmla="*/ 42 w 13"/>
                <a:gd name="T7" fmla="*/ 5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42">
                  <a:moveTo>
                    <a:pt x="10" y="0"/>
                  </a:moveTo>
                  <a:cubicBezTo>
                    <a:pt x="9" y="2"/>
                    <a:pt x="0" y="41"/>
                    <a:pt x="5" y="41"/>
                  </a:cubicBezTo>
                  <a:cubicBezTo>
                    <a:pt x="7" y="42"/>
                    <a:pt x="9" y="18"/>
                    <a:pt x="10" y="16"/>
                  </a:cubicBezTo>
                  <a:cubicBezTo>
                    <a:pt x="10" y="12"/>
                    <a:pt x="13" y="4"/>
                    <a:pt x="10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0" name="Freeform 696">
              <a:extLst>
                <a:ext uri="{FF2B5EF4-FFF2-40B4-BE49-F238E27FC236}">
                  <a16:creationId xmlns:a16="http://schemas.microsoft.com/office/drawing/2014/main" id="{3F6672F7-A3F3-E268-483B-14F77258B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2228"/>
              <a:ext cx="6" cy="66"/>
            </a:xfrm>
            <a:custGeom>
              <a:avLst/>
              <a:gdLst>
                <a:gd name="T0" fmla="*/ 5 w 4"/>
                <a:gd name="T1" fmla="*/ 0 h 42"/>
                <a:gd name="T2" fmla="*/ 5 w 4"/>
                <a:gd name="T3" fmla="*/ 60 h 42"/>
                <a:gd name="T4" fmla="*/ 0 w 4"/>
                <a:gd name="T5" fmla="*/ 113 h 42"/>
                <a:gd name="T6" fmla="*/ 0 w 4"/>
                <a:gd name="T7" fmla="*/ 143 h 42"/>
                <a:gd name="T8" fmla="*/ 8 w 4"/>
                <a:gd name="T9" fmla="*/ 156 h 42"/>
                <a:gd name="T10" fmla="*/ 12 w 4"/>
                <a:gd name="T11" fmla="*/ 116 h 42"/>
                <a:gd name="T12" fmla="*/ 12 w 4"/>
                <a:gd name="T13" fmla="*/ 61 h 42"/>
                <a:gd name="T14" fmla="*/ 12 w 4"/>
                <a:gd name="T15" fmla="*/ 27 h 42"/>
                <a:gd name="T16" fmla="*/ 8 w 4"/>
                <a:gd name="T17" fmla="*/ 8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" h="42">
                  <a:moveTo>
                    <a:pt x="1" y="0"/>
                  </a:moveTo>
                  <a:cubicBezTo>
                    <a:pt x="0" y="5"/>
                    <a:pt x="1" y="10"/>
                    <a:pt x="1" y="15"/>
                  </a:cubicBezTo>
                  <a:cubicBezTo>
                    <a:pt x="1" y="20"/>
                    <a:pt x="0" y="25"/>
                    <a:pt x="0" y="29"/>
                  </a:cubicBezTo>
                  <a:cubicBezTo>
                    <a:pt x="0" y="32"/>
                    <a:pt x="0" y="34"/>
                    <a:pt x="0" y="37"/>
                  </a:cubicBezTo>
                  <a:cubicBezTo>
                    <a:pt x="0" y="38"/>
                    <a:pt x="0" y="42"/>
                    <a:pt x="2" y="40"/>
                  </a:cubicBezTo>
                  <a:cubicBezTo>
                    <a:pt x="3" y="38"/>
                    <a:pt x="3" y="32"/>
                    <a:pt x="3" y="30"/>
                  </a:cubicBezTo>
                  <a:cubicBezTo>
                    <a:pt x="4" y="25"/>
                    <a:pt x="3" y="21"/>
                    <a:pt x="3" y="16"/>
                  </a:cubicBezTo>
                  <a:cubicBezTo>
                    <a:pt x="3" y="13"/>
                    <a:pt x="4" y="10"/>
                    <a:pt x="3" y="7"/>
                  </a:cubicBezTo>
                  <a:cubicBezTo>
                    <a:pt x="3" y="6"/>
                    <a:pt x="2" y="4"/>
                    <a:pt x="2" y="2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1" name="Freeform 697">
              <a:extLst>
                <a:ext uri="{FF2B5EF4-FFF2-40B4-BE49-F238E27FC236}">
                  <a16:creationId xmlns:a16="http://schemas.microsoft.com/office/drawing/2014/main" id="{6637BD96-4DAB-13C1-8330-A88DB301A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" y="2236"/>
              <a:ext cx="19" cy="36"/>
            </a:xfrm>
            <a:custGeom>
              <a:avLst/>
              <a:gdLst>
                <a:gd name="T0" fmla="*/ 13 w 12"/>
                <a:gd name="T1" fmla="*/ 0 h 23"/>
                <a:gd name="T2" fmla="*/ 25 w 12"/>
                <a:gd name="T3" fmla="*/ 14 h 23"/>
                <a:gd name="T4" fmla="*/ 33 w 12"/>
                <a:gd name="T5" fmla="*/ 39 h 23"/>
                <a:gd name="T6" fmla="*/ 25 w 12"/>
                <a:gd name="T7" fmla="*/ 66 h 23"/>
                <a:gd name="T8" fmla="*/ 0 w 12"/>
                <a:gd name="T9" fmla="*/ 83 h 23"/>
                <a:gd name="T10" fmla="*/ 43 w 12"/>
                <a:gd name="T11" fmla="*/ 42 h 23"/>
                <a:gd name="T12" fmla="*/ 33 w 12"/>
                <a:gd name="T13" fmla="*/ 14 h 23"/>
                <a:gd name="T14" fmla="*/ 5 w 12"/>
                <a:gd name="T15" fmla="*/ 5 h 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" h="23">
                  <a:moveTo>
                    <a:pt x="3" y="0"/>
                  </a:moveTo>
                  <a:cubicBezTo>
                    <a:pt x="3" y="1"/>
                    <a:pt x="5" y="3"/>
                    <a:pt x="6" y="4"/>
                  </a:cubicBezTo>
                  <a:cubicBezTo>
                    <a:pt x="8" y="6"/>
                    <a:pt x="8" y="8"/>
                    <a:pt x="8" y="10"/>
                  </a:cubicBezTo>
                  <a:cubicBezTo>
                    <a:pt x="8" y="13"/>
                    <a:pt x="8" y="15"/>
                    <a:pt x="6" y="17"/>
                  </a:cubicBezTo>
                  <a:cubicBezTo>
                    <a:pt x="4" y="19"/>
                    <a:pt x="1" y="20"/>
                    <a:pt x="0" y="22"/>
                  </a:cubicBezTo>
                  <a:cubicBezTo>
                    <a:pt x="6" y="23"/>
                    <a:pt x="12" y="17"/>
                    <a:pt x="11" y="11"/>
                  </a:cubicBezTo>
                  <a:cubicBezTo>
                    <a:pt x="11" y="8"/>
                    <a:pt x="10" y="6"/>
                    <a:pt x="8" y="4"/>
                  </a:cubicBezTo>
                  <a:cubicBezTo>
                    <a:pt x="6" y="2"/>
                    <a:pt x="3" y="2"/>
                    <a:pt x="1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2" name="Freeform 698">
              <a:extLst>
                <a:ext uri="{FF2B5EF4-FFF2-40B4-BE49-F238E27FC236}">
                  <a16:creationId xmlns:a16="http://schemas.microsoft.com/office/drawing/2014/main" id="{F01A4AF5-5FBE-5488-EAA9-F441E551A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" y="2217"/>
              <a:ext cx="18" cy="55"/>
            </a:xfrm>
            <a:custGeom>
              <a:avLst/>
              <a:gdLst>
                <a:gd name="T0" fmla="*/ 5 w 11"/>
                <a:gd name="T1" fmla="*/ 0 h 35"/>
                <a:gd name="T2" fmla="*/ 34 w 11"/>
                <a:gd name="T3" fmla="*/ 74 h 35"/>
                <a:gd name="T4" fmla="*/ 43 w 11"/>
                <a:gd name="T5" fmla="*/ 135 h 35"/>
                <a:gd name="T6" fmla="*/ 18 w 11"/>
                <a:gd name="T7" fmla="*/ 66 h 35"/>
                <a:gd name="T8" fmla="*/ 0 w 11"/>
                <a:gd name="T9" fmla="*/ 8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35">
                  <a:moveTo>
                    <a:pt x="1" y="0"/>
                  </a:moveTo>
                  <a:cubicBezTo>
                    <a:pt x="5" y="5"/>
                    <a:pt x="6" y="13"/>
                    <a:pt x="8" y="19"/>
                  </a:cubicBezTo>
                  <a:cubicBezTo>
                    <a:pt x="9" y="24"/>
                    <a:pt x="11" y="30"/>
                    <a:pt x="10" y="35"/>
                  </a:cubicBezTo>
                  <a:cubicBezTo>
                    <a:pt x="7" y="30"/>
                    <a:pt x="6" y="24"/>
                    <a:pt x="4" y="17"/>
                  </a:cubicBezTo>
                  <a:cubicBezTo>
                    <a:pt x="2" y="13"/>
                    <a:pt x="2" y="6"/>
                    <a:pt x="0" y="2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3" name="Freeform 699">
              <a:extLst>
                <a:ext uri="{FF2B5EF4-FFF2-40B4-BE49-F238E27FC236}">
                  <a16:creationId xmlns:a16="http://schemas.microsoft.com/office/drawing/2014/main" id="{76BA7C4F-59D9-E272-C88C-0065AB7AA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1" y="2200"/>
              <a:ext cx="17" cy="59"/>
            </a:xfrm>
            <a:custGeom>
              <a:avLst/>
              <a:gdLst>
                <a:gd name="T0" fmla="*/ 0 w 11"/>
                <a:gd name="T1" fmla="*/ 0 h 38"/>
                <a:gd name="T2" fmla="*/ 12 w 11"/>
                <a:gd name="T3" fmla="*/ 22 h 38"/>
                <a:gd name="T4" fmla="*/ 29 w 11"/>
                <a:gd name="T5" fmla="*/ 79 h 38"/>
                <a:gd name="T6" fmla="*/ 40 w 11"/>
                <a:gd name="T7" fmla="*/ 143 h 38"/>
                <a:gd name="T8" fmla="*/ 12 w 11"/>
                <a:gd name="T9" fmla="*/ 53 h 38"/>
                <a:gd name="T10" fmla="*/ 5 w 11"/>
                <a:gd name="T11" fmla="*/ 26 h 38"/>
                <a:gd name="T12" fmla="*/ 0 w 11"/>
                <a:gd name="T13" fmla="*/ 5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" h="38">
                  <a:moveTo>
                    <a:pt x="0" y="0"/>
                  </a:moveTo>
                  <a:cubicBezTo>
                    <a:pt x="1" y="1"/>
                    <a:pt x="2" y="4"/>
                    <a:pt x="3" y="6"/>
                  </a:cubicBezTo>
                  <a:cubicBezTo>
                    <a:pt x="5" y="11"/>
                    <a:pt x="7" y="16"/>
                    <a:pt x="8" y="21"/>
                  </a:cubicBezTo>
                  <a:cubicBezTo>
                    <a:pt x="9" y="26"/>
                    <a:pt x="11" y="32"/>
                    <a:pt x="11" y="38"/>
                  </a:cubicBezTo>
                  <a:cubicBezTo>
                    <a:pt x="7" y="30"/>
                    <a:pt x="5" y="22"/>
                    <a:pt x="3" y="14"/>
                  </a:cubicBezTo>
                  <a:cubicBezTo>
                    <a:pt x="2" y="11"/>
                    <a:pt x="1" y="9"/>
                    <a:pt x="1" y="7"/>
                  </a:cubicBezTo>
                  <a:cubicBezTo>
                    <a:pt x="0" y="5"/>
                    <a:pt x="0" y="3"/>
                    <a:pt x="0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4" name="Freeform 700">
              <a:extLst>
                <a:ext uri="{FF2B5EF4-FFF2-40B4-BE49-F238E27FC236}">
                  <a16:creationId xmlns:a16="http://schemas.microsoft.com/office/drawing/2014/main" id="{039614A7-A8DA-4600-42B0-16EA450C0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" y="2180"/>
              <a:ext cx="16" cy="56"/>
            </a:xfrm>
            <a:custGeom>
              <a:avLst/>
              <a:gdLst>
                <a:gd name="T0" fmla="*/ 5 w 10"/>
                <a:gd name="T1" fmla="*/ 0 h 36"/>
                <a:gd name="T2" fmla="*/ 34 w 10"/>
                <a:gd name="T3" fmla="*/ 87 h 36"/>
                <a:gd name="T4" fmla="*/ 35 w 10"/>
                <a:gd name="T5" fmla="*/ 121 h 36"/>
                <a:gd name="T6" fmla="*/ 42 w 10"/>
                <a:gd name="T7" fmla="*/ 135 h 36"/>
                <a:gd name="T8" fmla="*/ 13 w 10"/>
                <a:gd name="T9" fmla="*/ 68 h 36"/>
                <a:gd name="T10" fmla="*/ 5 w 10"/>
                <a:gd name="T11" fmla="*/ 30 h 36"/>
                <a:gd name="T12" fmla="*/ 0 w 10"/>
                <a:gd name="T13" fmla="*/ 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36">
                  <a:moveTo>
                    <a:pt x="1" y="0"/>
                  </a:moveTo>
                  <a:cubicBezTo>
                    <a:pt x="4" y="7"/>
                    <a:pt x="6" y="15"/>
                    <a:pt x="8" y="23"/>
                  </a:cubicBezTo>
                  <a:cubicBezTo>
                    <a:pt x="8" y="26"/>
                    <a:pt x="9" y="29"/>
                    <a:pt x="9" y="32"/>
                  </a:cubicBezTo>
                  <a:cubicBezTo>
                    <a:pt x="9" y="33"/>
                    <a:pt x="9" y="35"/>
                    <a:pt x="10" y="36"/>
                  </a:cubicBezTo>
                  <a:cubicBezTo>
                    <a:pt x="6" y="31"/>
                    <a:pt x="5" y="24"/>
                    <a:pt x="3" y="18"/>
                  </a:cubicBezTo>
                  <a:cubicBezTo>
                    <a:pt x="2" y="15"/>
                    <a:pt x="2" y="11"/>
                    <a:pt x="1" y="8"/>
                  </a:cubicBezTo>
                  <a:cubicBezTo>
                    <a:pt x="1" y="6"/>
                    <a:pt x="0" y="3"/>
                    <a:pt x="0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5" name="Freeform 701">
              <a:extLst>
                <a:ext uri="{FF2B5EF4-FFF2-40B4-BE49-F238E27FC236}">
                  <a16:creationId xmlns:a16="http://schemas.microsoft.com/office/drawing/2014/main" id="{C52188C2-5FF5-2B63-DD84-52B1B1938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2273"/>
              <a:ext cx="18" cy="83"/>
            </a:xfrm>
            <a:custGeom>
              <a:avLst/>
              <a:gdLst>
                <a:gd name="T0" fmla="*/ 0 w 12"/>
                <a:gd name="T1" fmla="*/ 0 h 53"/>
                <a:gd name="T2" fmla="*/ 21 w 12"/>
                <a:gd name="T3" fmla="*/ 135 h 53"/>
                <a:gd name="T4" fmla="*/ 27 w 12"/>
                <a:gd name="T5" fmla="*/ 182 h 53"/>
                <a:gd name="T6" fmla="*/ 32 w 12"/>
                <a:gd name="T7" fmla="*/ 204 h 53"/>
                <a:gd name="T8" fmla="*/ 41 w 12"/>
                <a:gd name="T9" fmla="*/ 199 h 53"/>
                <a:gd name="T10" fmla="*/ 32 w 12"/>
                <a:gd name="T11" fmla="*/ 122 h 53"/>
                <a:gd name="T12" fmla="*/ 21 w 12"/>
                <a:gd name="T13" fmla="*/ 53 h 53"/>
                <a:gd name="T14" fmla="*/ 0 w 12"/>
                <a:gd name="T15" fmla="*/ 0 h 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" h="53">
                  <a:moveTo>
                    <a:pt x="0" y="0"/>
                  </a:moveTo>
                  <a:cubicBezTo>
                    <a:pt x="3" y="12"/>
                    <a:pt x="3" y="24"/>
                    <a:pt x="6" y="35"/>
                  </a:cubicBezTo>
                  <a:cubicBezTo>
                    <a:pt x="7" y="39"/>
                    <a:pt x="8" y="43"/>
                    <a:pt x="8" y="47"/>
                  </a:cubicBezTo>
                  <a:cubicBezTo>
                    <a:pt x="8" y="49"/>
                    <a:pt x="8" y="51"/>
                    <a:pt x="9" y="53"/>
                  </a:cubicBezTo>
                  <a:cubicBezTo>
                    <a:pt x="10" y="52"/>
                    <a:pt x="11" y="52"/>
                    <a:pt x="12" y="52"/>
                  </a:cubicBezTo>
                  <a:cubicBezTo>
                    <a:pt x="11" y="46"/>
                    <a:pt x="9" y="39"/>
                    <a:pt x="9" y="32"/>
                  </a:cubicBezTo>
                  <a:cubicBezTo>
                    <a:pt x="8" y="26"/>
                    <a:pt x="7" y="20"/>
                    <a:pt x="6" y="14"/>
                  </a:cubicBezTo>
                  <a:cubicBezTo>
                    <a:pt x="5" y="10"/>
                    <a:pt x="3" y="4"/>
                    <a:pt x="0" y="0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6" name="Freeform 702">
              <a:extLst>
                <a:ext uri="{FF2B5EF4-FFF2-40B4-BE49-F238E27FC236}">
                  <a16:creationId xmlns:a16="http://schemas.microsoft.com/office/drawing/2014/main" id="{A0A28551-317D-8115-EEE6-FFE2CFB50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" y="3077"/>
              <a:ext cx="149" cy="801"/>
            </a:xfrm>
            <a:custGeom>
              <a:avLst/>
              <a:gdLst>
                <a:gd name="T0" fmla="*/ 66 w 95"/>
                <a:gd name="T1" fmla="*/ 47 h 515"/>
                <a:gd name="T2" fmla="*/ 60 w 95"/>
                <a:gd name="T3" fmla="*/ 34 h 515"/>
                <a:gd name="T4" fmla="*/ 66 w 95"/>
                <a:gd name="T5" fmla="*/ 353 h 515"/>
                <a:gd name="T6" fmla="*/ 49 w 95"/>
                <a:gd name="T7" fmla="*/ 617 h 515"/>
                <a:gd name="T8" fmla="*/ 55 w 95"/>
                <a:gd name="T9" fmla="*/ 841 h 515"/>
                <a:gd name="T10" fmla="*/ 88 w 95"/>
                <a:gd name="T11" fmla="*/ 1072 h 515"/>
                <a:gd name="T12" fmla="*/ 14 w 95"/>
                <a:gd name="T13" fmla="*/ 1619 h 515"/>
                <a:gd name="T14" fmla="*/ 8 w 95"/>
                <a:gd name="T15" fmla="*/ 1815 h 515"/>
                <a:gd name="T16" fmla="*/ 74 w 95"/>
                <a:gd name="T17" fmla="*/ 1908 h 515"/>
                <a:gd name="T18" fmla="*/ 212 w 95"/>
                <a:gd name="T19" fmla="*/ 1933 h 515"/>
                <a:gd name="T20" fmla="*/ 367 w 95"/>
                <a:gd name="T21" fmla="*/ 1904 h 515"/>
                <a:gd name="T22" fmla="*/ 196 w 95"/>
                <a:gd name="T23" fmla="*/ 1815 h 515"/>
                <a:gd name="T24" fmla="*/ 177 w 95"/>
                <a:gd name="T25" fmla="*/ 1647 h 515"/>
                <a:gd name="T26" fmla="*/ 143 w 95"/>
                <a:gd name="T27" fmla="*/ 1577 h 515"/>
                <a:gd name="T28" fmla="*/ 143 w 95"/>
                <a:gd name="T29" fmla="*/ 1478 h 515"/>
                <a:gd name="T30" fmla="*/ 151 w 95"/>
                <a:gd name="T31" fmla="*/ 1215 h 515"/>
                <a:gd name="T32" fmla="*/ 165 w 95"/>
                <a:gd name="T33" fmla="*/ 929 h 515"/>
                <a:gd name="T34" fmla="*/ 108 w 95"/>
                <a:gd name="T35" fmla="*/ 706 h 515"/>
                <a:gd name="T36" fmla="*/ 130 w 95"/>
                <a:gd name="T37" fmla="*/ 523 h 515"/>
                <a:gd name="T38" fmla="*/ 138 w 95"/>
                <a:gd name="T39" fmla="*/ 300 h 515"/>
                <a:gd name="T40" fmla="*/ 174 w 95"/>
                <a:gd name="T41" fmla="*/ 149 h 515"/>
                <a:gd name="T42" fmla="*/ 66 w 95"/>
                <a:gd name="T43" fmla="*/ 0 h 5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5" h="515">
                  <a:moveTo>
                    <a:pt x="17" y="12"/>
                  </a:moveTo>
                  <a:cubicBezTo>
                    <a:pt x="16" y="11"/>
                    <a:pt x="16" y="9"/>
                    <a:pt x="15" y="9"/>
                  </a:cubicBezTo>
                  <a:cubicBezTo>
                    <a:pt x="22" y="34"/>
                    <a:pt x="18" y="67"/>
                    <a:pt x="17" y="94"/>
                  </a:cubicBezTo>
                  <a:cubicBezTo>
                    <a:pt x="16" y="117"/>
                    <a:pt x="15" y="141"/>
                    <a:pt x="13" y="164"/>
                  </a:cubicBezTo>
                  <a:cubicBezTo>
                    <a:pt x="11" y="185"/>
                    <a:pt x="8" y="203"/>
                    <a:pt x="14" y="224"/>
                  </a:cubicBezTo>
                  <a:cubicBezTo>
                    <a:pt x="20" y="243"/>
                    <a:pt x="24" y="265"/>
                    <a:pt x="23" y="285"/>
                  </a:cubicBezTo>
                  <a:cubicBezTo>
                    <a:pt x="22" y="333"/>
                    <a:pt x="8" y="382"/>
                    <a:pt x="4" y="430"/>
                  </a:cubicBezTo>
                  <a:cubicBezTo>
                    <a:pt x="2" y="447"/>
                    <a:pt x="4" y="465"/>
                    <a:pt x="2" y="482"/>
                  </a:cubicBezTo>
                  <a:cubicBezTo>
                    <a:pt x="0" y="503"/>
                    <a:pt x="1" y="502"/>
                    <a:pt x="19" y="507"/>
                  </a:cubicBezTo>
                  <a:cubicBezTo>
                    <a:pt x="31" y="510"/>
                    <a:pt x="42" y="514"/>
                    <a:pt x="55" y="514"/>
                  </a:cubicBezTo>
                  <a:cubicBezTo>
                    <a:pt x="70" y="515"/>
                    <a:pt x="81" y="508"/>
                    <a:pt x="95" y="506"/>
                  </a:cubicBezTo>
                  <a:cubicBezTo>
                    <a:pt x="81" y="497"/>
                    <a:pt x="64" y="495"/>
                    <a:pt x="51" y="482"/>
                  </a:cubicBezTo>
                  <a:cubicBezTo>
                    <a:pt x="31" y="464"/>
                    <a:pt x="47" y="460"/>
                    <a:pt x="46" y="438"/>
                  </a:cubicBezTo>
                  <a:cubicBezTo>
                    <a:pt x="46" y="430"/>
                    <a:pt x="39" y="425"/>
                    <a:pt x="37" y="419"/>
                  </a:cubicBezTo>
                  <a:cubicBezTo>
                    <a:pt x="33" y="408"/>
                    <a:pt x="36" y="403"/>
                    <a:pt x="37" y="393"/>
                  </a:cubicBezTo>
                  <a:cubicBezTo>
                    <a:pt x="39" y="370"/>
                    <a:pt x="37" y="346"/>
                    <a:pt x="39" y="323"/>
                  </a:cubicBezTo>
                  <a:cubicBezTo>
                    <a:pt x="41" y="298"/>
                    <a:pt x="45" y="272"/>
                    <a:pt x="43" y="247"/>
                  </a:cubicBezTo>
                  <a:cubicBezTo>
                    <a:pt x="40" y="227"/>
                    <a:pt x="30" y="208"/>
                    <a:pt x="28" y="188"/>
                  </a:cubicBezTo>
                  <a:cubicBezTo>
                    <a:pt x="26" y="171"/>
                    <a:pt x="32" y="156"/>
                    <a:pt x="34" y="139"/>
                  </a:cubicBezTo>
                  <a:cubicBezTo>
                    <a:pt x="35" y="121"/>
                    <a:pt x="29" y="97"/>
                    <a:pt x="36" y="80"/>
                  </a:cubicBezTo>
                  <a:cubicBezTo>
                    <a:pt x="43" y="63"/>
                    <a:pt x="55" y="61"/>
                    <a:pt x="45" y="40"/>
                  </a:cubicBezTo>
                  <a:cubicBezTo>
                    <a:pt x="38" y="26"/>
                    <a:pt x="28" y="10"/>
                    <a:pt x="17" y="0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7" name="Freeform 703">
              <a:extLst>
                <a:ext uri="{FF2B5EF4-FFF2-40B4-BE49-F238E27FC236}">
                  <a16:creationId xmlns:a16="http://schemas.microsoft.com/office/drawing/2014/main" id="{7DAE315F-6EAD-BA3F-B3AB-51C403192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3659"/>
              <a:ext cx="69" cy="229"/>
            </a:xfrm>
            <a:custGeom>
              <a:avLst/>
              <a:gdLst>
                <a:gd name="T0" fmla="*/ 169 w 44"/>
                <a:gd name="T1" fmla="*/ 0 h 147"/>
                <a:gd name="T2" fmla="*/ 143 w 44"/>
                <a:gd name="T3" fmla="*/ 226 h 147"/>
                <a:gd name="T4" fmla="*/ 138 w 44"/>
                <a:gd name="T5" fmla="*/ 318 h 147"/>
                <a:gd name="T6" fmla="*/ 143 w 44"/>
                <a:gd name="T7" fmla="*/ 371 h 147"/>
                <a:gd name="T8" fmla="*/ 129 w 44"/>
                <a:gd name="T9" fmla="*/ 480 h 147"/>
                <a:gd name="T10" fmla="*/ 138 w 44"/>
                <a:gd name="T11" fmla="*/ 527 h 147"/>
                <a:gd name="T12" fmla="*/ 100 w 44"/>
                <a:gd name="T13" fmla="*/ 544 h 147"/>
                <a:gd name="T14" fmla="*/ 55 w 44"/>
                <a:gd name="T15" fmla="*/ 551 h 147"/>
                <a:gd name="T16" fmla="*/ 0 w 44"/>
                <a:gd name="T17" fmla="*/ 551 h 147"/>
                <a:gd name="T18" fmla="*/ 61 w 44"/>
                <a:gd name="T19" fmla="*/ 483 h 147"/>
                <a:gd name="T20" fmla="*/ 94 w 44"/>
                <a:gd name="T21" fmla="*/ 382 h 147"/>
                <a:gd name="T22" fmla="*/ 122 w 44"/>
                <a:gd name="T23" fmla="*/ 190 h 147"/>
                <a:gd name="T24" fmla="*/ 163 w 44"/>
                <a:gd name="T25" fmla="*/ 0 h 1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" h="147">
                  <a:moveTo>
                    <a:pt x="44" y="0"/>
                  </a:moveTo>
                  <a:cubicBezTo>
                    <a:pt x="44" y="20"/>
                    <a:pt x="38" y="40"/>
                    <a:pt x="37" y="60"/>
                  </a:cubicBezTo>
                  <a:cubicBezTo>
                    <a:pt x="36" y="68"/>
                    <a:pt x="36" y="76"/>
                    <a:pt x="36" y="84"/>
                  </a:cubicBezTo>
                  <a:cubicBezTo>
                    <a:pt x="36" y="89"/>
                    <a:pt x="37" y="93"/>
                    <a:pt x="37" y="98"/>
                  </a:cubicBezTo>
                  <a:cubicBezTo>
                    <a:pt x="37" y="108"/>
                    <a:pt x="31" y="117"/>
                    <a:pt x="33" y="127"/>
                  </a:cubicBezTo>
                  <a:cubicBezTo>
                    <a:pt x="33" y="131"/>
                    <a:pt x="38" y="135"/>
                    <a:pt x="36" y="139"/>
                  </a:cubicBezTo>
                  <a:cubicBezTo>
                    <a:pt x="35" y="143"/>
                    <a:pt x="29" y="143"/>
                    <a:pt x="26" y="144"/>
                  </a:cubicBezTo>
                  <a:cubicBezTo>
                    <a:pt x="22" y="146"/>
                    <a:pt x="19" y="147"/>
                    <a:pt x="14" y="146"/>
                  </a:cubicBezTo>
                  <a:cubicBezTo>
                    <a:pt x="9" y="146"/>
                    <a:pt x="5" y="145"/>
                    <a:pt x="0" y="146"/>
                  </a:cubicBezTo>
                  <a:cubicBezTo>
                    <a:pt x="6" y="140"/>
                    <a:pt x="12" y="134"/>
                    <a:pt x="16" y="128"/>
                  </a:cubicBezTo>
                  <a:cubicBezTo>
                    <a:pt x="22" y="121"/>
                    <a:pt x="23" y="109"/>
                    <a:pt x="24" y="101"/>
                  </a:cubicBezTo>
                  <a:cubicBezTo>
                    <a:pt x="25" y="83"/>
                    <a:pt x="30" y="67"/>
                    <a:pt x="32" y="50"/>
                  </a:cubicBezTo>
                  <a:cubicBezTo>
                    <a:pt x="35" y="33"/>
                    <a:pt x="43" y="17"/>
                    <a:pt x="42" y="0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8" name="Freeform 704">
              <a:extLst>
                <a:ext uri="{FF2B5EF4-FFF2-40B4-BE49-F238E27FC236}">
                  <a16:creationId xmlns:a16="http://schemas.microsoft.com/office/drawing/2014/main" id="{C0149A0A-C831-56A5-72F6-5E0D25491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3067"/>
              <a:ext cx="193" cy="123"/>
            </a:xfrm>
            <a:custGeom>
              <a:avLst/>
              <a:gdLst>
                <a:gd name="T0" fmla="*/ 0 w 123"/>
                <a:gd name="T1" fmla="*/ 0 h 79"/>
                <a:gd name="T2" fmla="*/ 116 w 123"/>
                <a:gd name="T3" fmla="*/ 107 h 79"/>
                <a:gd name="T4" fmla="*/ 229 w 123"/>
                <a:gd name="T5" fmla="*/ 167 h 79"/>
                <a:gd name="T6" fmla="*/ 463 w 123"/>
                <a:gd name="T7" fmla="*/ 196 h 79"/>
                <a:gd name="T8" fmla="*/ 306 w 123"/>
                <a:gd name="T9" fmla="*/ 283 h 79"/>
                <a:gd name="T10" fmla="*/ 96 w 123"/>
                <a:gd name="T11" fmla="*/ 252 h 79"/>
                <a:gd name="T12" fmla="*/ 0 w 123"/>
                <a:gd name="T13" fmla="*/ 22 h 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" h="79">
                  <a:moveTo>
                    <a:pt x="0" y="0"/>
                  </a:moveTo>
                  <a:cubicBezTo>
                    <a:pt x="12" y="4"/>
                    <a:pt x="20" y="21"/>
                    <a:pt x="30" y="28"/>
                  </a:cubicBezTo>
                  <a:cubicBezTo>
                    <a:pt x="38" y="35"/>
                    <a:pt x="49" y="41"/>
                    <a:pt x="59" y="44"/>
                  </a:cubicBezTo>
                  <a:cubicBezTo>
                    <a:pt x="79" y="51"/>
                    <a:pt x="100" y="46"/>
                    <a:pt x="120" y="52"/>
                  </a:cubicBezTo>
                  <a:cubicBezTo>
                    <a:pt x="123" y="67"/>
                    <a:pt x="89" y="75"/>
                    <a:pt x="79" y="75"/>
                  </a:cubicBezTo>
                  <a:cubicBezTo>
                    <a:pt x="61" y="77"/>
                    <a:pt x="40" y="79"/>
                    <a:pt x="25" y="67"/>
                  </a:cubicBezTo>
                  <a:cubicBezTo>
                    <a:pt x="6" y="51"/>
                    <a:pt x="6" y="26"/>
                    <a:pt x="0" y="6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19" name="Freeform 705">
              <a:extLst>
                <a:ext uri="{FF2B5EF4-FFF2-40B4-BE49-F238E27FC236}">
                  <a16:creationId xmlns:a16="http://schemas.microsoft.com/office/drawing/2014/main" id="{729A42F4-B08B-7480-E03C-1C04D10A4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6" y="3245"/>
              <a:ext cx="124" cy="45"/>
            </a:xfrm>
            <a:custGeom>
              <a:avLst/>
              <a:gdLst>
                <a:gd name="T0" fmla="*/ 5 w 79"/>
                <a:gd name="T1" fmla="*/ 14 h 29"/>
                <a:gd name="T2" fmla="*/ 182 w 79"/>
                <a:gd name="T3" fmla="*/ 48 h 29"/>
                <a:gd name="T4" fmla="*/ 306 w 79"/>
                <a:gd name="T5" fmla="*/ 5 h 29"/>
                <a:gd name="T6" fmla="*/ 130 w 79"/>
                <a:gd name="T7" fmla="*/ 104 h 29"/>
                <a:gd name="T8" fmla="*/ 39 w 79"/>
                <a:gd name="T9" fmla="*/ 88 h 29"/>
                <a:gd name="T10" fmla="*/ 5 w 79"/>
                <a:gd name="T11" fmla="*/ 48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9" h="29">
                  <a:moveTo>
                    <a:pt x="1" y="4"/>
                  </a:moveTo>
                  <a:cubicBezTo>
                    <a:pt x="10" y="9"/>
                    <a:pt x="34" y="17"/>
                    <a:pt x="47" y="13"/>
                  </a:cubicBezTo>
                  <a:cubicBezTo>
                    <a:pt x="59" y="10"/>
                    <a:pt x="67" y="0"/>
                    <a:pt x="79" y="1"/>
                  </a:cubicBezTo>
                  <a:cubicBezTo>
                    <a:pt x="77" y="17"/>
                    <a:pt x="49" y="26"/>
                    <a:pt x="34" y="28"/>
                  </a:cubicBezTo>
                  <a:cubicBezTo>
                    <a:pt x="27" y="29"/>
                    <a:pt x="17" y="28"/>
                    <a:pt x="10" y="24"/>
                  </a:cubicBezTo>
                  <a:cubicBezTo>
                    <a:pt x="7" y="22"/>
                    <a:pt x="0" y="13"/>
                    <a:pt x="1" y="13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0" name="Freeform 706">
              <a:extLst>
                <a:ext uri="{FF2B5EF4-FFF2-40B4-BE49-F238E27FC236}">
                  <a16:creationId xmlns:a16="http://schemas.microsoft.com/office/drawing/2014/main" id="{686EED5C-9E0C-CFFF-0AD2-5A89F472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3122"/>
              <a:ext cx="120" cy="106"/>
            </a:xfrm>
            <a:custGeom>
              <a:avLst/>
              <a:gdLst>
                <a:gd name="T0" fmla="*/ 8 w 77"/>
                <a:gd name="T1" fmla="*/ 0 h 68"/>
                <a:gd name="T2" fmla="*/ 140 w 77"/>
                <a:gd name="T3" fmla="*/ 175 h 68"/>
                <a:gd name="T4" fmla="*/ 291 w 77"/>
                <a:gd name="T5" fmla="*/ 251 h 68"/>
                <a:gd name="T6" fmla="*/ 117 w 77"/>
                <a:gd name="T7" fmla="*/ 108 h 68"/>
                <a:gd name="T8" fmla="*/ 69 w 77"/>
                <a:gd name="T9" fmla="*/ 42 h 68"/>
                <a:gd name="T10" fmla="*/ 0 w 77"/>
                <a:gd name="T11" fmla="*/ 14 h 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68">
                  <a:moveTo>
                    <a:pt x="2" y="0"/>
                  </a:moveTo>
                  <a:cubicBezTo>
                    <a:pt x="19" y="11"/>
                    <a:pt x="24" y="31"/>
                    <a:pt x="37" y="46"/>
                  </a:cubicBezTo>
                  <a:cubicBezTo>
                    <a:pt x="45" y="55"/>
                    <a:pt x="65" y="68"/>
                    <a:pt x="77" y="66"/>
                  </a:cubicBezTo>
                  <a:cubicBezTo>
                    <a:pt x="61" y="60"/>
                    <a:pt x="43" y="41"/>
                    <a:pt x="31" y="28"/>
                  </a:cubicBezTo>
                  <a:cubicBezTo>
                    <a:pt x="27" y="23"/>
                    <a:pt x="23" y="16"/>
                    <a:pt x="18" y="11"/>
                  </a:cubicBezTo>
                  <a:cubicBezTo>
                    <a:pt x="13" y="8"/>
                    <a:pt x="5" y="6"/>
                    <a:pt x="0" y="4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1" name="Freeform 707">
              <a:extLst>
                <a:ext uri="{FF2B5EF4-FFF2-40B4-BE49-F238E27FC236}">
                  <a16:creationId xmlns:a16="http://schemas.microsoft.com/office/drawing/2014/main" id="{25AD8351-F738-BD12-02A2-564BFABED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7" y="3030"/>
              <a:ext cx="64" cy="78"/>
            </a:xfrm>
            <a:custGeom>
              <a:avLst/>
              <a:gdLst>
                <a:gd name="T0" fmla="*/ 151 w 41"/>
                <a:gd name="T1" fmla="*/ 0 h 50"/>
                <a:gd name="T2" fmla="*/ 134 w 41"/>
                <a:gd name="T3" fmla="*/ 42 h 50"/>
                <a:gd name="T4" fmla="*/ 83 w 41"/>
                <a:gd name="T5" fmla="*/ 108 h 50"/>
                <a:gd name="T6" fmla="*/ 34 w 41"/>
                <a:gd name="T7" fmla="*/ 151 h 50"/>
                <a:gd name="T8" fmla="*/ 0 w 41"/>
                <a:gd name="T9" fmla="*/ 178 h 50"/>
                <a:gd name="T10" fmla="*/ 87 w 41"/>
                <a:gd name="T11" fmla="*/ 136 h 50"/>
                <a:gd name="T12" fmla="*/ 136 w 41"/>
                <a:gd name="T13" fmla="*/ 87 h 50"/>
                <a:gd name="T14" fmla="*/ 156 w 41"/>
                <a:gd name="T15" fmla="*/ 5 h 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1" h="50">
                  <a:moveTo>
                    <a:pt x="40" y="0"/>
                  </a:moveTo>
                  <a:cubicBezTo>
                    <a:pt x="37" y="2"/>
                    <a:pt x="36" y="8"/>
                    <a:pt x="35" y="11"/>
                  </a:cubicBezTo>
                  <a:cubicBezTo>
                    <a:pt x="31" y="17"/>
                    <a:pt x="26" y="23"/>
                    <a:pt x="22" y="28"/>
                  </a:cubicBezTo>
                  <a:cubicBezTo>
                    <a:pt x="18" y="32"/>
                    <a:pt x="14" y="36"/>
                    <a:pt x="9" y="40"/>
                  </a:cubicBezTo>
                  <a:cubicBezTo>
                    <a:pt x="6" y="42"/>
                    <a:pt x="2" y="44"/>
                    <a:pt x="0" y="47"/>
                  </a:cubicBezTo>
                  <a:cubicBezTo>
                    <a:pt x="7" y="50"/>
                    <a:pt x="17" y="39"/>
                    <a:pt x="23" y="36"/>
                  </a:cubicBezTo>
                  <a:cubicBezTo>
                    <a:pt x="27" y="32"/>
                    <a:pt x="33" y="28"/>
                    <a:pt x="36" y="23"/>
                  </a:cubicBezTo>
                  <a:cubicBezTo>
                    <a:pt x="40" y="16"/>
                    <a:pt x="38" y="8"/>
                    <a:pt x="41" y="1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2" name="Freeform 708">
              <a:extLst>
                <a:ext uri="{FF2B5EF4-FFF2-40B4-BE49-F238E27FC236}">
                  <a16:creationId xmlns:a16="http://schemas.microsoft.com/office/drawing/2014/main" id="{77C5DB3B-D94F-A149-9344-38453ADA0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2370"/>
              <a:ext cx="138" cy="149"/>
            </a:xfrm>
            <a:custGeom>
              <a:avLst/>
              <a:gdLst>
                <a:gd name="T0" fmla="*/ 290 w 88"/>
                <a:gd name="T1" fmla="*/ 79 h 96"/>
                <a:gd name="T2" fmla="*/ 229 w 88"/>
                <a:gd name="T3" fmla="*/ 70 h 96"/>
                <a:gd name="T4" fmla="*/ 138 w 88"/>
                <a:gd name="T5" fmla="*/ 53 h 96"/>
                <a:gd name="T6" fmla="*/ 0 w 88"/>
                <a:gd name="T7" fmla="*/ 0 h 96"/>
                <a:gd name="T8" fmla="*/ 220 w 88"/>
                <a:gd name="T9" fmla="*/ 147 h 96"/>
                <a:gd name="T10" fmla="*/ 285 w 88"/>
                <a:gd name="T11" fmla="*/ 258 h 96"/>
                <a:gd name="T12" fmla="*/ 328 w 88"/>
                <a:gd name="T13" fmla="*/ 359 h 96"/>
                <a:gd name="T14" fmla="*/ 290 w 88"/>
                <a:gd name="T15" fmla="*/ 70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96">
                  <a:moveTo>
                    <a:pt x="75" y="21"/>
                  </a:moveTo>
                  <a:cubicBezTo>
                    <a:pt x="70" y="19"/>
                    <a:pt x="64" y="20"/>
                    <a:pt x="59" y="19"/>
                  </a:cubicBezTo>
                  <a:cubicBezTo>
                    <a:pt x="51" y="18"/>
                    <a:pt x="43" y="17"/>
                    <a:pt x="36" y="14"/>
                  </a:cubicBezTo>
                  <a:cubicBezTo>
                    <a:pt x="24" y="10"/>
                    <a:pt x="13" y="1"/>
                    <a:pt x="0" y="0"/>
                  </a:cubicBezTo>
                  <a:cubicBezTo>
                    <a:pt x="8" y="21"/>
                    <a:pt x="41" y="25"/>
                    <a:pt x="57" y="39"/>
                  </a:cubicBezTo>
                  <a:cubicBezTo>
                    <a:pt x="66" y="47"/>
                    <a:pt x="71" y="58"/>
                    <a:pt x="74" y="69"/>
                  </a:cubicBezTo>
                  <a:cubicBezTo>
                    <a:pt x="76" y="75"/>
                    <a:pt x="78" y="94"/>
                    <a:pt x="85" y="96"/>
                  </a:cubicBezTo>
                  <a:cubicBezTo>
                    <a:pt x="87" y="89"/>
                    <a:pt x="88" y="18"/>
                    <a:pt x="75" y="19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3" name="Freeform 709">
              <a:extLst>
                <a:ext uri="{FF2B5EF4-FFF2-40B4-BE49-F238E27FC236}">
                  <a16:creationId xmlns:a16="http://schemas.microsoft.com/office/drawing/2014/main" id="{CB52A2FA-7511-8ACC-1E84-ABE2D0C46B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" y="2406"/>
              <a:ext cx="91" cy="221"/>
            </a:xfrm>
            <a:custGeom>
              <a:avLst/>
              <a:gdLst>
                <a:gd name="T0" fmla="*/ 190 w 58"/>
                <a:gd name="T1" fmla="*/ 0 h 142"/>
                <a:gd name="T2" fmla="*/ 31 w 58"/>
                <a:gd name="T3" fmla="*/ 157 h 142"/>
                <a:gd name="T4" fmla="*/ 49 w 58"/>
                <a:gd name="T5" fmla="*/ 535 h 142"/>
                <a:gd name="T6" fmla="*/ 122 w 58"/>
                <a:gd name="T7" fmla="*/ 210 h 142"/>
                <a:gd name="T8" fmla="*/ 185 w 58"/>
                <a:gd name="T9" fmla="*/ 3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42">
                  <a:moveTo>
                    <a:pt x="49" y="0"/>
                  </a:moveTo>
                  <a:cubicBezTo>
                    <a:pt x="38" y="16"/>
                    <a:pt x="15" y="20"/>
                    <a:pt x="8" y="42"/>
                  </a:cubicBezTo>
                  <a:cubicBezTo>
                    <a:pt x="0" y="67"/>
                    <a:pt x="2" y="118"/>
                    <a:pt x="13" y="142"/>
                  </a:cubicBezTo>
                  <a:cubicBezTo>
                    <a:pt x="20" y="114"/>
                    <a:pt x="19" y="83"/>
                    <a:pt x="32" y="56"/>
                  </a:cubicBezTo>
                  <a:cubicBezTo>
                    <a:pt x="37" y="46"/>
                    <a:pt x="58" y="18"/>
                    <a:pt x="48" y="8"/>
                  </a:cubicBezTo>
                </a:path>
              </a:pathLst>
            </a:custGeom>
            <a:solidFill>
              <a:srgbClr val="888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4" name="Freeform 710">
              <a:extLst>
                <a:ext uri="{FF2B5EF4-FFF2-40B4-BE49-F238E27FC236}">
                  <a16:creationId xmlns:a16="http://schemas.microsoft.com/office/drawing/2014/main" id="{A7AB24A2-49DA-10A3-96EB-E818DAE07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333"/>
              <a:ext cx="157" cy="740"/>
            </a:xfrm>
            <a:custGeom>
              <a:avLst/>
              <a:gdLst>
                <a:gd name="T0" fmla="*/ 217 w 100"/>
                <a:gd name="T1" fmla="*/ 101 h 476"/>
                <a:gd name="T2" fmla="*/ 86 w 100"/>
                <a:gd name="T3" fmla="*/ 392 h 476"/>
                <a:gd name="T4" fmla="*/ 31 w 100"/>
                <a:gd name="T5" fmla="*/ 522 h 476"/>
                <a:gd name="T6" fmla="*/ 8 w 100"/>
                <a:gd name="T7" fmla="*/ 718 h 476"/>
                <a:gd name="T8" fmla="*/ 22 w 100"/>
                <a:gd name="T9" fmla="*/ 1119 h 476"/>
                <a:gd name="T10" fmla="*/ 55 w 100"/>
                <a:gd name="T11" fmla="*/ 1463 h 476"/>
                <a:gd name="T12" fmla="*/ 203 w 100"/>
                <a:gd name="T13" fmla="*/ 1691 h 476"/>
                <a:gd name="T14" fmla="*/ 372 w 100"/>
                <a:gd name="T15" fmla="*/ 1511 h 476"/>
                <a:gd name="T16" fmla="*/ 372 w 100"/>
                <a:gd name="T17" fmla="*/ 1042 h 476"/>
                <a:gd name="T18" fmla="*/ 375 w 100"/>
                <a:gd name="T19" fmla="*/ 631 h 476"/>
                <a:gd name="T20" fmla="*/ 360 w 100"/>
                <a:gd name="T21" fmla="*/ 392 h 476"/>
                <a:gd name="T22" fmla="*/ 355 w 100"/>
                <a:gd name="T23" fmla="*/ 174 h 476"/>
                <a:gd name="T24" fmla="*/ 204 w 100"/>
                <a:gd name="T25" fmla="*/ 106 h 4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" h="476">
                  <a:moveTo>
                    <a:pt x="56" y="27"/>
                  </a:moveTo>
                  <a:cubicBezTo>
                    <a:pt x="34" y="46"/>
                    <a:pt x="29" y="77"/>
                    <a:pt x="22" y="104"/>
                  </a:cubicBezTo>
                  <a:cubicBezTo>
                    <a:pt x="19" y="117"/>
                    <a:pt x="13" y="127"/>
                    <a:pt x="8" y="139"/>
                  </a:cubicBezTo>
                  <a:cubicBezTo>
                    <a:pt x="1" y="155"/>
                    <a:pt x="3" y="174"/>
                    <a:pt x="2" y="191"/>
                  </a:cubicBezTo>
                  <a:cubicBezTo>
                    <a:pt x="0" y="226"/>
                    <a:pt x="6" y="263"/>
                    <a:pt x="6" y="298"/>
                  </a:cubicBezTo>
                  <a:cubicBezTo>
                    <a:pt x="6" y="327"/>
                    <a:pt x="8" y="360"/>
                    <a:pt x="14" y="389"/>
                  </a:cubicBezTo>
                  <a:cubicBezTo>
                    <a:pt x="19" y="410"/>
                    <a:pt x="34" y="437"/>
                    <a:pt x="52" y="450"/>
                  </a:cubicBezTo>
                  <a:cubicBezTo>
                    <a:pt x="87" y="476"/>
                    <a:pt x="94" y="430"/>
                    <a:pt x="96" y="402"/>
                  </a:cubicBezTo>
                  <a:cubicBezTo>
                    <a:pt x="100" y="360"/>
                    <a:pt x="93" y="318"/>
                    <a:pt x="96" y="277"/>
                  </a:cubicBezTo>
                  <a:cubicBezTo>
                    <a:pt x="100" y="241"/>
                    <a:pt x="97" y="204"/>
                    <a:pt x="97" y="168"/>
                  </a:cubicBezTo>
                  <a:cubicBezTo>
                    <a:pt x="96" y="146"/>
                    <a:pt x="94" y="125"/>
                    <a:pt x="93" y="104"/>
                  </a:cubicBezTo>
                  <a:cubicBezTo>
                    <a:pt x="92" y="86"/>
                    <a:pt x="97" y="63"/>
                    <a:pt x="92" y="46"/>
                  </a:cubicBezTo>
                  <a:cubicBezTo>
                    <a:pt x="89" y="31"/>
                    <a:pt x="63" y="0"/>
                    <a:pt x="53" y="28"/>
                  </a:cubicBezTo>
                </a:path>
              </a:pathLst>
            </a:custGeom>
            <a:solidFill>
              <a:srgbClr val="BDB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5" name="Freeform 711">
              <a:extLst>
                <a:ext uri="{FF2B5EF4-FFF2-40B4-BE49-F238E27FC236}">
                  <a16:creationId xmlns:a16="http://schemas.microsoft.com/office/drawing/2014/main" id="{C5A04EAD-D944-E9E3-38C1-A1B6A376B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" y="2340"/>
              <a:ext cx="185" cy="702"/>
            </a:xfrm>
            <a:custGeom>
              <a:avLst/>
              <a:gdLst>
                <a:gd name="T0" fmla="*/ 185 w 118"/>
                <a:gd name="T1" fmla="*/ 117 h 451"/>
                <a:gd name="T2" fmla="*/ 77 w 118"/>
                <a:gd name="T3" fmla="*/ 218 h 451"/>
                <a:gd name="T4" fmla="*/ 49 w 118"/>
                <a:gd name="T5" fmla="*/ 644 h 451"/>
                <a:gd name="T6" fmla="*/ 5 w 118"/>
                <a:gd name="T7" fmla="*/ 1063 h 451"/>
                <a:gd name="T8" fmla="*/ 61 w 118"/>
                <a:gd name="T9" fmla="*/ 1444 h 451"/>
                <a:gd name="T10" fmla="*/ 265 w 118"/>
                <a:gd name="T11" fmla="*/ 1659 h 451"/>
                <a:gd name="T12" fmla="*/ 343 w 118"/>
                <a:gd name="T13" fmla="*/ 1471 h 451"/>
                <a:gd name="T14" fmla="*/ 372 w 118"/>
                <a:gd name="T15" fmla="*/ 1214 h 451"/>
                <a:gd name="T16" fmla="*/ 394 w 118"/>
                <a:gd name="T17" fmla="*/ 384 h 451"/>
                <a:gd name="T18" fmla="*/ 312 w 118"/>
                <a:gd name="T19" fmla="*/ 174 h 451"/>
                <a:gd name="T20" fmla="*/ 182 w 118"/>
                <a:gd name="T21" fmla="*/ 114 h 4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8" h="451">
                  <a:moveTo>
                    <a:pt x="48" y="31"/>
                  </a:moveTo>
                  <a:cubicBezTo>
                    <a:pt x="38" y="0"/>
                    <a:pt x="22" y="48"/>
                    <a:pt x="20" y="58"/>
                  </a:cubicBezTo>
                  <a:cubicBezTo>
                    <a:pt x="15" y="95"/>
                    <a:pt x="14" y="133"/>
                    <a:pt x="13" y="171"/>
                  </a:cubicBezTo>
                  <a:cubicBezTo>
                    <a:pt x="13" y="208"/>
                    <a:pt x="3" y="245"/>
                    <a:pt x="1" y="282"/>
                  </a:cubicBezTo>
                  <a:cubicBezTo>
                    <a:pt x="0" y="317"/>
                    <a:pt x="4" y="350"/>
                    <a:pt x="16" y="383"/>
                  </a:cubicBezTo>
                  <a:cubicBezTo>
                    <a:pt x="22" y="398"/>
                    <a:pt x="43" y="451"/>
                    <a:pt x="69" y="440"/>
                  </a:cubicBezTo>
                  <a:cubicBezTo>
                    <a:pt x="80" y="435"/>
                    <a:pt x="87" y="401"/>
                    <a:pt x="89" y="390"/>
                  </a:cubicBezTo>
                  <a:cubicBezTo>
                    <a:pt x="94" y="367"/>
                    <a:pt x="95" y="345"/>
                    <a:pt x="96" y="322"/>
                  </a:cubicBezTo>
                  <a:cubicBezTo>
                    <a:pt x="99" y="248"/>
                    <a:pt x="118" y="175"/>
                    <a:pt x="102" y="102"/>
                  </a:cubicBezTo>
                  <a:cubicBezTo>
                    <a:pt x="98" y="85"/>
                    <a:pt x="92" y="60"/>
                    <a:pt x="81" y="46"/>
                  </a:cubicBezTo>
                  <a:cubicBezTo>
                    <a:pt x="72" y="36"/>
                    <a:pt x="58" y="35"/>
                    <a:pt x="47" y="30"/>
                  </a:cubicBezTo>
                </a:path>
              </a:pathLst>
            </a:custGeom>
            <a:solidFill>
              <a:srgbClr val="BDB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6" name="Freeform 712">
              <a:extLst>
                <a:ext uri="{FF2B5EF4-FFF2-40B4-BE49-F238E27FC236}">
                  <a16:creationId xmlns:a16="http://schemas.microsoft.com/office/drawing/2014/main" id="{A09F7FF0-FC1F-385E-B66E-AED6B3C96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3284"/>
              <a:ext cx="136" cy="414"/>
            </a:xfrm>
            <a:custGeom>
              <a:avLst/>
              <a:gdLst>
                <a:gd name="T0" fmla="*/ 22 w 87"/>
                <a:gd name="T1" fmla="*/ 0 h 266"/>
                <a:gd name="T2" fmla="*/ 333 w 87"/>
                <a:gd name="T3" fmla="*/ 90 h 266"/>
                <a:gd name="T4" fmla="*/ 239 w 87"/>
                <a:gd name="T5" fmla="*/ 210 h 266"/>
                <a:gd name="T6" fmla="*/ 259 w 87"/>
                <a:gd name="T7" fmla="*/ 388 h 266"/>
                <a:gd name="T8" fmla="*/ 264 w 87"/>
                <a:gd name="T9" fmla="*/ 710 h 266"/>
                <a:gd name="T10" fmla="*/ 278 w 87"/>
                <a:gd name="T11" fmla="*/ 1002 h 266"/>
                <a:gd name="T12" fmla="*/ 191 w 87"/>
                <a:gd name="T13" fmla="*/ 644 h 266"/>
                <a:gd name="T14" fmla="*/ 130 w 87"/>
                <a:gd name="T15" fmla="*/ 366 h 266"/>
                <a:gd name="T16" fmla="*/ 0 w 87"/>
                <a:gd name="T17" fmla="*/ 34 h 2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" h="266">
                  <a:moveTo>
                    <a:pt x="6" y="0"/>
                  </a:moveTo>
                  <a:cubicBezTo>
                    <a:pt x="32" y="15"/>
                    <a:pt x="56" y="26"/>
                    <a:pt x="87" y="24"/>
                  </a:cubicBezTo>
                  <a:cubicBezTo>
                    <a:pt x="77" y="21"/>
                    <a:pt x="64" y="48"/>
                    <a:pt x="63" y="56"/>
                  </a:cubicBezTo>
                  <a:cubicBezTo>
                    <a:pt x="61" y="71"/>
                    <a:pt x="67" y="88"/>
                    <a:pt x="68" y="103"/>
                  </a:cubicBezTo>
                  <a:cubicBezTo>
                    <a:pt x="69" y="131"/>
                    <a:pt x="70" y="159"/>
                    <a:pt x="69" y="188"/>
                  </a:cubicBezTo>
                  <a:cubicBezTo>
                    <a:pt x="69" y="213"/>
                    <a:pt x="76" y="241"/>
                    <a:pt x="73" y="266"/>
                  </a:cubicBezTo>
                  <a:cubicBezTo>
                    <a:pt x="55" y="242"/>
                    <a:pt x="56" y="200"/>
                    <a:pt x="50" y="171"/>
                  </a:cubicBezTo>
                  <a:cubicBezTo>
                    <a:pt x="46" y="146"/>
                    <a:pt x="44" y="121"/>
                    <a:pt x="34" y="97"/>
                  </a:cubicBezTo>
                  <a:cubicBezTo>
                    <a:pt x="22" y="68"/>
                    <a:pt x="4" y="39"/>
                    <a:pt x="0" y="9"/>
                  </a:cubicBezTo>
                </a:path>
              </a:pathLst>
            </a:custGeom>
            <a:solidFill>
              <a:srgbClr val="BDB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7" name="Freeform 713">
              <a:extLst>
                <a:ext uri="{FF2B5EF4-FFF2-40B4-BE49-F238E27FC236}">
                  <a16:creationId xmlns:a16="http://schemas.microsoft.com/office/drawing/2014/main" id="{E86ED304-43F4-FC18-0E8C-293CDE9D1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" y="3234"/>
              <a:ext cx="122" cy="359"/>
            </a:xfrm>
            <a:custGeom>
              <a:avLst/>
              <a:gdLst>
                <a:gd name="T0" fmla="*/ 13 w 78"/>
                <a:gd name="T1" fmla="*/ 0 h 231"/>
                <a:gd name="T2" fmla="*/ 299 w 78"/>
                <a:gd name="T3" fmla="*/ 101 h 231"/>
                <a:gd name="T4" fmla="*/ 272 w 78"/>
                <a:gd name="T5" fmla="*/ 205 h 231"/>
                <a:gd name="T6" fmla="*/ 250 w 78"/>
                <a:gd name="T7" fmla="*/ 413 h 231"/>
                <a:gd name="T8" fmla="*/ 203 w 78"/>
                <a:gd name="T9" fmla="*/ 867 h 231"/>
                <a:gd name="T10" fmla="*/ 156 w 78"/>
                <a:gd name="T11" fmla="*/ 567 h 231"/>
                <a:gd name="T12" fmla="*/ 100 w 78"/>
                <a:gd name="T13" fmla="*/ 323 h 231"/>
                <a:gd name="T14" fmla="*/ 0 w 78"/>
                <a:gd name="T15" fmla="*/ 26 h 2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8" h="231">
                  <a:moveTo>
                    <a:pt x="3" y="0"/>
                  </a:moveTo>
                  <a:cubicBezTo>
                    <a:pt x="17" y="16"/>
                    <a:pt x="57" y="41"/>
                    <a:pt x="78" y="27"/>
                  </a:cubicBezTo>
                  <a:cubicBezTo>
                    <a:pt x="78" y="37"/>
                    <a:pt x="74" y="46"/>
                    <a:pt x="71" y="55"/>
                  </a:cubicBezTo>
                  <a:cubicBezTo>
                    <a:pt x="67" y="73"/>
                    <a:pt x="67" y="92"/>
                    <a:pt x="65" y="110"/>
                  </a:cubicBezTo>
                  <a:cubicBezTo>
                    <a:pt x="59" y="150"/>
                    <a:pt x="52" y="191"/>
                    <a:pt x="53" y="231"/>
                  </a:cubicBezTo>
                  <a:cubicBezTo>
                    <a:pt x="41" y="206"/>
                    <a:pt x="48" y="177"/>
                    <a:pt x="41" y="151"/>
                  </a:cubicBezTo>
                  <a:cubicBezTo>
                    <a:pt x="35" y="129"/>
                    <a:pt x="33" y="108"/>
                    <a:pt x="26" y="86"/>
                  </a:cubicBezTo>
                  <a:cubicBezTo>
                    <a:pt x="17" y="59"/>
                    <a:pt x="1" y="36"/>
                    <a:pt x="0" y="7"/>
                  </a:cubicBezTo>
                </a:path>
              </a:pathLst>
            </a:custGeom>
            <a:solidFill>
              <a:srgbClr val="BDB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8" name="Freeform 714">
              <a:extLst>
                <a:ext uri="{FF2B5EF4-FFF2-40B4-BE49-F238E27FC236}">
                  <a16:creationId xmlns:a16="http://schemas.microsoft.com/office/drawing/2014/main" id="{3526D61C-F126-960A-A242-0CC3A46F5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3844"/>
              <a:ext cx="201" cy="47"/>
            </a:xfrm>
            <a:custGeom>
              <a:avLst/>
              <a:gdLst>
                <a:gd name="T0" fmla="*/ 49 w 128"/>
                <a:gd name="T1" fmla="*/ 0 h 30"/>
                <a:gd name="T2" fmla="*/ 264 w 128"/>
                <a:gd name="T3" fmla="*/ 111 h 30"/>
                <a:gd name="T4" fmla="*/ 394 w 128"/>
                <a:gd name="T5" fmla="*/ 108 h 30"/>
                <a:gd name="T6" fmla="*/ 496 w 128"/>
                <a:gd name="T7" fmla="*/ 100 h 30"/>
                <a:gd name="T8" fmla="*/ 185 w 128"/>
                <a:gd name="T9" fmla="*/ 66 h 30"/>
                <a:gd name="T10" fmla="*/ 55 w 128"/>
                <a:gd name="T11" fmla="*/ 8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30">
                  <a:moveTo>
                    <a:pt x="13" y="0"/>
                  </a:moveTo>
                  <a:cubicBezTo>
                    <a:pt x="0" y="24"/>
                    <a:pt x="54" y="28"/>
                    <a:pt x="68" y="29"/>
                  </a:cubicBezTo>
                  <a:cubicBezTo>
                    <a:pt x="79" y="29"/>
                    <a:pt x="91" y="28"/>
                    <a:pt x="102" y="28"/>
                  </a:cubicBezTo>
                  <a:cubicBezTo>
                    <a:pt x="110" y="27"/>
                    <a:pt x="122" y="30"/>
                    <a:pt x="128" y="26"/>
                  </a:cubicBezTo>
                  <a:cubicBezTo>
                    <a:pt x="102" y="27"/>
                    <a:pt x="74" y="23"/>
                    <a:pt x="48" y="17"/>
                  </a:cubicBezTo>
                  <a:cubicBezTo>
                    <a:pt x="37" y="15"/>
                    <a:pt x="20" y="13"/>
                    <a:pt x="14" y="2"/>
                  </a:cubicBezTo>
                </a:path>
              </a:pathLst>
            </a:custGeom>
            <a:solidFill>
              <a:srgbClr val="BDB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29" name="Freeform 715">
              <a:extLst>
                <a:ext uri="{FF2B5EF4-FFF2-40B4-BE49-F238E27FC236}">
                  <a16:creationId xmlns:a16="http://schemas.microsoft.com/office/drawing/2014/main" id="{21FBB085-2F5B-6C02-1E9E-C0398864B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3831"/>
              <a:ext cx="166" cy="63"/>
            </a:xfrm>
            <a:custGeom>
              <a:avLst/>
              <a:gdLst>
                <a:gd name="T0" fmla="*/ 0 w 106"/>
                <a:gd name="T1" fmla="*/ 124 h 40"/>
                <a:gd name="T2" fmla="*/ 257 w 106"/>
                <a:gd name="T3" fmla="*/ 109 h 40"/>
                <a:gd name="T4" fmla="*/ 393 w 106"/>
                <a:gd name="T5" fmla="*/ 13 h 40"/>
                <a:gd name="T6" fmla="*/ 319 w 106"/>
                <a:gd name="T7" fmla="*/ 43 h 40"/>
                <a:gd name="T8" fmla="*/ 157 w 106"/>
                <a:gd name="T9" fmla="*/ 113 h 40"/>
                <a:gd name="T10" fmla="*/ 81 w 106"/>
                <a:gd name="T11" fmla="*/ 129 h 40"/>
                <a:gd name="T12" fmla="*/ 20 w 106"/>
                <a:gd name="T13" fmla="*/ 124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6" h="40">
                  <a:moveTo>
                    <a:pt x="0" y="32"/>
                  </a:moveTo>
                  <a:cubicBezTo>
                    <a:pt x="22" y="40"/>
                    <a:pt x="47" y="36"/>
                    <a:pt x="67" y="28"/>
                  </a:cubicBezTo>
                  <a:cubicBezTo>
                    <a:pt x="75" y="24"/>
                    <a:pt x="106" y="15"/>
                    <a:pt x="102" y="3"/>
                  </a:cubicBezTo>
                  <a:cubicBezTo>
                    <a:pt x="97" y="0"/>
                    <a:pt x="88" y="8"/>
                    <a:pt x="83" y="11"/>
                  </a:cubicBezTo>
                  <a:cubicBezTo>
                    <a:pt x="70" y="18"/>
                    <a:pt x="56" y="25"/>
                    <a:pt x="41" y="29"/>
                  </a:cubicBezTo>
                  <a:cubicBezTo>
                    <a:pt x="35" y="31"/>
                    <a:pt x="28" y="33"/>
                    <a:pt x="21" y="33"/>
                  </a:cubicBezTo>
                  <a:cubicBezTo>
                    <a:pt x="16" y="32"/>
                    <a:pt x="7" y="29"/>
                    <a:pt x="5" y="32"/>
                  </a:cubicBezTo>
                </a:path>
              </a:pathLst>
            </a:custGeom>
            <a:solidFill>
              <a:srgbClr val="BDB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0" name="Freeform 716">
              <a:extLst>
                <a:ext uri="{FF2B5EF4-FFF2-40B4-BE49-F238E27FC236}">
                  <a16:creationId xmlns:a16="http://schemas.microsoft.com/office/drawing/2014/main" id="{82353839-7167-A339-A329-338C7967C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2415"/>
              <a:ext cx="18" cy="8"/>
            </a:xfrm>
            <a:custGeom>
              <a:avLst/>
              <a:gdLst>
                <a:gd name="T0" fmla="*/ 0 w 12"/>
                <a:gd name="T1" fmla="*/ 21 h 5"/>
                <a:gd name="T2" fmla="*/ 41 w 1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4" y="3"/>
                    <a:pt x="9" y="2"/>
                    <a:pt x="12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1" name="Freeform 717">
              <a:extLst>
                <a:ext uri="{FF2B5EF4-FFF2-40B4-BE49-F238E27FC236}">
                  <a16:creationId xmlns:a16="http://schemas.microsoft.com/office/drawing/2014/main" id="{1F93AF78-3754-B29D-1AD6-4DD379F54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2400"/>
              <a:ext cx="22" cy="9"/>
            </a:xfrm>
            <a:custGeom>
              <a:avLst/>
              <a:gdLst>
                <a:gd name="T0" fmla="*/ 0 w 14"/>
                <a:gd name="T1" fmla="*/ 21 h 6"/>
                <a:gd name="T2" fmla="*/ 55 w 14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6">
                  <a:moveTo>
                    <a:pt x="0" y="6"/>
                  </a:moveTo>
                  <a:cubicBezTo>
                    <a:pt x="5" y="5"/>
                    <a:pt x="10" y="1"/>
                    <a:pt x="14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2" name="Freeform 718">
              <a:extLst>
                <a:ext uri="{FF2B5EF4-FFF2-40B4-BE49-F238E27FC236}">
                  <a16:creationId xmlns:a16="http://schemas.microsoft.com/office/drawing/2014/main" id="{AD63CC58-1DF8-255A-A1B6-EA065A99C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2375"/>
              <a:ext cx="13" cy="15"/>
            </a:xfrm>
            <a:custGeom>
              <a:avLst/>
              <a:gdLst>
                <a:gd name="T0" fmla="*/ 0 w 8"/>
                <a:gd name="T1" fmla="*/ 35 h 10"/>
                <a:gd name="T2" fmla="*/ 34 w 8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cubicBezTo>
                    <a:pt x="3" y="7"/>
                    <a:pt x="6" y="4"/>
                    <a:pt x="8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3" name="Freeform 719">
              <a:extLst>
                <a:ext uri="{FF2B5EF4-FFF2-40B4-BE49-F238E27FC236}">
                  <a16:creationId xmlns:a16="http://schemas.microsoft.com/office/drawing/2014/main" id="{94C44B3B-379A-50B7-627F-68361B058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353"/>
              <a:ext cx="11" cy="12"/>
            </a:xfrm>
            <a:custGeom>
              <a:avLst/>
              <a:gdLst>
                <a:gd name="T0" fmla="*/ 0 w 7"/>
                <a:gd name="T1" fmla="*/ 27 h 8"/>
                <a:gd name="T2" fmla="*/ 27 w 7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8">
                  <a:moveTo>
                    <a:pt x="0" y="8"/>
                  </a:moveTo>
                  <a:cubicBezTo>
                    <a:pt x="3" y="6"/>
                    <a:pt x="4" y="2"/>
                    <a:pt x="7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4" name="Freeform 720">
              <a:extLst>
                <a:ext uri="{FF2B5EF4-FFF2-40B4-BE49-F238E27FC236}">
                  <a16:creationId xmlns:a16="http://schemas.microsoft.com/office/drawing/2014/main" id="{1421C913-EB02-F299-7624-83C2F583C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7" y="2323"/>
              <a:ext cx="7" cy="14"/>
            </a:xfrm>
            <a:custGeom>
              <a:avLst/>
              <a:gdLst>
                <a:gd name="T0" fmla="*/ 0 w 4"/>
                <a:gd name="T1" fmla="*/ 34 h 9"/>
                <a:gd name="T2" fmla="*/ 21 w 4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9">
                  <a:moveTo>
                    <a:pt x="0" y="9"/>
                  </a:moveTo>
                  <a:cubicBezTo>
                    <a:pt x="2" y="6"/>
                    <a:pt x="3" y="3"/>
                    <a:pt x="4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5" name="Freeform 721">
              <a:extLst>
                <a:ext uri="{FF2B5EF4-FFF2-40B4-BE49-F238E27FC236}">
                  <a16:creationId xmlns:a16="http://schemas.microsoft.com/office/drawing/2014/main" id="{195124A7-F0B0-1065-2042-545FF0450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291"/>
              <a:ext cx="7" cy="18"/>
            </a:xfrm>
            <a:custGeom>
              <a:avLst/>
              <a:gdLst>
                <a:gd name="T0" fmla="*/ 0 w 4"/>
                <a:gd name="T1" fmla="*/ 41 h 12"/>
                <a:gd name="T2" fmla="*/ 21 w 4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2">
                  <a:moveTo>
                    <a:pt x="0" y="12"/>
                  </a:moveTo>
                  <a:cubicBezTo>
                    <a:pt x="2" y="8"/>
                    <a:pt x="2" y="3"/>
                    <a:pt x="4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6" name="Freeform 722">
              <a:extLst>
                <a:ext uri="{FF2B5EF4-FFF2-40B4-BE49-F238E27FC236}">
                  <a16:creationId xmlns:a16="http://schemas.microsoft.com/office/drawing/2014/main" id="{7D4B45DF-7E43-31DC-AC7F-F996CA668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" y="2273"/>
              <a:ext cx="23" cy="30"/>
            </a:xfrm>
            <a:custGeom>
              <a:avLst/>
              <a:gdLst>
                <a:gd name="T0" fmla="*/ 0 w 15"/>
                <a:gd name="T1" fmla="*/ 0 h 19"/>
                <a:gd name="T2" fmla="*/ 54 w 15"/>
                <a:gd name="T3" fmla="*/ 74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9">
                  <a:moveTo>
                    <a:pt x="0" y="0"/>
                  </a:moveTo>
                  <a:cubicBezTo>
                    <a:pt x="3" y="7"/>
                    <a:pt x="9" y="13"/>
                    <a:pt x="15" y="19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7" name="Freeform 723">
              <a:extLst>
                <a:ext uri="{FF2B5EF4-FFF2-40B4-BE49-F238E27FC236}">
                  <a16:creationId xmlns:a16="http://schemas.microsoft.com/office/drawing/2014/main" id="{FE658C6D-4954-ADE7-2A74-9402AE91C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2314"/>
              <a:ext cx="20" cy="14"/>
            </a:xfrm>
            <a:custGeom>
              <a:avLst/>
              <a:gdLst>
                <a:gd name="T0" fmla="*/ 0 w 13"/>
                <a:gd name="T1" fmla="*/ 0 h 9"/>
                <a:gd name="T2" fmla="*/ 48 w 13"/>
                <a:gd name="T3" fmla="*/ 34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9">
                  <a:moveTo>
                    <a:pt x="0" y="0"/>
                  </a:moveTo>
                  <a:cubicBezTo>
                    <a:pt x="3" y="3"/>
                    <a:pt x="8" y="7"/>
                    <a:pt x="13" y="9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8" name="Freeform 724">
              <a:extLst>
                <a:ext uri="{FF2B5EF4-FFF2-40B4-BE49-F238E27FC236}">
                  <a16:creationId xmlns:a16="http://schemas.microsoft.com/office/drawing/2014/main" id="{49906B68-6464-9B4A-AE01-BCE0AC5EC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" y="2342"/>
              <a:ext cx="19" cy="8"/>
            </a:xfrm>
            <a:custGeom>
              <a:avLst/>
              <a:gdLst>
                <a:gd name="T0" fmla="*/ 0 w 12"/>
                <a:gd name="T1" fmla="*/ 0 h 5"/>
                <a:gd name="T2" fmla="*/ 48 w 12"/>
                <a:gd name="T3" fmla="*/ 21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5">
                  <a:moveTo>
                    <a:pt x="0" y="0"/>
                  </a:moveTo>
                  <a:cubicBezTo>
                    <a:pt x="3" y="2"/>
                    <a:pt x="8" y="4"/>
                    <a:pt x="12" y="5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39" name="Freeform 725">
              <a:extLst>
                <a:ext uri="{FF2B5EF4-FFF2-40B4-BE49-F238E27FC236}">
                  <a16:creationId xmlns:a16="http://schemas.microsoft.com/office/drawing/2014/main" id="{6C00953A-F4EF-C272-3ABD-CFA8A2E1C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356"/>
              <a:ext cx="15" cy="3"/>
            </a:xfrm>
            <a:custGeom>
              <a:avLst/>
              <a:gdLst>
                <a:gd name="T0" fmla="*/ 0 w 10"/>
                <a:gd name="T1" fmla="*/ 0 h 2"/>
                <a:gd name="T2" fmla="*/ 35 w 10"/>
                <a:gd name="T3" fmla="*/ 8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3" y="0"/>
                    <a:pt x="8" y="1"/>
                    <a:pt x="10" y="2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0" name="Freeform 726">
              <a:extLst>
                <a:ext uri="{FF2B5EF4-FFF2-40B4-BE49-F238E27FC236}">
                  <a16:creationId xmlns:a16="http://schemas.microsoft.com/office/drawing/2014/main" id="{574805C8-1492-4A29-BB79-7EA3A01B5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" y="2364"/>
              <a:ext cx="20" cy="1"/>
            </a:xfrm>
            <a:custGeom>
              <a:avLst/>
              <a:gdLst>
                <a:gd name="T0" fmla="*/ 0 w 13"/>
                <a:gd name="T1" fmla="*/ 0 h 1"/>
                <a:gd name="T2" fmla="*/ 48 w 13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">
                  <a:moveTo>
                    <a:pt x="0" y="0"/>
                  </a:moveTo>
                  <a:cubicBezTo>
                    <a:pt x="4" y="0"/>
                    <a:pt x="10" y="1"/>
                    <a:pt x="13" y="1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1" name="Freeform 727">
              <a:extLst>
                <a:ext uri="{FF2B5EF4-FFF2-40B4-BE49-F238E27FC236}">
                  <a16:creationId xmlns:a16="http://schemas.microsoft.com/office/drawing/2014/main" id="{C5846C88-35F7-59EE-0505-71E4247D7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2" y="2286"/>
              <a:ext cx="3" cy="19"/>
            </a:xfrm>
            <a:custGeom>
              <a:avLst/>
              <a:gdLst>
                <a:gd name="T0" fmla="*/ 8 w 2"/>
                <a:gd name="T1" fmla="*/ 0 h 12"/>
                <a:gd name="T2" fmla="*/ 0 w 2"/>
                <a:gd name="T3" fmla="*/ 48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2">
                  <a:moveTo>
                    <a:pt x="2" y="0"/>
                  </a:moveTo>
                  <a:cubicBezTo>
                    <a:pt x="1" y="4"/>
                    <a:pt x="0" y="8"/>
                    <a:pt x="0" y="12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2" name="Freeform 728">
              <a:extLst>
                <a:ext uri="{FF2B5EF4-FFF2-40B4-BE49-F238E27FC236}">
                  <a16:creationId xmlns:a16="http://schemas.microsoft.com/office/drawing/2014/main" id="{BAFEC9AC-1B31-99F0-F1DF-24800C362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" y="2317"/>
              <a:ext cx="2" cy="16"/>
            </a:xfrm>
            <a:custGeom>
              <a:avLst/>
              <a:gdLst>
                <a:gd name="T0" fmla="*/ 0 w 1"/>
                <a:gd name="T1" fmla="*/ 0 h 10"/>
                <a:gd name="T2" fmla="*/ 8 w 1"/>
                <a:gd name="T3" fmla="*/ 4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0">
                  <a:moveTo>
                    <a:pt x="0" y="0"/>
                  </a:moveTo>
                  <a:cubicBezTo>
                    <a:pt x="0" y="3"/>
                    <a:pt x="1" y="7"/>
                    <a:pt x="1" y="1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3" name="Freeform 729">
              <a:extLst>
                <a:ext uri="{FF2B5EF4-FFF2-40B4-BE49-F238E27FC236}">
                  <a16:creationId xmlns:a16="http://schemas.microsoft.com/office/drawing/2014/main" id="{E0ED818C-5C46-3452-9545-8F6A481D5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351"/>
              <a:ext cx="2" cy="14"/>
            </a:xfrm>
            <a:custGeom>
              <a:avLst/>
              <a:gdLst>
                <a:gd name="T0" fmla="*/ 0 w 1"/>
                <a:gd name="T1" fmla="*/ 0 h 9"/>
                <a:gd name="T2" fmla="*/ 8 w 1"/>
                <a:gd name="T3" fmla="*/ 34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">
                  <a:moveTo>
                    <a:pt x="0" y="0"/>
                  </a:moveTo>
                  <a:cubicBezTo>
                    <a:pt x="0" y="3"/>
                    <a:pt x="1" y="6"/>
                    <a:pt x="1" y="9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4" name="Freeform 730">
              <a:extLst>
                <a:ext uri="{FF2B5EF4-FFF2-40B4-BE49-F238E27FC236}">
                  <a16:creationId xmlns:a16="http://schemas.microsoft.com/office/drawing/2014/main" id="{86FD2785-F22B-BD9A-C713-178EC5002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2382"/>
              <a:ext cx="3" cy="14"/>
            </a:xfrm>
            <a:custGeom>
              <a:avLst/>
              <a:gdLst>
                <a:gd name="T0" fmla="*/ 0 w 2"/>
                <a:gd name="T1" fmla="*/ 0 h 9"/>
                <a:gd name="T2" fmla="*/ 8 w 2"/>
                <a:gd name="T3" fmla="*/ 34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0" y="0"/>
                  </a:moveTo>
                  <a:cubicBezTo>
                    <a:pt x="1" y="3"/>
                    <a:pt x="1" y="6"/>
                    <a:pt x="2" y="9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5" name="Freeform 731">
              <a:extLst>
                <a:ext uri="{FF2B5EF4-FFF2-40B4-BE49-F238E27FC236}">
                  <a16:creationId xmlns:a16="http://schemas.microsoft.com/office/drawing/2014/main" id="{04470B27-449A-8617-29F1-60A0063C3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7" y="2417"/>
              <a:ext cx="3" cy="15"/>
            </a:xfrm>
            <a:custGeom>
              <a:avLst/>
              <a:gdLst>
                <a:gd name="T0" fmla="*/ 8 w 2"/>
                <a:gd name="T1" fmla="*/ 0 h 10"/>
                <a:gd name="T2" fmla="*/ 0 w 2"/>
                <a:gd name="T3" fmla="*/ 35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0">
                  <a:moveTo>
                    <a:pt x="2" y="0"/>
                  </a:moveTo>
                  <a:cubicBezTo>
                    <a:pt x="1" y="3"/>
                    <a:pt x="1" y="7"/>
                    <a:pt x="0" y="1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6" name="Freeform 732">
              <a:extLst>
                <a:ext uri="{FF2B5EF4-FFF2-40B4-BE49-F238E27FC236}">
                  <a16:creationId xmlns:a16="http://schemas.microsoft.com/office/drawing/2014/main" id="{4DA55D2A-4E0C-BCB5-03AE-6DB533F92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459"/>
              <a:ext cx="8" cy="14"/>
            </a:xfrm>
            <a:custGeom>
              <a:avLst/>
              <a:gdLst>
                <a:gd name="T0" fmla="*/ 21 w 5"/>
                <a:gd name="T1" fmla="*/ 0 h 9"/>
                <a:gd name="T2" fmla="*/ 0 w 5"/>
                <a:gd name="T3" fmla="*/ 34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cubicBezTo>
                    <a:pt x="3" y="3"/>
                    <a:pt x="2" y="7"/>
                    <a:pt x="0" y="9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7" name="Freeform 733">
              <a:extLst>
                <a:ext uri="{FF2B5EF4-FFF2-40B4-BE49-F238E27FC236}">
                  <a16:creationId xmlns:a16="http://schemas.microsoft.com/office/drawing/2014/main" id="{1DC1E69D-A74D-1317-E88C-B2669923E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" y="3858"/>
              <a:ext cx="33" cy="16"/>
            </a:xfrm>
            <a:custGeom>
              <a:avLst/>
              <a:gdLst>
                <a:gd name="T0" fmla="*/ 0 w 21"/>
                <a:gd name="T1" fmla="*/ 0 h 10"/>
                <a:gd name="T2" fmla="*/ 82 w 21"/>
                <a:gd name="T3" fmla="*/ 4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0">
                  <a:moveTo>
                    <a:pt x="0" y="0"/>
                  </a:moveTo>
                  <a:cubicBezTo>
                    <a:pt x="7" y="1"/>
                    <a:pt x="14" y="7"/>
                    <a:pt x="21" y="1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8" name="Freeform 734">
              <a:extLst>
                <a:ext uri="{FF2B5EF4-FFF2-40B4-BE49-F238E27FC236}">
                  <a16:creationId xmlns:a16="http://schemas.microsoft.com/office/drawing/2014/main" id="{644047C8-6722-42F8-E909-35CA1D096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3878"/>
              <a:ext cx="25" cy="3"/>
            </a:xfrm>
            <a:custGeom>
              <a:avLst/>
              <a:gdLst>
                <a:gd name="T0" fmla="*/ 0 w 16"/>
                <a:gd name="T1" fmla="*/ 0 h 2"/>
                <a:gd name="T2" fmla="*/ 61 w 16"/>
                <a:gd name="T3" fmla="*/ 8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cubicBezTo>
                    <a:pt x="5" y="2"/>
                    <a:pt x="10" y="2"/>
                    <a:pt x="16" y="2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49" name="Freeform 735">
              <a:extLst>
                <a:ext uri="{FF2B5EF4-FFF2-40B4-BE49-F238E27FC236}">
                  <a16:creationId xmlns:a16="http://schemas.microsoft.com/office/drawing/2014/main" id="{CFFD8219-321F-E368-45B8-4C0E8A8C1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3883"/>
              <a:ext cx="28" cy="5"/>
            </a:xfrm>
            <a:custGeom>
              <a:avLst/>
              <a:gdLst>
                <a:gd name="T0" fmla="*/ 0 w 18"/>
                <a:gd name="T1" fmla="*/ 5 h 3"/>
                <a:gd name="T2" fmla="*/ 68 w 18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3">
                  <a:moveTo>
                    <a:pt x="0" y="1"/>
                  </a:moveTo>
                  <a:cubicBezTo>
                    <a:pt x="5" y="0"/>
                    <a:pt x="13" y="3"/>
                    <a:pt x="18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0" name="Freeform 736">
              <a:extLst>
                <a:ext uri="{FF2B5EF4-FFF2-40B4-BE49-F238E27FC236}">
                  <a16:creationId xmlns:a16="http://schemas.microsoft.com/office/drawing/2014/main" id="{23421E9B-7DB7-1CED-BB41-726956CA3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3884"/>
              <a:ext cx="22" cy="2"/>
            </a:xfrm>
            <a:custGeom>
              <a:avLst/>
              <a:gdLst>
                <a:gd name="T0" fmla="*/ 0 w 14"/>
                <a:gd name="T1" fmla="*/ 0 h 1"/>
                <a:gd name="T2" fmla="*/ 55 w 14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">
                  <a:moveTo>
                    <a:pt x="0" y="0"/>
                  </a:moveTo>
                  <a:cubicBezTo>
                    <a:pt x="4" y="1"/>
                    <a:pt x="9" y="1"/>
                    <a:pt x="14" y="1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1" name="Freeform 737">
              <a:extLst>
                <a:ext uri="{FF2B5EF4-FFF2-40B4-BE49-F238E27FC236}">
                  <a16:creationId xmlns:a16="http://schemas.microsoft.com/office/drawing/2014/main" id="{679E9148-1F40-5DE4-F190-CCD4D1853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" y="3884"/>
              <a:ext cx="25" cy="4"/>
            </a:xfrm>
            <a:custGeom>
              <a:avLst/>
              <a:gdLst>
                <a:gd name="T0" fmla="*/ 0 w 16"/>
                <a:gd name="T1" fmla="*/ 0 h 2"/>
                <a:gd name="T2" fmla="*/ 61 w 16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cubicBezTo>
                    <a:pt x="5" y="0"/>
                    <a:pt x="12" y="2"/>
                    <a:pt x="16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2" name="Freeform 738">
              <a:extLst>
                <a:ext uri="{FF2B5EF4-FFF2-40B4-BE49-F238E27FC236}">
                  <a16:creationId xmlns:a16="http://schemas.microsoft.com/office/drawing/2014/main" id="{70EA4E3E-4533-9760-EBC7-BE2BEE288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3875"/>
              <a:ext cx="25" cy="6"/>
            </a:xfrm>
            <a:custGeom>
              <a:avLst/>
              <a:gdLst>
                <a:gd name="T0" fmla="*/ 0 w 16"/>
                <a:gd name="T1" fmla="*/ 14 h 4"/>
                <a:gd name="T2" fmla="*/ 61 w 1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4">
                  <a:moveTo>
                    <a:pt x="0" y="4"/>
                  </a:moveTo>
                  <a:cubicBezTo>
                    <a:pt x="0" y="2"/>
                    <a:pt x="13" y="1"/>
                    <a:pt x="16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3" name="Freeform 739">
              <a:extLst>
                <a:ext uri="{FF2B5EF4-FFF2-40B4-BE49-F238E27FC236}">
                  <a16:creationId xmlns:a16="http://schemas.microsoft.com/office/drawing/2014/main" id="{6E5473AF-C980-39FA-04E8-90AC20EFF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2" y="3855"/>
              <a:ext cx="30" cy="14"/>
            </a:xfrm>
            <a:custGeom>
              <a:avLst/>
              <a:gdLst>
                <a:gd name="T0" fmla="*/ 5 w 19"/>
                <a:gd name="T1" fmla="*/ 5 h 9"/>
                <a:gd name="T2" fmla="*/ 0 w 19"/>
                <a:gd name="T3" fmla="*/ 0 h 9"/>
                <a:gd name="T4" fmla="*/ 74 w 19"/>
                <a:gd name="T5" fmla="*/ 34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9">
                  <a:moveTo>
                    <a:pt x="1" y="1"/>
                  </a:moveTo>
                  <a:cubicBezTo>
                    <a:pt x="0" y="0"/>
                    <a:pt x="0" y="1"/>
                    <a:pt x="0" y="0"/>
                  </a:cubicBezTo>
                  <a:cubicBezTo>
                    <a:pt x="5" y="4"/>
                    <a:pt x="13" y="6"/>
                    <a:pt x="19" y="9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4" name="Freeform 740">
              <a:extLst>
                <a:ext uri="{FF2B5EF4-FFF2-40B4-BE49-F238E27FC236}">
                  <a16:creationId xmlns:a16="http://schemas.microsoft.com/office/drawing/2014/main" id="{C5B44582-B3E1-418B-C25C-BFCAC2F4C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4" y="3877"/>
              <a:ext cx="31" cy="1"/>
            </a:xfrm>
            <a:custGeom>
              <a:avLst/>
              <a:gdLst>
                <a:gd name="T0" fmla="*/ 0 w 20"/>
                <a:gd name="T1" fmla="*/ 0 h 1"/>
                <a:gd name="T2" fmla="*/ 74 w 20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1">
                  <a:moveTo>
                    <a:pt x="0" y="0"/>
                  </a:moveTo>
                  <a:cubicBezTo>
                    <a:pt x="6" y="1"/>
                    <a:pt x="13" y="1"/>
                    <a:pt x="20" y="1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5" name="Freeform 741">
              <a:extLst>
                <a:ext uri="{FF2B5EF4-FFF2-40B4-BE49-F238E27FC236}">
                  <a16:creationId xmlns:a16="http://schemas.microsoft.com/office/drawing/2014/main" id="{2B503644-9F1F-FEC9-188F-0C6459FFF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" y="3880"/>
              <a:ext cx="33" cy="3"/>
            </a:xfrm>
            <a:custGeom>
              <a:avLst/>
              <a:gdLst>
                <a:gd name="T0" fmla="*/ 0 w 21"/>
                <a:gd name="T1" fmla="*/ 8 h 2"/>
                <a:gd name="T2" fmla="*/ 82 w 21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">
                  <a:moveTo>
                    <a:pt x="0" y="2"/>
                  </a:moveTo>
                  <a:cubicBezTo>
                    <a:pt x="8" y="2"/>
                    <a:pt x="13" y="2"/>
                    <a:pt x="21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6" name="Freeform 742">
              <a:extLst>
                <a:ext uri="{FF2B5EF4-FFF2-40B4-BE49-F238E27FC236}">
                  <a16:creationId xmlns:a16="http://schemas.microsoft.com/office/drawing/2014/main" id="{FADA6893-9506-705E-FECF-8D8BE7C8C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8" y="3869"/>
              <a:ext cx="32" cy="11"/>
            </a:xfrm>
            <a:custGeom>
              <a:avLst/>
              <a:gdLst>
                <a:gd name="T0" fmla="*/ 0 w 21"/>
                <a:gd name="T1" fmla="*/ 20 h 7"/>
                <a:gd name="T2" fmla="*/ 75 w 21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7">
                  <a:moveTo>
                    <a:pt x="0" y="5"/>
                  </a:moveTo>
                  <a:cubicBezTo>
                    <a:pt x="7" y="7"/>
                    <a:pt x="15" y="2"/>
                    <a:pt x="21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57" name="Freeform 743">
              <a:extLst>
                <a:ext uri="{FF2B5EF4-FFF2-40B4-BE49-F238E27FC236}">
                  <a16:creationId xmlns:a16="http://schemas.microsoft.com/office/drawing/2014/main" id="{97D46681-948E-12C6-5ADB-20920BCD3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9" y="3853"/>
              <a:ext cx="23" cy="10"/>
            </a:xfrm>
            <a:custGeom>
              <a:avLst/>
              <a:gdLst>
                <a:gd name="T0" fmla="*/ 0 w 15"/>
                <a:gd name="T1" fmla="*/ 28 h 6"/>
                <a:gd name="T2" fmla="*/ 54 w 15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">
                  <a:moveTo>
                    <a:pt x="0" y="6"/>
                  </a:moveTo>
                  <a:cubicBezTo>
                    <a:pt x="4" y="2"/>
                    <a:pt x="12" y="3"/>
                    <a:pt x="15" y="0"/>
                  </a:cubicBezTo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762" name="ZoneTexte 1761">
            <a:extLst>
              <a:ext uri="{FF2B5EF4-FFF2-40B4-BE49-F238E27FC236}">
                <a16:creationId xmlns:a16="http://schemas.microsoft.com/office/drawing/2014/main" id="{D0096BF5-6EA5-2815-D57B-20491AADA271}"/>
              </a:ext>
            </a:extLst>
          </p:cNvPr>
          <p:cNvSpPr txBox="1"/>
          <p:nvPr/>
        </p:nvSpPr>
        <p:spPr>
          <a:xfrm>
            <a:off x="2116416" y="37339884"/>
            <a:ext cx="21675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&lt; 65 ans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38% </a:t>
            </a:r>
          </a:p>
        </p:txBody>
      </p:sp>
      <p:sp>
        <p:nvSpPr>
          <p:cNvPr id="1763" name="ZoneTexte 1762">
            <a:extLst>
              <a:ext uri="{FF2B5EF4-FFF2-40B4-BE49-F238E27FC236}">
                <a16:creationId xmlns:a16="http://schemas.microsoft.com/office/drawing/2014/main" id="{C222EAFB-51CD-EA81-1159-54A091E864DE}"/>
              </a:ext>
            </a:extLst>
          </p:cNvPr>
          <p:cNvSpPr txBox="1"/>
          <p:nvPr/>
        </p:nvSpPr>
        <p:spPr>
          <a:xfrm>
            <a:off x="4922327" y="37339200"/>
            <a:ext cx="22926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≥ 65 ans 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42%</a:t>
            </a:r>
          </a:p>
        </p:txBody>
      </p:sp>
      <p:sp>
        <p:nvSpPr>
          <p:cNvPr id="1764" name="ZoneTexte 1763">
            <a:extLst>
              <a:ext uri="{FF2B5EF4-FFF2-40B4-BE49-F238E27FC236}">
                <a16:creationId xmlns:a16="http://schemas.microsoft.com/office/drawing/2014/main" id="{B83587F9-C046-60D9-A820-475B35BBE8D1}"/>
              </a:ext>
            </a:extLst>
          </p:cNvPr>
          <p:cNvSpPr txBox="1"/>
          <p:nvPr/>
        </p:nvSpPr>
        <p:spPr>
          <a:xfrm>
            <a:off x="5082819" y="23189806"/>
            <a:ext cx="19816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Homme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37% </a:t>
            </a:r>
          </a:p>
        </p:txBody>
      </p:sp>
      <p:sp>
        <p:nvSpPr>
          <p:cNvPr id="1765" name="ZoneTexte 1764">
            <a:extLst>
              <a:ext uri="{FF2B5EF4-FFF2-40B4-BE49-F238E27FC236}">
                <a16:creationId xmlns:a16="http://schemas.microsoft.com/office/drawing/2014/main" id="{554D8824-6AB2-BC77-B1E2-2AB6B4D2EF39}"/>
              </a:ext>
            </a:extLst>
          </p:cNvPr>
          <p:cNvSpPr txBox="1"/>
          <p:nvPr/>
        </p:nvSpPr>
        <p:spPr>
          <a:xfrm>
            <a:off x="1835450" y="23191200"/>
            <a:ext cx="19816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Femme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34% </a:t>
            </a:r>
          </a:p>
        </p:txBody>
      </p:sp>
      <p:grpSp>
        <p:nvGrpSpPr>
          <p:cNvPr id="1766" name="Group 738">
            <a:extLst>
              <a:ext uri="{FF2B5EF4-FFF2-40B4-BE49-F238E27FC236}">
                <a16:creationId xmlns:a16="http://schemas.microsoft.com/office/drawing/2014/main" id="{4C70DC5F-B9FA-6334-318F-3DD1950A06EE}"/>
              </a:ext>
            </a:extLst>
          </p:cNvPr>
          <p:cNvGrpSpPr>
            <a:grpSpLocks/>
          </p:cNvGrpSpPr>
          <p:nvPr/>
        </p:nvGrpSpPr>
        <p:grpSpPr bwMode="auto">
          <a:xfrm>
            <a:off x="15508558" y="18621173"/>
            <a:ext cx="1476000" cy="3294000"/>
            <a:chOff x="1606" y="961"/>
            <a:chExt cx="929" cy="2853"/>
          </a:xfrm>
        </p:grpSpPr>
        <p:grpSp>
          <p:nvGrpSpPr>
            <p:cNvPr id="1767" name="Group 739">
              <a:extLst>
                <a:ext uri="{FF2B5EF4-FFF2-40B4-BE49-F238E27FC236}">
                  <a16:creationId xmlns:a16="http://schemas.microsoft.com/office/drawing/2014/main" id="{81465C1F-6484-F46D-0E83-8A9D526F94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6" y="961"/>
              <a:ext cx="929" cy="2732"/>
              <a:chOff x="1606" y="961"/>
              <a:chExt cx="929" cy="2732"/>
            </a:xfrm>
          </p:grpSpPr>
          <p:sp>
            <p:nvSpPr>
              <p:cNvPr id="1855" name="Freeform 740">
                <a:extLst>
                  <a:ext uri="{FF2B5EF4-FFF2-40B4-BE49-F238E27FC236}">
                    <a16:creationId xmlns:a16="http://schemas.microsoft.com/office/drawing/2014/main" id="{10A50CA1-BE4F-1A13-62D8-5F52AA59BA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1301"/>
                <a:ext cx="929" cy="2338"/>
              </a:xfrm>
              <a:custGeom>
                <a:avLst/>
                <a:gdLst>
                  <a:gd name="T0" fmla="*/ 1699 w 685"/>
                  <a:gd name="T1" fmla="*/ 1205 h 1737"/>
                  <a:gd name="T2" fmla="*/ 1613 w 685"/>
                  <a:gd name="T3" fmla="*/ 812 h 1737"/>
                  <a:gd name="T4" fmla="*/ 1275 w 685"/>
                  <a:gd name="T5" fmla="*/ 182 h 1737"/>
                  <a:gd name="T6" fmla="*/ 696 w 685"/>
                  <a:gd name="T7" fmla="*/ 0 h 1737"/>
                  <a:gd name="T8" fmla="*/ 269 w 685"/>
                  <a:gd name="T9" fmla="*/ 273 h 1737"/>
                  <a:gd name="T10" fmla="*/ 92 w 685"/>
                  <a:gd name="T11" fmla="*/ 818 h 1737"/>
                  <a:gd name="T12" fmla="*/ 5 w 685"/>
                  <a:gd name="T13" fmla="*/ 1524 h 1737"/>
                  <a:gd name="T14" fmla="*/ 9 w 685"/>
                  <a:gd name="T15" fmla="*/ 1802 h 1737"/>
                  <a:gd name="T16" fmla="*/ 56 w 685"/>
                  <a:gd name="T17" fmla="*/ 1897 h 1737"/>
                  <a:gd name="T18" fmla="*/ 104 w 685"/>
                  <a:gd name="T19" fmla="*/ 1941 h 1737"/>
                  <a:gd name="T20" fmla="*/ 191 w 685"/>
                  <a:gd name="T21" fmla="*/ 1983 h 1737"/>
                  <a:gd name="T22" fmla="*/ 161 w 685"/>
                  <a:gd name="T23" fmla="*/ 1922 h 1737"/>
                  <a:gd name="T24" fmla="*/ 140 w 685"/>
                  <a:gd name="T25" fmla="*/ 1888 h 1737"/>
                  <a:gd name="T26" fmla="*/ 155 w 685"/>
                  <a:gd name="T27" fmla="*/ 1774 h 1737"/>
                  <a:gd name="T28" fmla="*/ 218 w 685"/>
                  <a:gd name="T29" fmla="*/ 1897 h 1737"/>
                  <a:gd name="T30" fmla="*/ 216 w 685"/>
                  <a:gd name="T31" fmla="*/ 1727 h 1737"/>
                  <a:gd name="T32" fmla="*/ 155 w 685"/>
                  <a:gd name="T33" fmla="*/ 1567 h 1737"/>
                  <a:gd name="T34" fmla="*/ 281 w 685"/>
                  <a:gd name="T35" fmla="*/ 1079 h 1737"/>
                  <a:gd name="T36" fmla="*/ 320 w 685"/>
                  <a:gd name="T37" fmla="*/ 1777 h 1737"/>
                  <a:gd name="T38" fmla="*/ 391 w 685"/>
                  <a:gd name="T39" fmla="*/ 2906 h 1737"/>
                  <a:gd name="T40" fmla="*/ 583 w 685"/>
                  <a:gd name="T41" fmla="*/ 4095 h 1737"/>
                  <a:gd name="T42" fmla="*/ 583 w 685"/>
                  <a:gd name="T43" fmla="*/ 4216 h 1737"/>
                  <a:gd name="T44" fmla="*/ 799 w 685"/>
                  <a:gd name="T45" fmla="*/ 4165 h 1737"/>
                  <a:gd name="T46" fmla="*/ 819 w 685"/>
                  <a:gd name="T47" fmla="*/ 3594 h 1737"/>
                  <a:gd name="T48" fmla="*/ 853 w 685"/>
                  <a:gd name="T49" fmla="*/ 2319 h 1737"/>
                  <a:gd name="T50" fmla="*/ 890 w 685"/>
                  <a:gd name="T51" fmla="*/ 3594 h 1737"/>
                  <a:gd name="T52" fmla="*/ 910 w 685"/>
                  <a:gd name="T53" fmla="*/ 4165 h 1737"/>
                  <a:gd name="T54" fmla="*/ 1126 w 685"/>
                  <a:gd name="T55" fmla="*/ 4216 h 1737"/>
                  <a:gd name="T56" fmla="*/ 1126 w 685"/>
                  <a:gd name="T57" fmla="*/ 4095 h 1737"/>
                  <a:gd name="T58" fmla="*/ 1322 w 685"/>
                  <a:gd name="T59" fmla="*/ 2938 h 1737"/>
                  <a:gd name="T60" fmla="*/ 1389 w 685"/>
                  <a:gd name="T61" fmla="*/ 1777 h 1737"/>
                  <a:gd name="T62" fmla="*/ 1424 w 685"/>
                  <a:gd name="T63" fmla="*/ 1079 h 1737"/>
                  <a:gd name="T64" fmla="*/ 1554 w 685"/>
                  <a:gd name="T65" fmla="*/ 1567 h 1737"/>
                  <a:gd name="T66" fmla="*/ 1492 w 685"/>
                  <a:gd name="T67" fmla="*/ 1727 h 1737"/>
                  <a:gd name="T68" fmla="*/ 1486 w 685"/>
                  <a:gd name="T69" fmla="*/ 1897 h 1737"/>
                  <a:gd name="T70" fmla="*/ 1554 w 685"/>
                  <a:gd name="T71" fmla="*/ 1774 h 1737"/>
                  <a:gd name="T72" fmla="*/ 1566 w 685"/>
                  <a:gd name="T73" fmla="*/ 1888 h 1737"/>
                  <a:gd name="T74" fmla="*/ 1547 w 685"/>
                  <a:gd name="T75" fmla="*/ 1922 h 1737"/>
                  <a:gd name="T76" fmla="*/ 1518 w 685"/>
                  <a:gd name="T77" fmla="*/ 1983 h 1737"/>
                  <a:gd name="T78" fmla="*/ 1604 w 685"/>
                  <a:gd name="T79" fmla="*/ 1941 h 1737"/>
                  <a:gd name="T80" fmla="*/ 1653 w 685"/>
                  <a:gd name="T81" fmla="*/ 1897 h 1737"/>
                  <a:gd name="T82" fmla="*/ 1699 w 685"/>
                  <a:gd name="T83" fmla="*/ 1802 h 173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85" h="1737">
                    <a:moveTo>
                      <a:pt x="683" y="667"/>
                    </a:moveTo>
                    <a:cubicBezTo>
                      <a:pt x="682" y="653"/>
                      <a:pt x="683" y="639"/>
                      <a:pt x="683" y="625"/>
                    </a:cubicBezTo>
                    <a:cubicBezTo>
                      <a:pt x="685" y="581"/>
                      <a:pt x="684" y="538"/>
                      <a:pt x="681" y="494"/>
                    </a:cubicBezTo>
                    <a:cubicBezTo>
                      <a:pt x="680" y="474"/>
                      <a:pt x="675" y="420"/>
                      <a:pt x="669" y="401"/>
                    </a:cubicBezTo>
                    <a:cubicBezTo>
                      <a:pt x="664" y="382"/>
                      <a:pt x="653" y="355"/>
                      <a:pt x="648" y="336"/>
                    </a:cubicBezTo>
                    <a:cubicBezTo>
                      <a:pt x="647" y="333"/>
                      <a:pt x="647" y="333"/>
                      <a:pt x="647" y="333"/>
                    </a:cubicBezTo>
                    <a:cubicBezTo>
                      <a:pt x="646" y="321"/>
                      <a:pt x="628" y="231"/>
                      <a:pt x="618" y="208"/>
                    </a:cubicBezTo>
                    <a:cubicBezTo>
                      <a:pt x="609" y="187"/>
                      <a:pt x="597" y="133"/>
                      <a:pt x="577" y="112"/>
                    </a:cubicBezTo>
                    <a:cubicBezTo>
                      <a:pt x="557" y="90"/>
                      <a:pt x="541" y="87"/>
                      <a:pt x="511" y="74"/>
                    </a:cubicBezTo>
                    <a:cubicBezTo>
                      <a:pt x="476" y="60"/>
                      <a:pt x="436" y="44"/>
                      <a:pt x="416" y="35"/>
                    </a:cubicBezTo>
                    <a:cubicBezTo>
                      <a:pt x="410" y="31"/>
                      <a:pt x="406" y="16"/>
                      <a:pt x="405" y="0"/>
                    </a:cubicBezTo>
                    <a:cubicBezTo>
                      <a:pt x="279" y="0"/>
                      <a:pt x="279" y="0"/>
                      <a:pt x="279" y="0"/>
                    </a:cubicBezTo>
                    <a:cubicBezTo>
                      <a:pt x="278" y="16"/>
                      <a:pt x="276" y="28"/>
                      <a:pt x="270" y="32"/>
                    </a:cubicBezTo>
                    <a:cubicBezTo>
                      <a:pt x="250" y="41"/>
                      <a:pt x="209" y="60"/>
                      <a:pt x="174" y="74"/>
                    </a:cubicBezTo>
                    <a:cubicBezTo>
                      <a:pt x="143" y="87"/>
                      <a:pt x="128" y="90"/>
                      <a:pt x="108" y="112"/>
                    </a:cubicBezTo>
                    <a:cubicBezTo>
                      <a:pt x="88" y="133"/>
                      <a:pt x="76" y="187"/>
                      <a:pt x="67" y="208"/>
                    </a:cubicBezTo>
                    <a:cubicBezTo>
                      <a:pt x="57" y="231"/>
                      <a:pt x="39" y="321"/>
                      <a:pt x="38" y="333"/>
                    </a:cubicBezTo>
                    <a:cubicBezTo>
                      <a:pt x="37" y="336"/>
                      <a:pt x="37" y="336"/>
                      <a:pt x="37" y="336"/>
                    </a:cubicBezTo>
                    <a:cubicBezTo>
                      <a:pt x="32" y="355"/>
                      <a:pt x="21" y="382"/>
                      <a:pt x="15" y="401"/>
                    </a:cubicBezTo>
                    <a:cubicBezTo>
                      <a:pt x="10" y="420"/>
                      <a:pt x="4" y="474"/>
                      <a:pt x="3" y="494"/>
                    </a:cubicBezTo>
                    <a:cubicBezTo>
                      <a:pt x="1" y="538"/>
                      <a:pt x="0" y="581"/>
                      <a:pt x="2" y="625"/>
                    </a:cubicBezTo>
                    <a:cubicBezTo>
                      <a:pt x="2" y="639"/>
                      <a:pt x="2" y="653"/>
                      <a:pt x="2" y="667"/>
                    </a:cubicBezTo>
                    <a:cubicBezTo>
                      <a:pt x="2" y="679"/>
                      <a:pt x="0" y="696"/>
                      <a:pt x="0" y="705"/>
                    </a:cubicBezTo>
                    <a:cubicBezTo>
                      <a:pt x="0" y="715"/>
                      <a:pt x="3" y="732"/>
                      <a:pt x="4" y="739"/>
                    </a:cubicBezTo>
                    <a:cubicBezTo>
                      <a:pt x="5" y="746"/>
                      <a:pt x="8" y="755"/>
                      <a:pt x="9" y="758"/>
                    </a:cubicBezTo>
                    <a:cubicBezTo>
                      <a:pt x="9" y="761"/>
                      <a:pt x="14" y="764"/>
                      <a:pt x="14" y="764"/>
                    </a:cubicBezTo>
                    <a:cubicBezTo>
                      <a:pt x="14" y="764"/>
                      <a:pt x="21" y="775"/>
                      <a:pt x="22" y="778"/>
                    </a:cubicBezTo>
                    <a:cubicBezTo>
                      <a:pt x="23" y="780"/>
                      <a:pt x="25" y="782"/>
                      <a:pt x="25" y="782"/>
                    </a:cubicBezTo>
                    <a:cubicBezTo>
                      <a:pt x="25" y="782"/>
                      <a:pt x="27" y="786"/>
                      <a:pt x="30" y="790"/>
                    </a:cubicBezTo>
                    <a:cubicBezTo>
                      <a:pt x="33" y="793"/>
                      <a:pt x="42" y="796"/>
                      <a:pt x="42" y="796"/>
                    </a:cubicBezTo>
                    <a:cubicBezTo>
                      <a:pt x="42" y="796"/>
                      <a:pt x="53" y="803"/>
                      <a:pt x="55" y="806"/>
                    </a:cubicBezTo>
                    <a:cubicBezTo>
                      <a:pt x="57" y="808"/>
                      <a:pt x="62" y="808"/>
                      <a:pt x="65" y="810"/>
                    </a:cubicBezTo>
                    <a:cubicBezTo>
                      <a:pt x="68" y="813"/>
                      <a:pt x="77" y="815"/>
                      <a:pt x="77" y="813"/>
                    </a:cubicBezTo>
                    <a:cubicBezTo>
                      <a:pt x="78" y="810"/>
                      <a:pt x="75" y="805"/>
                      <a:pt x="75" y="805"/>
                    </a:cubicBezTo>
                    <a:cubicBezTo>
                      <a:pt x="80" y="804"/>
                      <a:pt x="83" y="804"/>
                      <a:pt x="81" y="798"/>
                    </a:cubicBezTo>
                    <a:cubicBezTo>
                      <a:pt x="79" y="791"/>
                      <a:pt x="76" y="788"/>
                      <a:pt x="65" y="788"/>
                    </a:cubicBezTo>
                    <a:cubicBezTo>
                      <a:pt x="68" y="787"/>
                      <a:pt x="72" y="787"/>
                      <a:pt x="74" y="785"/>
                    </a:cubicBezTo>
                    <a:cubicBezTo>
                      <a:pt x="75" y="783"/>
                      <a:pt x="72" y="777"/>
                      <a:pt x="68" y="776"/>
                    </a:cubicBezTo>
                    <a:cubicBezTo>
                      <a:pt x="64" y="774"/>
                      <a:pt x="56" y="774"/>
                      <a:pt x="56" y="774"/>
                    </a:cubicBezTo>
                    <a:cubicBezTo>
                      <a:pt x="56" y="770"/>
                      <a:pt x="54" y="762"/>
                      <a:pt x="54" y="762"/>
                    </a:cubicBezTo>
                    <a:cubicBezTo>
                      <a:pt x="56" y="757"/>
                      <a:pt x="57" y="741"/>
                      <a:pt x="57" y="739"/>
                    </a:cubicBezTo>
                    <a:cubicBezTo>
                      <a:pt x="57" y="736"/>
                      <a:pt x="61" y="727"/>
                      <a:pt x="62" y="727"/>
                    </a:cubicBezTo>
                    <a:cubicBezTo>
                      <a:pt x="63" y="726"/>
                      <a:pt x="65" y="728"/>
                      <a:pt x="65" y="731"/>
                    </a:cubicBezTo>
                    <a:cubicBezTo>
                      <a:pt x="65" y="734"/>
                      <a:pt x="69" y="747"/>
                      <a:pt x="71" y="754"/>
                    </a:cubicBezTo>
                    <a:cubicBezTo>
                      <a:pt x="72" y="761"/>
                      <a:pt x="74" y="779"/>
                      <a:pt x="88" y="778"/>
                    </a:cubicBezTo>
                    <a:cubicBezTo>
                      <a:pt x="97" y="778"/>
                      <a:pt x="91" y="762"/>
                      <a:pt x="91" y="759"/>
                    </a:cubicBezTo>
                    <a:cubicBezTo>
                      <a:pt x="91" y="755"/>
                      <a:pt x="87" y="731"/>
                      <a:pt x="87" y="727"/>
                    </a:cubicBezTo>
                    <a:cubicBezTo>
                      <a:pt x="88" y="723"/>
                      <a:pt x="87" y="712"/>
                      <a:pt x="86" y="708"/>
                    </a:cubicBezTo>
                    <a:cubicBezTo>
                      <a:pt x="86" y="704"/>
                      <a:pt x="76" y="678"/>
                      <a:pt x="74" y="674"/>
                    </a:cubicBezTo>
                    <a:cubicBezTo>
                      <a:pt x="73" y="671"/>
                      <a:pt x="68" y="662"/>
                      <a:pt x="65" y="656"/>
                    </a:cubicBezTo>
                    <a:cubicBezTo>
                      <a:pt x="63" y="650"/>
                      <a:pt x="62" y="646"/>
                      <a:pt x="62" y="643"/>
                    </a:cubicBezTo>
                    <a:cubicBezTo>
                      <a:pt x="62" y="633"/>
                      <a:pt x="66" y="622"/>
                      <a:pt x="67" y="612"/>
                    </a:cubicBezTo>
                    <a:cubicBezTo>
                      <a:pt x="71" y="583"/>
                      <a:pt x="80" y="555"/>
                      <a:pt x="88" y="527"/>
                    </a:cubicBezTo>
                    <a:cubicBezTo>
                      <a:pt x="93" y="509"/>
                      <a:pt x="112" y="462"/>
                      <a:pt x="113" y="443"/>
                    </a:cubicBezTo>
                    <a:cubicBezTo>
                      <a:pt x="115" y="426"/>
                      <a:pt x="128" y="410"/>
                      <a:pt x="131" y="393"/>
                    </a:cubicBezTo>
                    <a:cubicBezTo>
                      <a:pt x="123" y="441"/>
                      <a:pt x="113" y="536"/>
                      <a:pt x="120" y="605"/>
                    </a:cubicBezTo>
                    <a:cubicBezTo>
                      <a:pt x="130" y="717"/>
                      <a:pt x="132" y="696"/>
                      <a:pt x="128" y="729"/>
                    </a:cubicBezTo>
                    <a:cubicBezTo>
                      <a:pt x="128" y="753"/>
                      <a:pt x="122" y="796"/>
                      <a:pt x="120" y="824"/>
                    </a:cubicBezTo>
                    <a:cubicBezTo>
                      <a:pt x="117" y="852"/>
                      <a:pt x="115" y="908"/>
                      <a:pt x="121" y="1018"/>
                    </a:cubicBezTo>
                    <a:cubicBezTo>
                      <a:pt x="126" y="1112"/>
                      <a:pt x="155" y="1168"/>
                      <a:pt x="156" y="1192"/>
                    </a:cubicBezTo>
                    <a:cubicBezTo>
                      <a:pt x="158" y="1216"/>
                      <a:pt x="166" y="1275"/>
                      <a:pt x="180" y="1312"/>
                    </a:cubicBezTo>
                    <a:cubicBezTo>
                      <a:pt x="195" y="1350"/>
                      <a:pt x="178" y="1424"/>
                      <a:pt x="204" y="1518"/>
                    </a:cubicBezTo>
                    <a:cubicBezTo>
                      <a:pt x="231" y="1613"/>
                      <a:pt x="233" y="1662"/>
                      <a:pt x="234" y="1679"/>
                    </a:cubicBezTo>
                    <a:cubicBezTo>
                      <a:pt x="235" y="1687"/>
                      <a:pt x="237" y="1691"/>
                      <a:pt x="236" y="1693"/>
                    </a:cubicBezTo>
                    <a:cubicBezTo>
                      <a:pt x="235" y="1699"/>
                      <a:pt x="232" y="1709"/>
                      <a:pt x="235" y="1718"/>
                    </a:cubicBezTo>
                    <a:cubicBezTo>
                      <a:pt x="235" y="1720"/>
                      <a:pt x="236" y="1725"/>
                      <a:pt x="234" y="1729"/>
                    </a:cubicBezTo>
                    <a:cubicBezTo>
                      <a:pt x="233" y="1731"/>
                      <a:pt x="231" y="1734"/>
                      <a:pt x="230" y="1737"/>
                    </a:cubicBezTo>
                    <a:cubicBezTo>
                      <a:pt x="323" y="1737"/>
                      <a:pt x="323" y="1737"/>
                      <a:pt x="323" y="1737"/>
                    </a:cubicBezTo>
                    <a:cubicBezTo>
                      <a:pt x="321" y="1724"/>
                      <a:pt x="319" y="1711"/>
                      <a:pt x="320" y="1708"/>
                    </a:cubicBezTo>
                    <a:cubicBezTo>
                      <a:pt x="321" y="1696"/>
                      <a:pt x="322" y="1684"/>
                      <a:pt x="318" y="1665"/>
                    </a:cubicBezTo>
                    <a:cubicBezTo>
                      <a:pt x="319" y="1665"/>
                      <a:pt x="319" y="1665"/>
                      <a:pt x="319" y="1665"/>
                    </a:cubicBezTo>
                    <a:cubicBezTo>
                      <a:pt x="312" y="1588"/>
                      <a:pt x="319" y="1550"/>
                      <a:pt x="328" y="1474"/>
                    </a:cubicBezTo>
                    <a:cubicBezTo>
                      <a:pt x="338" y="1398"/>
                      <a:pt x="324" y="1324"/>
                      <a:pt x="321" y="1288"/>
                    </a:cubicBezTo>
                    <a:cubicBezTo>
                      <a:pt x="318" y="1252"/>
                      <a:pt x="327" y="1219"/>
                      <a:pt x="331" y="1164"/>
                    </a:cubicBezTo>
                    <a:cubicBezTo>
                      <a:pt x="336" y="1090"/>
                      <a:pt x="342" y="1128"/>
                      <a:pt x="342" y="951"/>
                    </a:cubicBezTo>
                    <a:cubicBezTo>
                      <a:pt x="342" y="1059"/>
                      <a:pt x="345" y="1087"/>
                      <a:pt x="354" y="1164"/>
                    </a:cubicBezTo>
                    <a:cubicBezTo>
                      <a:pt x="358" y="1219"/>
                      <a:pt x="364" y="1254"/>
                      <a:pt x="361" y="1290"/>
                    </a:cubicBezTo>
                    <a:cubicBezTo>
                      <a:pt x="358" y="1326"/>
                      <a:pt x="347" y="1398"/>
                      <a:pt x="357" y="1474"/>
                    </a:cubicBezTo>
                    <a:cubicBezTo>
                      <a:pt x="366" y="1550"/>
                      <a:pt x="373" y="1588"/>
                      <a:pt x="366" y="1665"/>
                    </a:cubicBezTo>
                    <a:cubicBezTo>
                      <a:pt x="367" y="1665"/>
                      <a:pt x="367" y="1665"/>
                      <a:pt x="367" y="1665"/>
                    </a:cubicBezTo>
                    <a:cubicBezTo>
                      <a:pt x="363" y="1684"/>
                      <a:pt x="363" y="1696"/>
                      <a:pt x="365" y="1708"/>
                    </a:cubicBezTo>
                    <a:cubicBezTo>
                      <a:pt x="366" y="1711"/>
                      <a:pt x="364" y="1724"/>
                      <a:pt x="362" y="1737"/>
                    </a:cubicBezTo>
                    <a:cubicBezTo>
                      <a:pt x="455" y="1737"/>
                      <a:pt x="455" y="1737"/>
                      <a:pt x="455" y="1737"/>
                    </a:cubicBezTo>
                    <a:cubicBezTo>
                      <a:pt x="453" y="1734"/>
                      <a:pt x="452" y="1731"/>
                      <a:pt x="451" y="1729"/>
                    </a:cubicBezTo>
                    <a:cubicBezTo>
                      <a:pt x="449" y="1725"/>
                      <a:pt x="450" y="1720"/>
                      <a:pt x="450" y="1718"/>
                    </a:cubicBezTo>
                    <a:cubicBezTo>
                      <a:pt x="453" y="1709"/>
                      <a:pt x="450" y="1699"/>
                      <a:pt x="448" y="1693"/>
                    </a:cubicBezTo>
                    <a:cubicBezTo>
                      <a:pt x="448" y="1691"/>
                      <a:pt x="450" y="1687"/>
                      <a:pt x="451" y="1679"/>
                    </a:cubicBezTo>
                    <a:cubicBezTo>
                      <a:pt x="452" y="1662"/>
                      <a:pt x="456" y="1614"/>
                      <a:pt x="480" y="1518"/>
                    </a:cubicBezTo>
                    <a:cubicBezTo>
                      <a:pt x="504" y="1430"/>
                      <a:pt x="485" y="1356"/>
                      <a:pt x="500" y="1318"/>
                    </a:cubicBezTo>
                    <a:cubicBezTo>
                      <a:pt x="514" y="1281"/>
                      <a:pt x="526" y="1238"/>
                      <a:pt x="530" y="1205"/>
                    </a:cubicBezTo>
                    <a:cubicBezTo>
                      <a:pt x="532" y="1182"/>
                      <a:pt x="561" y="1112"/>
                      <a:pt x="564" y="1018"/>
                    </a:cubicBezTo>
                    <a:cubicBezTo>
                      <a:pt x="567" y="908"/>
                      <a:pt x="568" y="852"/>
                      <a:pt x="565" y="824"/>
                    </a:cubicBezTo>
                    <a:cubicBezTo>
                      <a:pt x="563" y="796"/>
                      <a:pt x="557" y="753"/>
                      <a:pt x="557" y="729"/>
                    </a:cubicBezTo>
                    <a:cubicBezTo>
                      <a:pt x="553" y="696"/>
                      <a:pt x="554" y="717"/>
                      <a:pt x="565" y="605"/>
                    </a:cubicBezTo>
                    <a:cubicBezTo>
                      <a:pt x="572" y="536"/>
                      <a:pt x="562" y="441"/>
                      <a:pt x="554" y="393"/>
                    </a:cubicBezTo>
                    <a:cubicBezTo>
                      <a:pt x="557" y="410"/>
                      <a:pt x="570" y="426"/>
                      <a:pt x="571" y="443"/>
                    </a:cubicBezTo>
                    <a:cubicBezTo>
                      <a:pt x="573" y="462"/>
                      <a:pt x="591" y="509"/>
                      <a:pt x="597" y="527"/>
                    </a:cubicBezTo>
                    <a:cubicBezTo>
                      <a:pt x="604" y="555"/>
                      <a:pt x="614" y="583"/>
                      <a:pt x="618" y="612"/>
                    </a:cubicBezTo>
                    <a:cubicBezTo>
                      <a:pt x="619" y="622"/>
                      <a:pt x="622" y="633"/>
                      <a:pt x="623" y="643"/>
                    </a:cubicBezTo>
                    <a:cubicBezTo>
                      <a:pt x="623" y="646"/>
                      <a:pt x="622" y="650"/>
                      <a:pt x="620" y="656"/>
                    </a:cubicBezTo>
                    <a:cubicBezTo>
                      <a:pt x="617" y="662"/>
                      <a:pt x="612" y="671"/>
                      <a:pt x="611" y="674"/>
                    </a:cubicBezTo>
                    <a:cubicBezTo>
                      <a:pt x="609" y="678"/>
                      <a:pt x="599" y="704"/>
                      <a:pt x="598" y="708"/>
                    </a:cubicBezTo>
                    <a:cubicBezTo>
                      <a:pt x="598" y="712"/>
                      <a:pt x="597" y="723"/>
                      <a:pt x="598" y="727"/>
                    </a:cubicBezTo>
                    <a:cubicBezTo>
                      <a:pt x="598" y="731"/>
                      <a:pt x="594" y="755"/>
                      <a:pt x="594" y="759"/>
                    </a:cubicBezTo>
                    <a:cubicBezTo>
                      <a:pt x="594" y="762"/>
                      <a:pt x="587" y="778"/>
                      <a:pt x="596" y="778"/>
                    </a:cubicBezTo>
                    <a:cubicBezTo>
                      <a:pt x="610" y="779"/>
                      <a:pt x="612" y="761"/>
                      <a:pt x="614" y="754"/>
                    </a:cubicBezTo>
                    <a:cubicBezTo>
                      <a:pt x="616" y="747"/>
                      <a:pt x="620" y="734"/>
                      <a:pt x="620" y="731"/>
                    </a:cubicBezTo>
                    <a:cubicBezTo>
                      <a:pt x="620" y="728"/>
                      <a:pt x="622" y="726"/>
                      <a:pt x="623" y="727"/>
                    </a:cubicBezTo>
                    <a:cubicBezTo>
                      <a:pt x="624" y="727"/>
                      <a:pt x="628" y="736"/>
                      <a:pt x="628" y="739"/>
                    </a:cubicBezTo>
                    <a:cubicBezTo>
                      <a:pt x="628" y="741"/>
                      <a:pt x="628" y="757"/>
                      <a:pt x="630" y="762"/>
                    </a:cubicBezTo>
                    <a:cubicBezTo>
                      <a:pt x="630" y="762"/>
                      <a:pt x="629" y="770"/>
                      <a:pt x="628" y="774"/>
                    </a:cubicBezTo>
                    <a:cubicBezTo>
                      <a:pt x="628" y="774"/>
                      <a:pt x="621" y="774"/>
                      <a:pt x="617" y="776"/>
                    </a:cubicBezTo>
                    <a:cubicBezTo>
                      <a:pt x="613" y="777"/>
                      <a:pt x="609" y="783"/>
                      <a:pt x="611" y="785"/>
                    </a:cubicBezTo>
                    <a:cubicBezTo>
                      <a:pt x="613" y="787"/>
                      <a:pt x="617" y="787"/>
                      <a:pt x="620" y="788"/>
                    </a:cubicBezTo>
                    <a:cubicBezTo>
                      <a:pt x="609" y="788"/>
                      <a:pt x="606" y="791"/>
                      <a:pt x="604" y="798"/>
                    </a:cubicBezTo>
                    <a:cubicBezTo>
                      <a:pt x="602" y="804"/>
                      <a:pt x="605" y="804"/>
                      <a:pt x="609" y="805"/>
                    </a:cubicBezTo>
                    <a:cubicBezTo>
                      <a:pt x="609" y="805"/>
                      <a:pt x="607" y="810"/>
                      <a:pt x="608" y="813"/>
                    </a:cubicBezTo>
                    <a:cubicBezTo>
                      <a:pt x="608" y="815"/>
                      <a:pt x="617" y="813"/>
                      <a:pt x="620" y="810"/>
                    </a:cubicBezTo>
                    <a:cubicBezTo>
                      <a:pt x="623" y="808"/>
                      <a:pt x="628" y="808"/>
                      <a:pt x="630" y="806"/>
                    </a:cubicBezTo>
                    <a:cubicBezTo>
                      <a:pt x="632" y="803"/>
                      <a:pt x="643" y="796"/>
                      <a:pt x="643" y="796"/>
                    </a:cubicBezTo>
                    <a:cubicBezTo>
                      <a:pt x="643" y="796"/>
                      <a:pt x="652" y="793"/>
                      <a:pt x="655" y="790"/>
                    </a:cubicBezTo>
                    <a:cubicBezTo>
                      <a:pt x="658" y="786"/>
                      <a:pt x="660" y="782"/>
                      <a:pt x="660" y="782"/>
                    </a:cubicBezTo>
                    <a:cubicBezTo>
                      <a:pt x="660" y="782"/>
                      <a:pt x="662" y="780"/>
                      <a:pt x="663" y="778"/>
                    </a:cubicBezTo>
                    <a:cubicBezTo>
                      <a:pt x="664" y="775"/>
                      <a:pt x="671" y="764"/>
                      <a:pt x="671" y="764"/>
                    </a:cubicBezTo>
                    <a:cubicBezTo>
                      <a:pt x="671" y="764"/>
                      <a:pt x="675" y="761"/>
                      <a:pt x="676" y="758"/>
                    </a:cubicBezTo>
                    <a:cubicBezTo>
                      <a:pt x="677" y="755"/>
                      <a:pt x="680" y="746"/>
                      <a:pt x="681" y="739"/>
                    </a:cubicBezTo>
                    <a:cubicBezTo>
                      <a:pt x="682" y="732"/>
                      <a:pt x="685" y="715"/>
                      <a:pt x="685" y="705"/>
                    </a:cubicBezTo>
                    <a:cubicBezTo>
                      <a:pt x="685" y="696"/>
                      <a:pt x="683" y="679"/>
                      <a:pt x="683" y="667"/>
                    </a:cubicBezTo>
                    <a:close/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56" name="Freeform 741">
                <a:extLst>
                  <a:ext uri="{FF2B5EF4-FFF2-40B4-BE49-F238E27FC236}">
                    <a16:creationId xmlns:a16="http://schemas.microsoft.com/office/drawing/2014/main" id="{F6116CFE-9C76-AF69-2FFE-36E0193181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0" y="1030"/>
                <a:ext cx="220" cy="335"/>
              </a:xfrm>
              <a:custGeom>
                <a:avLst/>
                <a:gdLst>
                  <a:gd name="T0" fmla="*/ 391 w 162"/>
                  <a:gd name="T1" fmla="*/ 153 h 249"/>
                  <a:gd name="T2" fmla="*/ 356 w 162"/>
                  <a:gd name="T3" fmla="*/ 35 h 249"/>
                  <a:gd name="T4" fmla="*/ 259 w 162"/>
                  <a:gd name="T5" fmla="*/ 30 h 249"/>
                  <a:gd name="T6" fmla="*/ 194 w 162"/>
                  <a:gd name="T7" fmla="*/ 20 h 249"/>
                  <a:gd name="T8" fmla="*/ 120 w 162"/>
                  <a:gd name="T9" fmla="*/ 16 h 249"/>
                  <a:gd name="T10" fmla="*/ 61 w 162"/>
                  <a:gd name="T11" fmla="*/ 9 h 249"/>
                  <a:gd name="T12" fmla="*/ 10 w 162"/>
                  <a:gd name="T13" fmla="*/ 94 h 249"/>
                  <a:gd name="T14" fmla="*/ 19 w 162"/>
                  <a:gd name="T15" fmla="*/ 141 h 249"/>
                  <a:gd name="T16" fmla="*/ 15 w 162"/>
                  <a:gd name="T17" fmla="*/ 206 h 249"/>
                  <a:gd name="T18" fmla="*/ 10 w 162"/>
                  <a:gd name="T19" fmla="*/ 361 h 249"/>
                  <a:gd name="T20" fmla="*/ 45 w 162"/>
                  <a:gd name="T21" fmla="*/ 499 h 249"/>
                  <a:gd name="T22" fmla="*/ 205 w 162"/>
                  <a:gd name="T23" fmla="*/ 607 h 249"/>
                  <a:gd name="T24" fmla="*/ 357 w 162"/>
                  <a:gd name="T25" fmla="*/ 499 h 249"/>
                  <a:gd name="T26" fmla="*/ 401 w 162"/>
                  <a:gd name="T27" fmla="*/ 361 h 249"/>
                  <a:gd name="T28" fmla="*/ 392 w 162"/>
                  <a:gd name="T29" fmla="*/ 204 h 249"/>
                  <a:gd name="T30" fmla="*/ 391 w 162"/>
                  <a:gd name="T31" fmla="*/ 153 h 2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62" h="249">
                    <a:moveTo>
                      <a:pt x="156" y="63"/>
                    </a:moveTo>
                    <a:cubicBezTo>
                      <a:pt x="158" y="44"/>
                      <a:pt x="160" y="25"/>
                      <a:pt x="142" y="14"/>
                    </a:cubicBezTo>
                    <a:cubicBezTo>
                      <a:pt x="129" y="6"/>
                      <a:pt x="118" y="11"/>
                      <a:pt x="104" y="12"/>
                    </a:cubicBezTo>
                    <a:cubicBezTo>
                      <a:pt x="95" y="12"/>
                      <a:pt x="87" y="8"/>
                      <a:pt x="77" y="8"/>
                    </a:cubicBezTo>
                    <a:cubicBezTo>
                      <a:pt x="67" y="8"/>
                      <a:pt x="58" y="10"/>
                      <a:pt x="48" y="7"/>
                    </a:cubicBezTo>
                    <a:cubicBezTo>
                      <a:pt x="39" y="4"/>
                      <a:pt x="33" y="0"/>
                      <a:pt x="24" y="4"/>
                    </a:cubicBezTo>
                    <a:cubicBezTo>
                      <a:pt x="11" y="11"/>
                      <a:pt x="0" y="24"/>
                      <a:pt x="4" y="39"/>
                    </a:cubicBezTo>
                    <a:cubicBezTo>
                      <a:pt x="5" y="46"/>
                      <a:pt x="7" y="52"/>
                      <a:pt x="7" y="58"/>
                    </a:cubicBezTo>
                    <a:cubicBezTo>
                      <a:pt x="8" y="64"/>
                      <a:pt x="6" y="82"/>
                      <a:pt x="6" y="85"/>
                    </a:cubicBezTo>
                    <a:cubicBezTo>
                      <a:pt x="1" y="105"/>
                      <a:pt x="3" y="131"/>
                      <a:pt x="4" y="148"/>
                    </a:cubicBezTo>
                    <a:cubicBezTo>
                      <a:pt x="4" y="167"/>
                      <a:pt x="13" y="190"/>
                      <a:pt x="18" y="205"/>
                    </a:cubicBezTo>
                    <a:cubicBezTo>
                      <a:pt x="24" y="218"/>
                      <a:pt x="41" y="249"/>
                      <a:pt x="82" y="249"/>
                    </a:cubicBezTo>
                    <a:cubicBezTo>
                      <a:pt x="122" y="249"/>
                      <a:pt x="137" y="219"/>
                      <a:pt x="143" y="205"/>
                    </a:cubicBezTo>
                    <a:cubicBezTo>
                      <a:pt x="148" y="191"/>
                      <a:pt x="159" y="167"/>
                      <a:pt x="160" y="148"/>
                    </a:cubicBezTo>
                    <a:cubicBezTo>
                      <a:pt x="160" y="131"/>
                      <a:pt x="162" y="104"/>
                      <a:pt x="157" y="84"/>
                    </a:cubicBezTo>
                    <a:cubicBezTo>
                      <a:pt x="156" y="81"/>
                      <a:pt x="155" y="67"/>
                      <a:pt x="156" y="63"/>
                    </a:cubicBezTo>
                    <a:close/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57" name="Freeform 742">
                <a:extLst>
                  <a:ext uri="{FF2B5EF4-FFF2-40B4-BE49-F238E27FC236}">
                    <a16:creationId xmlns:a16="http://schemas.microsoft.com/office/drawing/2014/main" id="{54536AC9-6BB8-6315-9017-662534DCA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0" y="1134"/>
                <a:ext cx="26" cy="105"/>
              </a:xfrm>
              <a:custGeom>
                <a:avLst/>
                <a:gdLst>
                  <a:gd name="T0" fmla="*/ 49 w 19"/>
                  <a:gd name="T1" fmla="*/ 174 h 78"/>
                  <a:gd name="T2" fmla="*/ 47 w 19"/>
                  <a:gd name="T3" fmla="*/ 90 h 78"/>
                  <a:gd name="T4" fmla="*/ 42 w 19"/>
                  <a:gd name="T5" fmla="*/ 90 h 78"/>
                  <a:gd name="T6" fmla="*/ 30 w 19"/>
                  <a:gd name="T7" fmla="*/ 42 h 78"/>
                  <a:gd name="T8" fmla="*/ 29 w 19"/>
                  <a:gd name="T9" fmla="*/ 22 h 78"/>
                  <a:gd name="T10" fmla="*/ 26 w 19"/>
                  <a:gd name="T11" fmla="*/ 12 h 78"/>
                  <a:gd name="T12" fmla="*/ 26 w 19"/>
                  <a:gd name="T13" fmla="*/ 12 h 78"/>
                  <a:gd name="T14" fmla="*/ 19 w 19"/>
                  <a:gd name="T15" fmla="*/ 5 h 78"/>
                  <a:gd name="T16" fmla="*/ 0 w 19"/>
                  <a:gd name="T17" fmla="*/ 20 h 78"/>
                  <a:gd name="T18" fmla="*/ 7 w 19"/>
                  <a:gd name="T19" fmla="*/ 69 h 78"/>
                  <a:gd name="T20" fmla="*/ 10 w 19"/>
                  <a:gd name="T21" fmla="*/ 114 h 78"/>
                  <a:gd name="T22" fmla="*/ 15 w 19"/>
                  <a:gd name="T23" fmla="*/ 147 h 78"/>
                  <a:gd name="T24" fmla="*/ 29 w 19"/>
                  <a:gd name="T25" fmla="*/ 171 h 78"/>
                  <a:gd name="T26" fmla="*/ 49 w 19"/>
                  <a:gd name="T27" fmla="*/ 190 h 78"/>
                  <a:gd name="T28" fmla="*/ 49 w 19"/>
                  <a:gd name="T29" fmla="*/ 174 h 7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9" h="78">
                    <a:moveTo>
                      <a:pt x="19" y="71"/>
                    </a:moveTo>
                    <a:cubicBezTo>
                      <a:pt x="18" y="61"/>
                      <a:pt x="18" y="50"/>
                      <a:pt x="18" y="37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6" y="30"/>
                      <a:pt x="12" y="17"/>
                      <a:pt x="12" y="17"/>
                    </a:cubicBezTo>
                    <a:cubicBezTo>
                      <a:pt x="12" y="17"/>
                      <a:pt x="11" y="13"/>
                      <a:pt x="11" y="9"/>
                    </a:cubicBezTo>
                    <a:cubicBezTo>
                      <a:pt x="10" y="8"/>
                      <a:pt x="10" y="6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4"/>
                      <a:pt x="7" y="2"/>
                      <a:pt x="7" y="2"/>
                    </a:cubicBezTo>
                    <a:cubicBezTo>
                      <a:pt x="5" y="0"/>
                      <a:pt x="1" y="3"/>
                      <a:pt x="0" y="8"/>
                    </a:cubicBezTo>
                    <a:cubicBezTo>
                      <a:pt x="0" y="13"/>
                      <a:pt x="3" y="24"/>
                      <a:pt x="3" y="28"/>
                    </a:cubicBezTo>
                    <a:cubicBezTo>
                      <a:pt x="2" y="31"/>
                      <a:pt x="3" y="41"/>
                      <a:pt x="4" y="47"/>
                    </a:cubicBezTo>
                    <a:cubicBezTo>
                      <a:pt x="6" y="53"/>
                      <a:pt x="4" y="56"/>
                      <a:pt x="6" y="60"/>
                    </a:cubicBezTo>
                    <a:cubicBezTo>
                      <a:pt x="8" y="64"/>
                      <a:pt x="9" y="67"/>
                      <a:pt x="11" y="70"/>
                    </a:cubicBezTo>
                    <a:cubicBezTo>
                      <a:pt x="12" y="73"/>
                      <a:pt x="17" y="77"/>
                      <a:pt x="19" y="78"/>
                    </a:cubicBezTo>
                    <a:cubicBezTo>
                      <a:pt x="19" y="75"/>
                      <a:pt x="19" y="73"/>
                      <a:pt x="19" y="71"/>
                    </a:cubicBezTo>
                    <a:close/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58" name="Freeform 743">
                <a:extLst>
                  <a:ext uri="{FF2B5EF4-FFF2-40B4-BE49-F238E27FC236}">
                    <a16:creationId xmlns:a16="http://schemas.microsoft.com/office/drawing/2014/main" id="{13B27DCD-51B3-01BB-7E5B-B68F128BF5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961"/>
                <a:ext cx="278" cy="228"/>
              </a:xfrm>
              <a:custGeom>
                <a:avLst/>
                <a:gdLst>
                  <a:gd name="T0" fmla="*/ 443 w 205"/>
                  <a:gd name="T1" fmla="*/ 281 h 169"/>
                  <a:gd name="T2" fmla="*/ 448 w 205"/>
                  <a:gd name="T3" fmla="*/ 332 h 169"/>
                  <a:gd name="T4" fmla="*/ 454 w 205"/>
                  <a:gd name="T5" fmla="*/ 416 h 169"/>
                  <a:gd name="T6" fmla="*/ 456 w 205"/>
                  <a:gd name="T7" fmla="*/ 416 h 169"/>
                  <a:gd name="T8" fmla="*/ 471 w 205"/>
                  <a:gd name="T9" fmla="*/ 356 h 169"/>
                  <a:gd name="T10" fmla="*/ 475 w 205"/>
                  <a:gd name="T11" fmla="*/ 337 h 169"/>
                  <a:gd name="T12" fmla="*/ 476 w 205"/>
                  <a:gd name="T13" fmla="*/ 325 h 169"/>
                  <a:gd name="T14" fmla="*/ 476 w 205"/>
                  <a:gd name="T15" fmla="*/ 325 h 169"/>
                  <a:gd name="T16" fmla="*/ 481 w 205"/>
                  <a:gd name="T17" fmla="*/ 318 h 169"/>
                  <a:gd name="T18" fmla="*/ 496 w 205"/>
                  <a:gd name="T19" fmla="*/ 325 h 169"/>
                  <a:gd name="T20" fmla="*/ 499 w 205"/>
                  <a:gd name="T21" fmla="*/ 325 h 169"/>
                  <a:gd name="T22" fmla="*/ 499 w 205"/>
                  <a:gd name="T23" fmla="*/ 267 h 169"/>
                  <a:gd name="T24" fmla="*/ 491 w 205"/>
                  <a:gd name="T25" fmla="*/ 204 h 169"/>
                  <a:gd name="T26" fmla="*/ 481 w 205"/>
                  <a:gd name="T27" fmla="*/ 146 h 169"/>
                  <a:gd name="T28" fmla="*/ 460 w 205"/>
                  <a:gd name="T29" fmla="*/ 85 h 169"/>
                  <a:gd name="T30" fmla="*/ 357 w 205"/>
                  <a:gd name="T31" fmla="*/ 20 h 169"/>
                  <a:gd name="T32" fmla="*/ 294 w 205"/>
                  <a:gd name="T33" fmla="*/ 1 h 169"/>
                  <a:gd name="T34" fmla="*/ 243 w 205"/>
                  <a:gd name="T35" fmla="*/ 0 h 169"/>
                  <a:gd name="T36" fmla="*/ 118 w 205"/>
                  <a:gd name="T37" fmla="*/ 43 h 169"/>
                  <a:gd name="T38" fmla="*/ 64 w 205"/>
                  <a:gd name="T39" fmla="*/ 73 h 169"/>
                  <a:gd name="T40" fmla="*/ 33 w 205"/>
                  <a:gd name="T41" fmla="*/ 125 h 169"/>
                  <a:gd name="T42" fmla="*/ 12 w 205"/>
                  <a:gd name="T43" fmla="*/ 171 h 169"/>
                  <a:gd name="T44" fmla="*/ 16 w 205"/>
                  <a:gd name="T45" fmla="*/ 197 h 169"/>
                  <a:gd name="T46" fmla="*/ 1 w 205"/>
                  <a:gd name="T47" fmla="*/ 219 h 169"/>
                  <a:gd name="T48" fmla="*/ 9 w 205"/>
                  <a:gd name="T49" fmla="*/ 240 h 169"/>
                  <a:gd name="T50" fmla="*/ 12 w 205"/>
                  <a:gd name="T51" fmla="*/ 270 h 169"/>
                  <a:gd name="T52" fmla="*/ 26 w 205"/>
                  <a:gd name="T53" fmla="*/ 322 h 169"/>
                  <a:gd name="T54" fmla="*/ 26 w 205"/>
                  <a:gd name="T55" fmla="*/ 322 h 169"/>
                  <a:gd name="T56" fmla="*/ 35 w 205"/>
                  <a:gd name="T57" fmla="*/ 318 h 169"/>
                  <a:gd name="T58" fmla="*/ 42 w 205"/>
                  <a:gd name="T59" fmla="*/ 325 h 169"/>
                  <a:gd name="T60" fmla="*/ 42 w 205"/>
                  <a:gd name="T61" fmla="*/ 325 h 169"/>
                  <a:gd name="T62" fmla="*/ 45 w 205"/>
                  <a:gd name="T63" fmla="*/ 337 h 169"/>
                  <a:gd name="T64" fmla="*/ 47 w 205"/>
                  <a:gd name="T65" fmla="*/ 356 h 169"/>
                  <a:gd name="T66" fmla="*/ 61 w 205"/>
                  <a:gd name="T67" fmla="*/ 406 h 169"/>
                  <a:gd name="T68" fmla="*/ 62 w 205"/>
                  <a:gd name="T69" fmla="*/ 406 h 169"/>
                  <a:gd name="T70" fmla="*/ 71 w 205"/>
                  <a:gd name="T71" fmla="*/ 333 h 169"/>
                  <a:gd name="T72" fmla="*/ 72 w 205"/>
                  <a:gd name="T73" fmla="*/ 267 h 169"/>
                  <a:gd name="T74" fmla="*/ 64 w 205"/>
                  <a:gd name="T75" fmla="*/ 220 h 169"/>
                  <a:gd name="T76" fmla="*/ 114 w 205"/>
                  <a:gd name="T77" fmla="*/ 135 h 169"/>
                  <a:gd name="T78" fmla="*/ 175 w 205"/>
                  <a:gd name="T79" fmla="*/ 142 h 169"/>
                  <a:gd name="T80" fmla="*/ 247 w 205"/>
                  <a:gd name="T81" fmla="*/ 146 h 169"/>
                  <a:gd name="T82" fmla="*/ 315 w 205"/>
                  <a:gd name="T83" fmla="*/ 155 h 169"/>
                  <a:gd name="T84" fmla="*/ 408 w 205"/>
                  <a:gd name="T85" fmla="*/ 161 h 169"/>
                  <a:gd name="T86" fmla="*/ 443 w 205"/>
                  <a:gd name="T87" fmla="*/ 281 h 16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05" h="169">
                    <a:moveTo>
                      <a:pt x="178" y="114"/>
                    </a:moveTo>
                    <a:cubicBezTo>
                      <a:pt x="177" y="118"/>
                      <a:pt x="178" y="132"/>
                      <a:pt x="179" y="135"/>
                    </a:cubicBezTo>
                    <a:cubicBezTo>
                      <a:pt x="181" y="145"/>
                      <a:pt x="182" y="157"/>
                      <a:pt x="182" y="169"/>
                    </a:cubicBezTo>
                    <a:cubicBezTo>
                      <a:pt x="183" y="169"/>
                      <a:pt x="183" y="169"/>
                      <a:pt x="183" y="169"/>
                    </a:cubicBezTo>
                    <a:cubicBezTo>
                      <a:pt x="184" y="161"/>
                      <a:pt x="189" y="145"/>
                      <a:pt x="189" y="145"/>
                    </a:cubicBezTo>
                    <a:cubicBezTo>
                      <a:pt x="189" y="145"/>
                      <a:pt x="189" y="141"/>
                      <a:pt x="190" y="137"/>
                    </a:cubicBezTo>
                    <a:cubicBezTo>
                      <a:pt x="190" y="136"/>
                      <a:pt x="191" y="134"/>
                      <a:pt x="191" y="133"/>
                    </a:cubicBezTo>
                    <a:cubicBezTo>
                      <a:pt x="191" y="133"/>
                      <a:pt x="191" y="133"/>
                      <a:pt x="191" y="133"/>
                    </a:cubicBezTo>
                    <a:cubicBezTo>
                      <a:pt x="191" y="132"/>
                      <a:pt x="193" y="130"/>
                      <a:pt x="193" y="130"/>
                    </a:cubicBezTo>
                    <a:cubicBezTo>
                      <a:pt x="195" y="128"/>
                      <a:pt x="198" y="130"/>
                      <a:pt x="199" y="133"/>
                    </a:cubicBezTo>
                    <a:cubicBezTo>
                      <a:pt x="199" y="133"/>
                      <a:pt x="199" y="133"/>
                      <a:pt x="200" y="133"/>
                    </a:cubicBezTo>
                    <a:cubicBezTo>
                      <a:pt x="205" y="126"/>
                      <a:pt x="201" y="116"/>
                      <a:pt x="200" y="109"/>
                    </a:cubicBezTo>
                    <a:cubicBezTo>
                      <a:pt x="200" y="100"/>
                      <a:pt x="202" y="91"/>
                      <a:pt x="197" y="83"/>
                    </a:cubicBezTo>
                    <a:cubicBezTo>
                      <a:pt x="192" y="73"/>
                      <a:pt x="194" y="69"/>
                      <a:pt x="193" y="59"/>
                    </a:cubicBezTo>
                    <a:cubicBezTo>
                      <a:pt x="192" y="52"/>
                      <a:pt x="188" y="40"/>
                      <a:pt x="184" y="35"/>
                    </a:cubicBezTo>
                    <a:cubicBezTo>
                      <a:pt x="173" y="20"/>
                      <a:pt x="158" y="20"/>
                      <a:pt x="143" y="8"/>
                    </a:cubicBezTo>
                    <a:cubicBezTo>
                      <a:pt x="134" y="1"/>
                      <a:pt x="130" y="2"/>
                      <a:pt x="118" y="1"/>
                    </a:cubicBezTo>
                    <a:cubicBezTo>
                      <a:pt x="111" y="1"/>
                      <a:pt x="104" y="0"/>
                      <a:pt x="97" y="0"/>
                    </a:cubicBezTo>
                    <a:cubicBezTo>
                      <a:pt x="77" y="1"/>
                      <a:pt x="63" y="7"/>
                      <a:pt x="47" y="18"/>
                    </a:cubicBezTo>
                    <a:cubicBezTo>
                      <a:pt x="40" y="22"/>
                      <a:pt x="32" y="25"/>
                      <a:pt x="26" y="30"/>
                    </a:cubicBezTo>
                    <a:cubicBezTo>
                      <a:pt x="20" y="36"/>
                      <a:pt x="17" y="44"/>
                      <a:pt x="13" y="51"/>
                    </a:cubicBezTo>
                    <a:cubicBezTo>
                      <a:pt x="10" y="58"/>
                      <a:pt x="5" y="63"/>
                      <a:pt x="5" y="70"/>
                    </a:cubicBezTo>
                    <a:cubicBezTo>
                      <a:pt x="5" y="73"/>
                      <a:pt x="8" y="76"/>
                      <a:pt x="7" y="80"/>
                    </a:cubicBezTo>
                    <a:cubicBezTo>
                      <a:pt x="6" y="83"/>
                      <a:pt x="1" y="86"/>
                      <a:pt x="1" y="89"/>
                    </a:cubicBezTo>
                    <a:cubicBezTo>
                      <a:pt x="0" y="92"/>
                      <a:pt x="3" y="95"/>
                      <a:pt x="4" y="98"/>
                    </a:cubicBezTo>
                    <a:cubicBezTo>
                      <a:pt x="5" y="102"/>
                      <a:pt x="5" y="106"/>
                      <a:pt x="5" y="110"/>
                    </a:cubicBezTo>
                    <a:cubicBezTo>
                      <a:pt x="5" y="118"/>
                      <a:pt x="6" y="124"/>
                      <a:pt x="10" y="131"/>
                    </a:cubicBezTo>
                    <a:cubicBezTo>
                      <a:pt x="10" y="131"/>
                      <a:pt x="10" y="131"/>
                      <a:pt x="10" y="131"/>
                    </a:cubicBezTo>
                    <a:cubicBezTo>
                      <a:pt x="11" y="129"/>
                      <a:pt x="13" y="129"/>
                      <a:pt x="14" y="130"/>
                    </a:cubicBezTo>
                    <a:cubicBezTo>
                      <a:pt x="14" y="130"/>
                      <a:pt x="17" y="132"/>
                      <a:pt x="17" y="133"/>
                    </a:cubicBezTo>
                    <a:cubicBezTo>
                      <a:pt x="17" y="133"/>
                      <a:pt x="17" y="133"/>
                      <a:pt x="17" y="133"/>
                    </a:cubicBezTo>
                    <a:cubicBezTo>
                      <a:pt x="17" y="134"/>
                      <a:pt x="17" y="136"/>
                      <a:pt x="18" y="137"/>
                    </a:cubicBezTo>
                    <a:cubicBezTo>
                      <a:pt x="18" y="141"/>
                      <a:pt x="19" y="145"/>
                      <a:pt x="19" y="145"/>
                    </a:cubicBezTo>
                    <a:cubicBezTo>
                      <a:pt x="19" y="145"/>
                      <a:pt x="23" y="158"/>
                      <a:pt x="24" y="165"/>
                    </a:cubicBezTo>
                    <a:cubicBezTo>
                      <a:pt x="25" y="165"/>
                      <a:pt x="25" y="165"/>
                      <a:pt x="25" y="165"/>
                    </a:cubicBezTo>
                    <a:cubicBezTo>
                      <a:pt x="25" y="155"/>
                      <a:pt x="26" y="145"/>
                      <a:pt x="28" y="136"/>
                    </a:cubicBezTo>
                    <a:cubicBezTo>
                      <a:pt x="28" y="133"/>
                      <a:pt x="30" y="115"/>
                      <a:pt x="29" y="109"/>
                    </a:cubicBezTo>
                    <a:cubicBezTo>
                      <a:pt x="29" y="103"/>
                      <a:pt x="27" y="97"/>
                      <a:pt x="26" y="90"/>
                    </a:cubicBezTo>
                    <a:cubicBezTo>
                      <a:pt x="22" y="75"/>
                      <a:pt x="33" y="62"/>
                      <a:pt x="46" y="55"/>
                    </a:cubicBezTo>
                    <a:cubicBezTo>
                      <a:pt x="55" y="51"/>
                      <a:pt x="61" y="55"/>
                      <a:pt x="70" y="58"/>
                    </a:cubicBezTo>
                    <a:cubicBezTo>
                      <a:pt x="80" y="61"/>
                      <a:pt x="89" y="59"/>
                      <a:pt x="99" y="59"/>
                    </a:cubicBezTo>
                    <a:cubicBezTo>
                      <a:pt x="109" y="59"/>
                      <a:pt x="117" y="63"/>
                      <a:pt x="126" y="63"/>
                    </a:cubicBezTo>
                    <a:cubicBezTo>
                      <a:pt x="140" y="62"/>
                      <a:pt x="151" y="57"/>
                      <a:pt x="164" y="65"/>
                    </a:cubicBezTo>
                    <a:cubicBezTo>
                      <a:pt x="182" y="76"/>
                      <a:pt x="180" y="95"/>
                      <a:pt x="178" y="114"/>
                    </a:cubicBezTo>
                    <a:close/>
                  </a:path>
                </a:pathLst>
              </a:custGeom>
              <a:solidFill>
                <a:srgbClr val="A79B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59" name="Freeform 744">
                <a:extLst>
                  <a:ext uri="{FF2B5EF4-FFF2-40B4-BE49-F238E27FC236}">
                    <a16:creationId xmlns:a16="http://schemas.microsoft.com/office/drawing/2014/main" id="{4E8C218D-8239-A3E3-1272-3517F6897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6" y="1134"/>
                <a:ext cx="27" cy="105"/>
              </a:xfrm>
              <a:custGeom>
                <a:avLst/>
                <a:gdLst>
                  <a:gd name="T0" fmla="*/ 47 w 20"/>
                  <a:gd name="T1" fmla="*/ 20 h 78"/>
                  <a:gd name="T2" fmla="*/ 30 w 20"/>
                  <a:gd name="T3" fmla="*/ 5 h 78"/>
                  <a:gd name="T4" fmla="*/ 26 w 20"/>
                  <a:gd name="T5" fmla="*/ 12 h 78"/>
                  <a:gd name="T6" fmla="*/ 26 w 20"/>
                  <a:gd name="T7" fmla="*/ 12 h 78"/>
                  <a:gd name="T8" fmla="*/ 22 w 20"/>
                  <a:gd name="T9" fmla="*/ 22 h 78"/>
                  <a:gd name="T10" fmla="*/ 20 w 20"/>
                  <a:gd name="T11" fmla="*/ 42 h 78"/>
                  <a:gd name="T12" fmla="*/ 5 w 20"/>
                  <a:gd name="T13" fmla="*/ 100 h 78"/>
                  <a:gd name="T14" fmla="*/ 1 w 20"/>
                  <a:gd name="T15" fmla="*/ 100 h 78"/>
                  <a:gd name="T16" fmla="*/ 1 w 20"/>
                  <a:gd name="T17" fmla="*/ 174 h 78"/>
                  <a:gd name="T18" fmla="*/ 0 w 20"/>
                  <a:gd name="T19" fmla="*/ 190 h 78"/>
                  <a:gd name="T20" fmla="*/ 0 w 20"/>
                  <a:gd name="T21" fmla="*/ 190 h 78"/>
                  <a:gd name="T22" fmla="*/ 22 w 20"/>
                  <a:gd name="T23" fmla="*/ 171 h 78"/>
                  <a:gd name="T24" fmla="*/ 32 w 20"/>
                  <a:gd name="T25" fmla="*/ 147 h 78"/>
                  <a:gd name="T26" fmla="*/ 36 w 20"/>
                  <a:gd name="T27" fmla="*/ 114 h 78"/>
                  <a:gd name="T28" fmla="*/ 42 w 20"/>
                  <a:gd name="T29" fmla="*/ 69 h 78"/>
                  <a:gd name="T30" fmla="*/ 47 w 20"/>
                  <a:gd name="T31" fmla="*/ 20 h 7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0" h="78">
                    <a:moveTo>
                      <a:pt x="19" y="8"/>
                    </a:moveTo>
                    <a:cubicBezTo>
                      <a:pt x="18" y="3"/>
                      <a:pt x="15" y="0"/>
                      <a:pt x="12" y="2"/>
                    </a:cubicBezTo>
                    <a:cubicBezTo>
                      <a:pt x="12" y="2"/>
                      <a:pt x="10" y="4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6"/>
                      <a:pt x="9" y="8"/>
                      <a:pt x="9" y="9"/>
                    </a:cubicBezTo>
                    <a:cubicBezTo>
                      <a:pt x="8" y="13"/>
                      <a:pt x="8" y="17"/>
                      <a:pt x="8" y="17"/>
                    </a:cubicBezTo>
                    <a:cubicBezTo>
                      <a:pt x="8" y="17"/>
                      <a:pt x="3" y="33"/>
                      <a:pt x="2" y="41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1" y="52"/>
                      <a:pt x="1" y="62"/>
                      <a:pt x="1" y="71"/>
                    </a:cubicBezTo>
                    <a:cubicBezTo>
                      <a:pt x="1" y="73"/>
                      <a:pt x="0" y="75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3" y="77"/>
                      <a:pt x="7" y="73"/>
                      <a:pt x="9" y="70"/>
                    </a:cubicBezTo>
                    <a:cubicBezTo>
                      <a:pt x="11" y="67"/>
                      <a:pt x="11" y="64"/>
                      <a:pt x="13" y="60"/>
                    </a:cubicBezTo>
                    <a:cubicBezTo>
                      <a:pt x="15" y="56"/>
                      <a:pt x="14" y="53"/>
                      <a:pt x="15" y="47"/>
                    </a:cubicBezTo>
                    <a:cubicBezTo>
                      <a:pt x="17" y="41"/>
                      <a:pt x="17" y="31"/>
                      <a:pt x="17" y="28"/>
                    </a:cubicBezTo>
                    <a:cubicBezTo>
                      <a:pt x="16" y="24"/>
                      <a:pt x="20" y="13"/>
                      <a:pt x="19" y="8"/>
                    </a:cubicBezTo>
                    <a:close/>
                  </a:path>
                </a:pathLst>
              </a:custGeom>
              <a:solidFill>
                <a:srgbClr val="FEF2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0" name="Freeform 745">
                <a:extLst>
                  <a:ext uri="{FF2B5EF4-FFF2-40B4-BE49-F238E27FC236}">
                    <a16:creationId xmlns:a16="http://schemas.microsoft.com/office/drawing/2014/main" id="{EFF276E4-364E-DD0D-9DA1-6198A27E8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3" y="1614"/>
                <a:ext cx="166" cy="299"/>
              </a:xfrm>
              <a:custGeom>
                <a:avLst/>
                <a:gdLst>
                  <a:gd name="T0" fmla="*/ 272 w 122"/>
                  <a:gd name="T1" fmla="*/ 30 h 222"/>
                  <a:gd name="T2" fmla="*/ 286 w 122"/>
                  <a:gd name="T3" fmla="*/ 185 h 222"/>
                  <a:gd name="T4" fmla="*/ 287 w 122"/>
                  <a:gd name="T5" fmla="*/ 343 h 222"/>
                  <a:gd name="T6" fmla="*/ 299 w 122"/>
                  <a:gd name="T7" fmla="*/ 424 h 222"/>
                  <a:gd name="T8" fmla="*/ 294 w 122"/>
                  <a:gd name="T9" fmla="*/ 516 h 222"/>
                  <a:gd name="T10" fmla="*/ 135 w 122"/>
                  <a:gd name="T11" fmla="*/ 457 h 222"/>
                  <a:gd name="T12" fmla="*/ 231 w 122"/>
                  <a:gd name="T13" fmla="*/ 399 h 222"/>
                  <a:gd name="T14" fmla="*/ 88 w 122"/>
                  <a:gd name="T15" fmla="*/ 308 h 222"/>
                  <a:gd name="T16" fmla="*/ 166 w 122"/>
                  <a:gd name="T17" fmla="*/ 298 h 222"/>
                  <a:gd name="T18" fmla="*/ 239 w 122"/>
                  <a:gd name="T19" fmla="*/ 241 h 222"/>
                  <a:gd name="T20" fmla="*/ 163 w 122"/>
                  <a:gd name="T21" fmla="*/ 261 h 222"/>
                  <a:gd name="T22" fmla="*/ 0 w 122"/>
                  <a:gd name="T23" fmla="*/ 255 h 222"/>
                  <a:gd name="T24" fmla="*/ 199 w 122"/>
                  <a:gd name="T25" fmla="*/ 140 h 222"/>
                  <a:gd name="T26" fmla="*/ 265 w 122"/>
                  <a:gd name="T27" fmla="*/ 0 h 22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2" h="222">
                    <a:moveTo>
                      <a:pt x="108" y="12"/>
                    </a:moveTo>
                    <a:cubicBezTo>
                      <a:pt x="114" y="35"/>
                      <a:pt x="115" y="53"/>
                      <a:pt x="113" y="76"/>
                    </a:cubicBezTo>
                    <a:cubicBezTo>
                      <a:pt x="112" y="97"/>
                      <a:pt x="112" y="119"/>
                      <a:pt x="114" y="140"/>
                    </a:cubicBezTo>
                    <a:cubicBezTo>
                      <a:pt x="116" y="151"/>
                      <a:pt x="118" y="162"/>
                      <a:pt x="119" y="174"/>
                    </a:cubicBezTo>
                    <a:cubicBezTo>
                      <a:pt x="119" y="180"/>
                      <a:pt x="122" y="206"/>
                      <a:pt x="117" y="211"/>
                    </a:cubicBezTo>
                    <a:cubicBezTo>
                      <a:pt x="106" y="222"/>
                      <a:pt x="65" y="191"/>
                      <a:pt x="54" y="187"/>
                    </a:cubicBezTo>
                    <a:cubicBezTo>
                      <a:pt x="73" y="187"/>
                      <a:pt x="93" y="195"/>
                      <a:pt x="92" y="163"/>
                    </a:cubicBezTo>
                    <a:cubicBezTo>
                      <a:pt x="91" y="140"/>
                      <a:pt x="47" y="142"/>
                      <a:pt x="35" y="126"/>
                    </a:cubicBezTo>
                    <a:cubicBezTo>
                      <a:pt x="44" y="126"/>
                      <a:pt x="57" y="126"/>
                      <a:pt x="66" y="122"/>
                    </a:cubicBezTo>
                    <a:cubicBezTo>
                      <a:pt x="71" y="119"/>
                      <a:pt x="97" y="106"/>
                      <a:pt x="95" y="99"/>
                    </a:cubicBezTo>
                    <a:cubicBezTo>
                      <a:pt x="91" y="87"/>
                      <a:pt x="73" y="105"/>
                      <a:pt x="65" y="107"/>
                    </a:cubicBezTo>
                    <a:cubicBezTo>
                      <a:pt x="55" y="109"/>
                      <a:pt x="3" y="118"/>
                      <a:pt x="0" y="104"/>
                    </a:cubicBezTo>
                    <a:cubicBezTo>
                      <a:pt x="29" y="102"/>
                      <a:pt x="61" y="82"/>
                      <a:pt x="79" y="57"/>
                    </a:cubicBezTo>
                    <a:cubicBezTo>
                      <a:pt x="92" y="38"/>
                      <a:pt x="95" y="21"/>
                      <a:pt x="105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1" name="Freeform 746">
                <a:extLst>
                  <a:ext uri="{FF2B5EF4-FFF2-40B4-BE49-F238E27FC236}">
                    <a16:creationId xmlns:a16="http://schemas.microsoft.com/office/drawing/2014/main" id="{65F117DB-0F97-E7FF-F251-E2A9A6445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1877"/>
                <a:ext cx="294" cy="585"/>
              </a:xfrm>
              <a:custGeom>
                <a:avLst/>
                <a:gdLst>
                  <a:gd name="T0" fmla="*/ 503 w 217"/>
                  <a:gd name="T1" fmla="*/ 0 h 435"/>
                  <a:gd name="T2" fmla="*/ 532 w 217"/>
                  <a:gd name="T3" fmla="*/ 114 h 435"/>
                  <a:gd name="T4" fmla="*/ 539 w 217"/>
                  <a:gd name="T5" fmla="*/ 247 h 435"/>
                  <a:gd name="T6" fmla="*/ 519 w 217"/>
                  <a:gd name="T7" fmla="*/ 502 h 435"/>
                  <a:gd name="T8" fmla="*/ 513 w 217"/>
                  <a:gd name="T9" fmla="*/ 714 h 435"/>
                  <a:gd name="T10" fmla="*/ 511 w 217"/>
                  <a:gd name="T11" fmla="*/ 823 h 435"/>
                  <a:gd name="T12" fmla="*/ 408 w 217"/>
                  <a:gd name="T13" fmla="*/ 908 h 435"/>
                  <a:gd name="T14" fmla="*/ 490 w 217"/>
                  <a:gd name="T15" fmla="*/ 776 h 435"/>
                  <a:gd name="T16" fmla="*/ 383 w 217"/>
                  <a:gd name="T17" fmla="*/ 861 h 435"/>
                  <a:gd name="T18" fmla="*/ 182 w 217"/>
                  <a:gd name="T19" fmla="*/ 1014 h 435"/>
                  <a:gd name="T20" fmla="*/ 0 w 217"/>
                  <a:gd name="T21" fmla="*/ 1031 h 435"/>
                  <a:gd name="T22" fmla="*/ 182 w 217"/>
                  <a:gd name="T23" fmla="*/ 956 h 435"/>
                  <a:gd name="T24" fmla="*/ 322 w 217"/>
                  <a:gd name="T25" fmla="*/ 810 h 435"/>
                  <a:gd name="T26" fmla="*/ 461 w 217"/>
                  <a:gd name="T27" fmla="*/ 126 h 435"/>
                  <a:gd name="T28" fmla="*/ 454 w 217"/>
                  <a:gd name="T29" fmla="*/ 62 h 435"/>
                  <a:gd name="T30" fmla="*/ 454 w 217"/>
                  <a:gd name="T31" fmla="*/ 22 h 43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7" h="435">
                    <a:moveTo>
                      <a:pt x="202" y="0"/>
                    </a:moveTo>
                    <a:cubicBezTo>
                      <a:pt x="214" y="5"/>
                      <a:pt x="213" y="36"/>
                      <a:pt x="214" y="47"/>
                    </a:cubicBezTo>
                    <a:cubicBezTo>
                      <a:pt x="216" y="65"/>
                      <a:pt x="217" y="84"/>
                      <a:pt x="217" y="102"/>
                    </a:cubicBezTo>
                    <a:cubicBezTo>
                      <a:pt x="217" y="137"/>
                      <a:pt x="214" y="172"/>
                      <a:pt x="209" y="206"/>
                    </a:cubicBezTo>
                    <a:cubicBezTo>
                      <a:pt x="205" y="236"/>
                      <a:pt x="205" y="265"/>
                      <a:pt x="207" y="294"/>
                    </a:cubicBezTo>
                    <a:cubicBezTo>
                      <a:pt x="207" y="306"/>
                      <a:pt x="210" y="326"/>
                      <a:pt x="205" y="338"/>
                    </a:cubicBezTo>
                    <a:cubicBezTo>
                      <a:pt x="199" y="353"/>
                      <a:pt x="176" y="362"/>
                      <a:pt x="164" y="373"/>
                    </a:cubicBezTo>
                    <a:cubicBezTo>
                      <a:pt x="172" y="359"/>
                      <a:pt x="207" y="342"/>
                      <a:pt x="197" y="319"/>
                    </a:cubicBezTo>
                    <a:cubicBezTo>
                      <a:pt x="187" y="295"/>
                      <a:pt x="162" y="346"/>
                      <a:pt x="154" y="354"/>
                    </a:cubicBezTo>
                    <a:cubicBezTo>
                      <a:pt x="136" y="377"/>
                      <a:pt x="100" y="405"/>
                      <a:pt x="73" y="417"/>
                    </a:cubicBezTo>
                    <a:cubicBezTo>
                      <a:pt x="56" y="424"/>
                      <a:pt x="17" y="435"/>
                      <a:pt x="0" y="424"/>
                    </a:cubicBezTo>
                    <a:cubicBezTo>
                      <a:pt x="23" y="411"/>
                      <a:pt x="50" y="407"/>
                      <a:pt x="73" y="393"/>
                    </a:cubicBezTo>
                    <a:cubicBezTo>
                      <a:pt x="97" y="380"/>
                      <a:pt x="118" y="358"/>
                      <a:pt x="130" y="333"/>
                    </a:cubicBezTo>
                    <a:cubicBezTo>
                      <a:pt x="193" y="213"/>
                      <a:pt x="183" y="84"/>
                      <a:pt x="185" y="52"/>
                    </a:cubicBezTo>
                    <a:cubicBezTo>
                      <a:pt x="185" y="43"/>
                      <a:pt x="182" y="34"/>
                      <a:pt x="182" y="25"/>
                    </a:cubicBezTo>
                    <a:cubicBezTo>
                      <a:pt x="182" y="18"/>
                      <a:pt x="191" y="15"/>
                      <a:pt x="182" y="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2" name="Freeform 747">
                <a:extLst>
                  <a:ext uri="{FF2B5EF4-FFF2-40B4-BE49-F238E27FC236}">
                    <a16:creationId xmlns:a16="http://schemas.microsoft.com/office/drawing/2014/main" id="{41309751-50CB-1924-4C62-BFE344E81B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4" y="2470"/>
                <a:ext cx="84" cy="50"/>
              </a:xfrm>
              <a:custGeom>
                <a:avLst/>
                <a:gdLst>
                  <a:gd name="T0" fmla="*/ 1 w 62"/>
                  <a:gd name="T1" fmla="*/ 0 h 37"/>
                  <a:gd name="T2" fmla="*/ 83 w 62"/>
                  <a:gd name="T3" fmla="*/ 86 h 37"/>
                  <a:gd name="T4" fmla="*/ 154 w 62"/>
                  <a:gd name="T5" fmla="*/ 1 h 37"/>
                  <a:gd name="T6" fmla="*/ 35 w 62"/>
                  <a:gd name="T7" fmla="*/ 1 h 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2" h="37">
                    <a:moveTo>
                      <a:pt x="1" y="0"/>
                    </a:moveTo>
                    <a:cubicBezTo>
                      <a:pt x="0" y="21"/>
                      <a:pt x="12" y="33"/>
                      <a:pt x="33" y="35"/>
                    </a:cubicBezTo>
                    <a:cubicBezTo>
                      <a:pt x="60" y="37"/>
                      <a:pt x="58" y="21"/>
                      <a:pt x="62" y="1"/>
                    </a:cubicBezTo>
                    <a:cubicBezTo>
                      <a:pt x="46" y="4"/>
                      <a:pt x="31" y="1"/>
                      <a:pt x="14" y="1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3" name="Freeform 748">
                <a:extLst>
                  <a:ext uri="{FF2B5EF4-FFF2-40B4-BE49-F238E27FC236}">
                    <a16:creationId xmlns:a16="http://schemas.microsoft.com/office/drawing/2014/main" id="{73B26866-8A96-12B1-1517-34F3D0DEAB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7" y="2431"/>
                <a:ext cx="193" cy="442"/>
              </a:xfrm>
              <a:custGeom>
                <a:avLst/>
                <a:gdLst>
                  <a:gd name="T0" fmla="*/ 272 w 142"/>
                  <a:gd name="T1" fmla="*/ 162 h 328"/>
                  <a:gd name="T2" fmla="*/ 321 w 142"/>
                  <a:gd name="T3" fmla="*/ 182 h 328"/>
                  <a:gd name="T4" fmla="*/ 348 w 142"/>
                  <a:gd name="T5" fmla="*/ 240 h 328"/>
                  <a:gd name="T6" fmla="*/ 355 w 142"/>
                  <a:gd name="T7" fmla="*/ 387 h 328"/>
                  <a:gd name="T8" fmla="*/ 336 w 142"/>
                  <a:gd name="T9" fmla="*/ 578 h 328"/>
                  <a:gd name="T10" fmla="*/ 314 w 142"/>
                  <a:gd name="T11" fmla="*/ 803 h 328"/>
                  <a:gd name="T12" fmla="*/ 307 w 142"/>
                  <a:gd name="T13" fmla="*/ 523 h 328"/>
                  <a:gd name="T14" fmla="*/ 292 w 142"/>
                  <a:gd name="T15" fmla="*/ 381 h 328"/>
                  <a:gd name="T16" fmla="*/ 223 w 142"/>
                  <a:gd name="T17" fmla="*/ 265 h 328"/>
                  <a:gd name="T18" fmla="*/ 189 w 142"/>
                  <a:gd name="T19" fmla="*/ 168 h 328"/>
                  <a:gd name="T20" fmla="*/ 113 w 142"/>
                  <a:gd name="T21" fmla="*/ 98 h 328"/>
                  <a:gd name="T22" fmla="*/ 0 w 142"/>
                  <a:gd name="T23" fmla="*/ 0 h 328"/>
                  <a:gd name="T24" fmla="*/ 181 w 142"/>
                  <a:gd name="T25" fmla="*/ 49 h 328"/>
                  <a:gd name="T26" fmla="*/ 264 w 142"/>
                  <a:gd name="T27" fmla="*/ 162 h 3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42" h="328">
                    <a:moveTo>
                      <a:pt x="108" y="66"/>
                    </a:moveTo>
                    <a:cubicBezTo>
                      <a:pt x="113" y="74"/>
                      <a:pt x="121" y="70"/>
                      <a:pt x="128" y="74"/>
                    </a:cubicBezTo>
                    <a:cubicBezTo>
                      <a:pt x="137" y="80"/>
                      <a:pt x="137" y="89"/>
                      <a:pt x="138" y="98"/>
                    </a:cubicBezTo>
                    <a:cubicBezTo>
                      <a:pt x="141" y="118"/>
                      <a:pt x="142" y="139"/>
                      <a:pt x="141" y="158"/>
                    </a:cubicBezTo>
                    <a:cubicBezTo>
                      <a:pt x="140" y="184"/>
                      <a:pt x="137" y="210"/>
                      <a:pt x="134" y="236"/>
                    </a:cubicBezTo>
                    <a:cubicBezTo>
                      <a:pt x="131" y="266"/>
                      <a:pt x="131" y="299"/>
                      <a:pt x="125" y="328"/>
                    </a:cubicBezTo>
                    <a:cubicBezTo>
                      <a:pt x="123" y="291"/>
                      <a:pt x="120" y="251"/>
                      <a:pt x="122" y="214"/>
                    </a:cubicBezTo>
                    <a:cubicBezTo>
                      <a:pt x="123" y="195"/>
                      <a:pt x="123" y="174"/>
                      <a:pt x="116" y="156"/>
                    </a:cubicBezTo>
                    <a:cubicBezTo>
                      <a:pt x="109" y="139"/>
                      <a:pt x="96" y="126"/>
                      <a:pt x="89" y="108"/>
                    </a:cubicBezTo>
                    <a:cubicBezTo>
                      <a:pt x="85" y="95"/>
                      <a:pt x="83" y="81"/>
                      <a:pt x="75" y="69"/>
                    </a:cubicBezTo>
                    <a:cubicBezTo>
                      <a:pt x="68" y="58"/>
                      <a:pt x="55" y="48"/>
                      <a:pt x="45" y="40"/>
                    </a:cubicBezTo>
                    <a:cubicBezTo>
                      <a:pt x="30" y="29"/>
                      <a:pt x="10" y="15"/>
                      <a:pt x="0" y="0"/>
                    </a:cubicBezTo>
                    <a:cubicBezTo>
                      <a:pt x="24" y="0"/>
                      <a:pt x="49" y="13"/>
                      <a:pt x="72" y="20"/>
                    </a:cubicBezTo>
                    <a:cubicBezTo>
                      <a:pt x="98" y="27"/>
                      <a:pt x="89" y="49"/>
                      <a:pt x="105" y="66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4" name="Freeform 749">
                <a:extLst>
                  <a:ext uri="{FF2B5EF4-FFF2-40B4-BE49-F238E27FC236}">
                    <a16:creationId xmlns:a16="http://schemas.microsoft.com/office/drawing/2014/main" id="{1B5CD6DF-3351-2C95-B094-47E61465BE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8" y="2324"/>
                <a:ext cx="129" cy="787"/>
              </a:xfrm>
              <a:custGeom>
                <a:avLst/>
                <a:gdLst>
                  <a:gd name="T0" fmla="*/ 205 w 95"/>
                  <a:gd name="T1" fmla="*/ 0 h 585"/>
                  <a:gd name="T2" fmla="*/ 236 w 95"/>
                  <a:gd name="T3" fmla="*/ 373 h 585"/>
                  <a:gd name="T4" fmla="*/ 189 w 95"/>
                  <a:gd name="T5" fmla="*/ 905 h 585"/>
                  <a:gd name="T6" fmla="*/ 130 w 95"/>
                  <a:gd name="T7" fmla="*/ 1129 h 585"/>
                  <a:gd name="T8" fmla="*/ 57 w 95"/>
                  <a:gd name="T9" fmla="*/ 1378 h 585"/>
                  <a:gd name="T10" fmla="*/ 105 w 95"/>
                  <a:gd name="T11" fmla="*/ 1064 h 585"/>
                  <a:gd name="T12" fmla="*/ 128 w 95"/>
                  <a:gd name="T13" fmla="*/ 414 h 585"/>
                  <a:gd name="T14" fmla="*/ 35 w 95"/>
                  <a:gd name="T15" fmla="*/ 234 h 585"/>
                  <a:gd name="T16" fmla="*/ 148 w 95"/>
                  <a:gd name="T17" fmla="*/ 140 h 585"/>
                  <a:gd name="T18" fmla="*/ 205 w 95"/>
                  <a:gd name="T19" fmla="*/ 0 h 5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5" h="585">
                    <a:moveTo>
                      <a:pt x="82" y="0"/>
                    </a:moveTo>
                    <a:cubicBezTo>
                      <a:pt x="95" y="44"/>
                      <a:pt x="95" y="96"/>
                      <a:pt x="94" y="153"/>
                    </a:cubicBezTo>
                    <a:cubicBezTo>
                      <a:pt x="92" y="210"/>
                      <a:pt x="87" y="318"/>
                      <a:pt x="75" y="372"/>
                    </a:cubicBezTo>
                    <a:cubicBezTo>
                      <a:pt x="63" y="425"/>
                      <a:pt x="62" y="428"/>
                      <a:pt x="52" y="464"/>
                    </a:cubicBezTo>
                    <a:cubicBezTo>
                      <a:pt x="43" y="500"/>
                      <a:pt x="32" y="548"/>
                      <a:pt x="23" y="566"/>
                    </a:cubicBezTo>
                    <a:cubicBezTo>
                      <a:pt x="14" y="585"/>
                      <a:pt x="36" y="516"/>
                      <a:pt x="42" y="437"/>
                    </a:cubicBezTo>
                    <a:cubicBezTo>
                      <a:pt x="47" y="358"/>
                      <a:pt x="59" y="210"/>
                      <a:pt x="51" y="170"/>
                    </a:cubicBezTo>
                    <a:cubicBezTo>
                      <a:pt x="43" y="130"/>
                      <a:pt x="27" y="112"/>
                      <a:pt x="14" y="96"/>
                    </a:cubicBezTo>
                    <a:cubicBezTo>
                      <a:pt x="0" y="80"/>
                      <a:pt x="35" y="69"/>
                      <a:pt x="59" y="57"/>
                    </a:cubicBezTo>
                    <a:cubicBezTo>
                      <a:pt x="72" y="49"/>
                      <a:pt x="90" y="22"/>
                      <a:pt x="82" y="0"/>
                    </a:cubicBezTo>
                    <a:close/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5" name="Freeform 750">
                <a:extLst>
                  <a:ext uri="{FF2B5EF4-FFF2-40B4-BE49-F238E27FC236}">
                    <a16:creationId xmlns:a16="http://schemas.microsoft.com/office/drawing/2014/main" id="{C9BC91B7-2135-F10B-60CC-44104C5F7A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4" y="3137"/>
                <a:ext cx="105" cy="502"/>
              </a:xfrm>
              <a:custGeom>
                <a:avLst/>
                <a:gdLst>
                  <a:gd name="T0" fmla="*/ 62 w 78"/>
                  <a:gd name="T1" fmla="*/ 910 h 373"/>
                  <a:gd name="T2" fmla="*/ 90 w 78"/>
                  <a:gd name="T3" fmla="*/ 910 h 373"/>
                  <a:gd name="T4" fmla="*/ 88 w 78"/>
                  <a:gd name="T5" fmla="*/ 696 h 373"/>
                  <a:gd name="T6" fmla="*/ 148 w 78"/>
                  <a:gd name="T7" fmla="*/ 373 h 373"/>
                  <a:gd name="T8" fmla="*/ 182 w 78"/>
                  <a:gd name="T9" fmla="*/ 195 h 373"/>
                  <a:gd name="T10" fmla="*/ 182 w 78"/>
                  <a:gd name="T11" fmla="*/ 12 h 373"/>
                  <a:gd name="T12" fmla="*/ 168 w 78"/>
                  <a:gd name="T13" fmla="*/ 0 h 373"/>
                  <a:gd name="T14" fmla="*/ 135 w 78"/>
                  <a:gd name="T15" fmla="*/ 178 h 373"/>
                  <a:gd name="T16" fmla="*/ 112 w 78"/>
                  <a:gd name="T17" fmla="*/ 409 h 373"/>
                  <a:gd name="T18" fmla="*/ 62 w 78"/>
                  <a:gd name="T19" fmla="*/ 612 h 373"/>
                  <a:gd name="T20" fmla="*/ 36 w 78"/>
                  <a:gd name="T21" fmla="*/ 760 h 373"/>
                  <a:gd name="T22" fmla="*/ 42 w 78"/>
                  <a:gd name="T23" fmla="*/ 882 h 373"/>
                  <a:gd name="T24" fmla="*/ 62 w 78"/>
                  <a:gd name="T25" fmla="*/ 910 h 3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8" h="373">
                    <a:moveTo>
                      <a:pt x="25" y="373"/>
                    </a:moveTo>
                    <a:cubicBezTo>
                      <a:pt x="37" y="373"/>
                      <a:pt x="37" y="373"/>
                      <a:pt x="37" y="373"/>
                    </a:cubicBezTo>
                    <a:cubicBezTo>
                      <a:pt x="30" y="345"/>
                      <a:pt x="32" y="308"/>
                      <a:pt x="36" y="285"/>
                    </a:cubicBezTo>
                    <a:cubicBezTo>
                      <a:pt x="44" y="241"/>
                      <a:pt x="54" y="197"/>
                      <a:pt x="61" y="153"/>
                    </a:cubicBezTo>
                    <a:cubicBezTo>
                      <a:pt x="65" y="129"/>
                      <a:pt x="70" y="104"/>
                      <a:pt x="74" y="80"/>
                    </a:cubicBezTo>
                    <a:cubicBezTo>
                      <a:pt x="78" y="55"/>
                      <a:pt x="74" y="30"/>
                      <a:pt x="74" y="5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5" y="24"/>
                      <a:pt x="58" y="48"/>
                      <a:pt x="55" y="73"/>
                    </a:cubicBezTo>
                    <a:cubicBezTo>
                      <a:pt x="52" y="105"/>
                      <a:pt x="50" y="136"/>
                      <a:pt x="46" y="168"/>
                    </a:cubicBezTo>
                    <a:cubicBezTo>
                      <a:pt x="43" y="197"/>
                      <a:pt x="33" y="223"/>
                      <a:pt x="25" y="251"/>
                    </a:cubicBezTo>
                    <a:cubicBezTo>
                      <a:pt x="19" y="271"/>
                      <a:pt x="21" y="292"/>
                      <a:pt x="15" y="312"/>
                    </a:cubicBezTo>
                    <a:cubicBezTo>
                      <a:pt x="9" y="333"/>
                      <a:pt x="0" y="345"/>
                      <a:pt x="17" y="362"/>
                    </a:cubicBezTo>
                    <a:cubicBezTo>
                      <a:pt x="20" y="366"/>
                      <a:pt x="23" y="369"/>
                      <a:pt x="25" y="373"/>
                    </a:cubicBezTo>
                    <a:close/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6" name="Freeform 751">
                <a:extLst>
                  <a:ext uri="{FF2B5EF4-FFF2-40B4-BE49-F238E27FC236}">
                    <a16:creationId xmlns:a16="http://schemas.microsoft.com/office/drawing/2014/main" id="{D85233FE-37F1-4AF4-938A-594817D209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4" y="3014"/>
                <a:ext cx="84" cy="189"/>
              </a:xfrm>
              <a:custGeom>
                <a:avLst/>
                <a:gdLst>
                  <a:gd name="T0" fmla="*/ 152 w 62"/>
                  <a:gd name="T1" fmla="*/ 0 h 140"/>
                  <a:gd name="T2" fmla="*/ 103 w 62"/>
                  <a:gd name="T3" fmla="*/ 119 h 140"/>
                  <a:gd name="T4" fmla="*/ 0 w 62"/>
                  <a:gd name="T5" fmla="*/ 204 h 140"/>
                  <a:gd name="T6" fmla="*/ 77 w 62"/>
                  <a:gd name="T7" fmla="*/ 239 h 140"/>
                  <a:gd name="T8" fmla="*/ 107 w 62"/>
                  <a:gd name="T9" fmla="*/ 344 h 140"/>
                  <a:gd name="T10" fmla="*/ 141 w 62"/>
                  <a:gd name="T11" fmla="*/ 100 h 1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" h="140">
                    <a:moveTo>
                      <a:pt x="61" y="0"/>
                    </a:moveTo>
                    <a:cubicBezTo>
                      <a:pt x="52" y="13"/>
                      <a:pt x="50" y="34"/>
                      <a:pt x="41" y="48"/>
                    </a:cubicBezTo>
                    <a:cubicBezTo>
                      <a:pt x="30" y="68"/>
                      <a:pt x="17" y="72"/>
                      <a:pt x="0" y="83"/>
                    </a:cubicBezTo>
                    <a:cubicBezTo>
                      <a:pt x="5" y="95"/>
                      <a:pt x="22" y="88"/>
                      <a:pt x="31" y="97"/>
                    </a:cubicBezTo>
                    <a:cubicBezTo>
                      <a:pt x="42" y="108"/>
                      <a:pt x="36" y="127"/>
                      <a:pt x="43" y="140"/>
                    </a:cubicBezTo>
                    <a:cubicBezTo>
                      <a:pt x="62" y="114"/>
                      <a:pt x="41" y="69"/>
                      <a:pt x="57" y="41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7" name="Freeform 752">
                <a:extLst>
                  <a:ext uri="{FF2B5EF4-FFF2-40B4-BE49-F238E27FC236}">
                    <a16:creationId xmlns:a16="http://schemas.microsoft.com/office/drawing/2014/main" id="{890C1548-2AB2-308B-90BF-2F384BF73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754"/>
                <a:ext cx="72" cy="582"/>
              </a:xfrm>
              <a:custGeom>
                <a:avLst/>
                <a:gdLst>
                  <a:gd name="T0" fmla="*/ 125 w 53"/>
                  <a:gd name="T1" fmla="*/ 89 h 432"/>
                  <a:gd name="T2" fmla="*/ 107 w 53"/>
                  <a:gd name="T3" fmla="*/ 234 h 432"/>
                  <a:gd name="T4" fmla="*/ 96 w 53"/>
                  <a:gd name="T5" fmla="*/ 365 h 432"/>
                  <a:gd name="T6" fmla="*/ 88 w 53"/>
                  <a:gd name="T7" fmla="*/ 577 h 432"/>
                  <a:gd name="T8" fmla="*/ 105 w 53"/>
                  <a:gd name="T9" fmla="*/ 802 h 432"/>
                  <a:gd name="T10" fmla="*/ 84 w 53"/>
                  <a:gd name="T11" fmla="*/ 1056 h 432"/>
                  <a:gd name="T12" fmla="*/ 88 w 53"/>
                  <a:gd name="T13" fmla="*/ 981 h 432"/>
                  <a:gd name="T14" fmla="*/ 84 w 53"/>
                  <a:gd name="T15" fmla="*/ 878 h 432"/>
                  <a:gd name="T16" fmla="*/ 57 w 53"/>
                  <a:gd name="T17" fmla="*/ 721 h 432"/>
                  <a:gd name="T18" fmla="*/ 1 w 53"/>
                  <a:gd name="T19" fmla="*/ 617 h 432"/>
                  <a:gd name="T20" fmla="*/ 19 w 53"/>
                  <a:gd name="T21" fmla="*/ 512 h 432"/>
                  <a:gd name="T22" fmla="*/ 22 w 53"/>
                  <a:gd name="T23" fmla="*/ 428 h 432"/>
                  <a:gd name="T24" fmla="*/ 56 w 53"/>
                  <a:gd name="T25" fmla="*/ 330 h 432"/>
                  <a:gd name="T26" fmla="*/ 83 w 53"/>
                  <a:gd name="T27" fmla="*/ 197 h 432"/>
                  <a:gd name="T28" fmla="*/ 99 w 53"/>
                  <a:gd name="T29" fmla="*/ 98 h 432"/>
                  <a:gd name="T30" fmla="*/ 133 w 53"/>
                  <a:gd name="T31" fmla="*/ 0 h 43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3" h="432">
                    <a:moveTo>
                      <a:pt x="50" y="36"/>
                    </a:moveTo>
                    <a:cubicBezTo>
                      <a:pt x="50" y="56"/>
                      <a:pt x="44" y="76"/>
                      <a:pt x="43" y="96"/>
                    </a:cubicBezTo>
                    <a:cubicBezTo>
                      <a:pt x="42" y="113"/>
                      <a:pt x="41" y="131"/>
                      <a:pt x="38" y="149"/>
                    </a:cubicBezTo>
                    <a:cubicBezTo>
                      <a:pt x="33" y="179"/>
                      <a:pt x="32" y="205"/>
                      <a:pt x="35" y="236"/>
                    </a:cubicBezTo>
                    <a:cubicBezTo>
                      <a:pt x="39" y="267"/>
                      <a:pt x="41" y="297"/>
                      <a:pt x="42" y="328"/>
                    </a:cubicBezTo>
                    <a:cubicBezTo>
                      <a:pt x="43" y="359"/>
                      <a:pt x="47" y="404"/>
                      <a:pt x="34" y="432"/>
                    </a:cubicBezTo>
                    <a:cubicBezTo>
                      <a:pt x="31" y="422"/>
                      <a:pt x="35" y="411"/>
                      <a:pt x="35" y="401"/>
                    </a:cubicBezTo>
                    <a:cubicBezTo>
                      <a:pt x="36" y="387"/>
                      <a:pt x="35" y="373"/>
                      <a:pt x="34" y="359"/>
                    </a:cubicBezTo>
                    <a:cubicBezTo>
                      <a:pt x="34" y="335"/>
                      <a:pt x="35" y="315"/>
                      <a:pt x="23" y="295"/>
                    </a:cubicBezTo>
                    <a:cubicBezTo>
                      <a:pt x="14" y="281"/>
                      <a:pt x="2" y="269"/>
                      <a:pt x="1" y="252"/>
                    </a:cubicBezTo>
                    <a:cubicBezTo>
                      <a:pt x="0" y="236"/>
                      <a:pt x="5" y="223"/>
                      <a:pt x="7" y="209"/>
                    </a:cubicBezTo>
                    <a:cubicBezTo>
                      <a:pt x="10" y="198"/>
                      <a:pt x="7" y="186"/>
                      <a:pt x="9" y="175"/>
                    </a:cubicBezTo>
                    <a:cubicBezTo>
                      <a:pt x="12" y="161"/>
                      <a:pt x="18" y="148"/>
                      <a:pt x="22" y="135"/>
                    </a:cubicBezTo>
                    <a:cubicBezTo>
                      <a:pt x="28" y="117"/>
                      <a:pt x="29" y="98"/>
                      <a:pt x="33" y="80"/>
                    </a:cubicBezTo>
                    <a:cubicBezTo>
                      <a:pt x="36" y="66"/>
                      <a:pt x="38" y="53"/>
                      <a:pt x="40" y="40"/>
                    </a:cubicBezTo>
                    <a:cubicBezTo>
                      <a:pt x="42" y="26"/>
                      <a:pt x="52" y="13"/>
                      <a:pt x="53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8" name="Freeform 753">
                <a:extLst>
                  <a:ext uri="{FF2B5EF4-FFF2-40B4-BE49-F238E27FC236}">
                    <a16:creationId xmlns:a16="http://schemas.microsoft.com/office/drawing/2014/main" id="{B22DA808-4D44-D1CC-990F-452949FFA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1" y="3402"/>
                <a:ext cx="35" cy="237"/>
              </a:xfrm>
              <a:custGeom>
                <a:avLst/>
                <a:gdLst>
                  <a:gd name="T0" fmla="*/ 30 w 26"/>
                  <a:gd name="T1" fmla="*/ 430 h 176"/>
                  <a:gd name="T2" fmla="*/ 63 w 26"/>
                  <a:gd name="T3" fmla="*/ 430 h 176"/>
                  <a:gd name="T4" fmla="*/ 47 w 26"/>
                  <a:gd name="T5" fmla="*/ 357 h 176"/>
                  <a:gd name="T6" fmla="*/ 43 w 26"/>
                  <a:gd name="T7" fmla="*/ 195 h 176"/>
                  <a:gd name="T8" fmla="*/ 51 w 26"/>
                  <a:gd name="T9" fmla="*/ 0 h 176"/>
                  <a:gd name="T10" fmla="*/ 32 w 26"/>
                  <a:gd name="T11" fmla="*/ 140 h 176"/>
                  <a:gd name="T12" fmla="*/ 15 w 26"/>
                  <a:gd name="T13" fmla="*/ 323 h 176"/>
                  <a:gd name="T14" fmla="*/ 24 w 26"/>
                  <a:gd name="T15" fmla="*/ 420 h 176"/>
                  <a:gd name="T16" fmla="*/ 30 w 26"/>
                  <a:gd name="T17" fmla="*/ 430 h 1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6" h="176">
                    <a:moveTo>
                      <a:pt x="12" y="176"/>
                    </a:moveTo>
                    <a:cubicBezTo>
                      <a:pt x="26" y="176"/>
                      <a:pt x="26" y="176"/>
                      <a:pt x="26" y="176"/>
                    </a:cubicBezTo>
                    <a:cubicBezTo>
                      <a:pt x="24" y="166"/>
                      <a:pt x="21" y="157"/>
                      <a:pt x="19" y="146"/>
                    </a:cubicBezTo>
                    <a:cubicBezTo>
                      <a:pt x="16" y="125"/>
                      <a:pt x="20" y="102"/>
                      <a:pt x="18" y="80"/>
                    </a:cubicBezTo>
                    <a:cubicBezTo>
                      <a:pt x="15" y="53"/>
                      <a:pt x="22" y="27"/>
                      <a:pt x="21" y="0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85"/>
                      <a:pt x="15" y="107"/>
                      <a:pt x="6" y="132"/>
                    </a:cubicBezTo>
                    <a:cubicBezTo>
                      <a:pt x="0" y="150"/>
                      <a:pt x="2" y="157"/>
                      <a:pt x="10" y="172"/>
                    </a:cubicBezTo>
                    <a:cubicBezTo>
                      <a:pt x="11" y="173"/>
                      <a:pt x="11" y="174"/>
                      <a:pt x="12" y="176"/>
                    </a:cubicBezTo>
                    <a:close/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69" name="Freeform 754">
                <a:extLst>
                  <a:ext uri="{FF2B5EF4-FFF2-40B4-BE49-F238E27FC236}">
                    <a16:creationId xmlns:a16="http://schemas.microsoft.com/office/drawing/2014/main" id="{29AD24DE-449E-971A-82A5-A27BDC2ED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6" y="2297"/>
                <a:ext cx="83" cy="93"/>
              </a:xfrm>
              <a:custGeom>
                <a:avLst/>
                <a:gdLst>
                  <a:gd name="T0" fmla="*/ 19 w 61"/>
                  <a:gd name="T1" fmla="*/ 1 h 69"/>
                  <a:gd name="T2" fmla="*/ 14 w 61"/>
                  <a:gd name="T3" fmla="*/ 142 h 69"/>
                  <a:gd name="T4" fmla="*/ 154 w 61"/>
                  <a:gd name="T5" fmla="*/ 168 h 69"/>
                  <a:gd name="T6" fmla="*/ 71 w 61"/>
                  <a:gd name="T7" fmla="*/ 96 h 69"/>
                  <a:gd name="T8" fmla="*/ 7 w 61"/>
                  <a:gd name="T9" fmla="*/ 0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" h="69">
                    <a:moveTo>
                      <a:pt x="7" y="1"/>
                    </a:moveTo>
                    <a:cubicBezTo>
                      <a:pt x="6" y="17"/>
                      <a:pt x="0" y="44"/>
                      <a:pt x="5" y="58"/>
                    </a:cubicBezTo>
                    <a:cubicBezTo>
                      <a:pt x="23" y="43"/>
                      <a:pt x="45" y="62"/>
                      <a:pt x="61" y="69"/>
                    </a:cubicBezTo>
                    <a:cubicBezTo>
                      <a:pt x="49" y="60"/>
                      <a:pt x="40" y="48"/>
                      <a:pt x="28" y="39"/>
                    </a:cubicBezTo>
                    <a:cubicBezTo>
                      <a:pt x="14" y="28"/>
                      <a:pt x="13" y="14"/>
                      <a:pt x="3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0" name="Freeform 755">
                <a:extLst>
                  <a:ext uri="{FF2B5EF4-FFF2-40B4-BE49-F238E27FC236}">
                    <a16:creationId xmlns:a16="http://schemas.microsoft.com/office/drawing/2014/main" id="{3017D42B-9145-4D4B-BA20-8EC027AC8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" y="1807"/>
                <a:ext cx="424" cy="80"/>
              </a:xfrm>
              <a:custGeom>
                <a:avLst/>
                <a:gdLst>
                  <a:gd name="T0" fmla="*/ 1 w 312"/>
                  <a:gd name="T1" fmla="*/ 116 h 60"/>
                  <a:gd name="T2" fmla="*/ 370 w 312"/>
                  <a:gd name="T3" fmla="*/ 33 h 60"/>
                  <a:gd name="T4" fmla="*/ 783 w 312"/>
                  <a:gd name="T5" fmla="*/ 143 h 60"/>
                  <a:gd name="T6" fmla="*/ 356 w 312"/>
                  <a:gd name="T7" fmla="*/ 5 h 60"/>
                  <a:gd name="T8" fmla="*/ 0 w 312"/>
                  <a:gd name="T9" fmla="*/ 116 h 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2" h="60">
                    <a:moveTo>
                      <a:pt x="1" y="49"/>
                    </a:moveTo>
                    <a:cubicBezTo>
                      <a:pt x="43" y="26"/>
                      <a:pt x="85" y="10"/>
                      <a:pt x="147" y="14"/>
                    </a:cubicBezTo>
                    <a:cubicBezTo>
                      <a:pt x="196" y="18"/>
                      <a:pt x="291" y="52"/>
                      <a:pt x="312" y="60"/>
                    </a:cubicBezTo>
                    <a:cubicBezTo>
                      <a:pt x="279" y="41"/>
                      <a:pt x="205" y="0"/>
                      <a:pt x="142" y="2"/>
                    </a:cubicBezTo>
                    <a:cubicBezTo>
                      <a:pt x="79" y="5"/>
                      <a:pt x="25" y="21"/>
                      <a:pt x="0" y="4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1" name="Freeform 756">
                <a:extLst>
                  <a:ext uri="{FF2B5EF4-FFF2-40B4-BE49-F238E27FC236}">
                    <a16:creationId xmlns:a16="http://schemas.microsoft.com/office/drawing/2014/main" id="{67468D99-31C6-6AB2-97BD-C736F722BE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2" y="1723"/>
                <a:ext cx="411" cy="73"/>
              </a:xfrm>
              <a:custGeom>
                <a:avLst/>
                <a:gdLst>
                  <a:gd name="T0" fmla="*/ 0 w 303"/>
                  <a:gd name="T1" fmla="*/ 87 h 54"/>
                  <a:gd name="T2" fmla="*/ 201 w 303"/>
                  <a:gd name="T3" fmla="*/ 77 h 54"/>
                  <a:gd name="T4" fmla="*/ 278 w 303"/>
                  <a:gd name="T5" fmla="*/ 50 h 54"/>
                  <a:gd name="T6" fmla="*/ 372 w 303"/>
                  <a:gd name="T7" fmla="*/ 0 h 54"/>
                  <a:gd name="T8" fmla="*/ 537 w 303"/>
                  <a:gd name="T9" fmla="*/ 72 h 54"/>
                  <a:gd name="T10" fmla="*/ 756 w 303"/>
                  <a:gd name="T11" fmla="*/ 105 h 54"/>
                  <a:gd name="T12" fmla="*/ 688 w 303"/>
                  <a:gd name="T13" fmla="*/ 126 h 54"/>
                  <a:gd name="T14" fmla="*/ 576 w 303"/>
                  <a:gd name="T15" fmla="*/ 99 h 54"/>
                  <a:gd name="T16" fmla="*/ 499 w 303"/>
                  <a:gd name="T17" fmla="*/ 82 h 54"/>
                  <a:gd name="T18" fmla="*/ 391 w 303"/>
                  <a:gd name="T19" fmla="*/ 43 h 54"/>
                  <a:gd name="T20" fmla="*/ 231 w 303"/>
                  <a:gd name="T21" fmla="*/ 89 h 54"/>
                  <a:gd name="T22" fmla="*/ 130 w 303"/>
                  <a:gd name="T23" fmla="*/ 108 h 54"/>
                  <a:gd name="T24" fmla="*/ 12 w 303"/>
                  <a:gd name="T25" fmla="*/ 104 h 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3" h="54">
                    <a:moveTo>
                      <a:pt x="0" y="35"/>
                    </a:moveTo>
                    <a:cubicBezTo>
                      <a:pt x="13" y="47"/>
                      <a:pt x="64" y="35"/>
                      <a:pt x="80" y="31"/>
                    </a:cubicBezTo>
                    <a:cubicBezTo>
                      <a:pt x="91" y="29"/>
                      <a:pt x="102" y="26"/>
                      <a:pt x="111" y="20"/>
                    </a:cubicBezTo>
                    <a:cubicBezTo>
                      <a:pt x="126" y="11"/>
                      <a:pt x="129" y="1"/>
                      <a:pt x="149" y="0"/>
                    </a:cubicBezTo>
                    <a:cubicBezTo>
                      <a:pt x="177" y="0"/>
                      <a:pt x="191" y="20"/>
                      <a:pt x="215" y="29"/>
                    </a:cubicBezTo>
                    <a:cubicBezTo>
                      <a:pt x="242" y="39"/>
                      <a:pt x="274" y="40"/>
                      <a:pt x="303" y="43"/>
                    </a:cubicBezTo>
                    <a:cubicBezTo>
                      <a:pt x="297" y="44"/>
                      <a:pt x="284" y="50"/>
                      <a:pt x="276" y="51"/>
                    </a:cubicBezTo>
                    <a:cubicBezTo>
                      <a:pt x="259" y="54"/>
                      <a:pt x="246" y="45"/>
                      <a:pt x="231" y="40"/>
                    </a:cubicBezTo>
                    <a:cubicBezTo>
                      <a:pt x="220" y="36"/>
                      <a:pt x="210" y="35"/>
                      <a:pt x="200" y="33"/>
                    </a:cubicBezTo>
                    <a:cubicBezTo>
                      <a:pt x="186" y="29"/>
                      <a:pt x="171" y="19"/>
                      <a:pt x="156" y="18"/>
                    </a:cubicBezTo>
                    <a:cubicBezTo>
                      <a:pt x="136" y="16"/>
                      <a:pt x="110" y="29"/>
                      <a:pt x="92" y="36"/>
                    </a:cubicBezTo>
                    <a:cubicBezTo>
                      <a:pt x="78" y="42"/>
                      <a:pt x="67" y="44"/>
                      <a:pt x="52" y="44"/>
                    </a:cubicBezTo>
                    <a:cubicBezTo>
                      <a:pt x="38" y="44"/>
                      <a:pt x="19" y="37"/>
                      <a:pt x="5" y="42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2" name="Freeform 757">
                <a:extLst>
                  <a:ext uri="{FF2B5EF4-FFF2-40B4-BE49-F238E27FC236}">
                    <a16:creationId xmlns:a16="http://schemas.microsoft.com/office/drawing/2014/main" id="{4EC1A5BD-F892-0C0B-18A1-1D965244D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" y="1677"/>
                <a:ext cx="49" cy="38"/>
              </a:xfrm>
              <a:custGeom>
                <a:avLst/>
                <a:gdLst>
                  <a:gd name="T0" fmla="*/ 46 w 36"/>
                  <a:gd name="T1" fmla="*/ 0 h 28"/>
                  <a:gd name="T2" fmla="*/ 35 w 36"/>
                  <a:gd name="T3" fmla="*/ 57 h 28"/>
                  <a:gd name="T4" fmla="*/ 72 w 36"/>
                  <a:gd name="T5" fmla="*/ 1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28">
                    <a:moveTo>
                      <a:pt x="18" y="0"/>
                    </a:moveTo>
                    <a:cubicBezTo>
                      <a:pt x="10" y="5"/>
                      <a:pt x="0" y="17"/>
                      <a:pt x="14" y="23"/>
                    </a:cubicBezTo>
                    <a:cubicBezTo>
                      <a:pt x="26" y="28"/>
                      <a:pt x="36" y="13"/>
                      <a:pt x="29" y="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3" name="Freeform 758">
                <a:extLst>
                  <a:ext uri="{FF2B5EF4-FFF2-40B4-BE49-F238E27FC236}">
                    <a16:creationId xmlns:a16="http://schemas.microsoft.com/office/drawing/2014/main" id="{79729E1E-4F58-DF6E-F7B8-745268A5C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8" y="1679"/>
                <a:ext cx="45" cy="33"/>
              </a:xfrm>
              <a:custGeom>
                <a:avLst/>
                <a:gdLst>
                  <a:gd name="T0" fmla="*/ 26 w 33"/>
                  <a:gd name="T1" fmla="*/ 7 h 25"/>
                  <a:gd name="T2" fmla="*/ 50 w 33"/>
                  <a:gd name="T3" fmla="*/ 49 h 25"/>
                  <a:gd name="T4" fmla="*/ 41 w 33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5">
                    <a:moveTo>
                      <a:pt x="10" y="3"/>
                    </a:moveTo>
                    <a:cubicBezTo>
                      <a:pt x="0" y="10"/>
                      <a:pt x="9" y="25"/>
                      <a:pt x="20" y="21"/>
                    </a:cubicBezTo>
                    <a:cubicBezTo>
                      <a:pt x="33" y="16"/>
                      <a:pt x="29" y="0"/>
                      <a:pt x="16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4" name="Freeform 759">
                <a:extLst>
                  <a:ext uri="{FF2B5EF4-FFF2-40B4-BE49-F238E27FC236}">
                    <a16:creationId xmlns:a16="http://schemas.microsoft.com/office/drawing/2014/main" id="{9D9EB360-20B6-60A9-86A5-568359FDF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5" y="1311"/>
                <a:ext cx="115" cy="160"/>
              </a:xfrm>
              <a:custGeom>
                <a:avLst/>
                <a:gdLst>
                  <a:gd name="T0" fmla="*/ 0 w 85"/>
                  <a:gd name="T1" fmla="*/ 106 h 119"/>
                  <a:gd name="T2" fmla="*/ 42 w 85"/>
                  <a:gd name="T3" fmla="*/ 253 h 119"/>
                  <a:gd name="T4" fmla="*/ 106 w 85"/>
                  <a:gd name="T5" fmla="*/ 206 h 119"/>
                  <a:gd name="T6" fmla="*/ 93 w 85"/>
                  <a:gd name="T7" fmla="*/ 227 h 119"/>
                  <a:gd name="T8" fmla="*/ 43 w 85"/>
                  <a:gd name="T9" fmla="*/ 168 h 119"/>
                  <a:gd name="T10" fmla="*/ 118 w 85"/>
                  <a:gd name="T11" fmla="*/ 136 h 119"/>
                  <a:gd name="T12" fmla="*/ 211 w 85"/>
                  <a:gd name="T13" fmla="*/ 0 h 119"/>
                  <a:gd name="T14" fmla="*/ 129 w 85"/>
                  <a:gd name="T15" fmla="*/ 106 h 119"/>
                  <a:gd name="T16" fmla="*/ 20 w 85"/>
                  <a:gd name="T17" fmla="*/ 120 h 1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5" h="119">
                    <a:moveTo>
                      <a:pt x="0" y="44"/>
                    </a:moveTo>
                    <a:cubicBezTo>
                      <a:pt x="1" y="60"/>
                      <a:pt x="5" y="91"/>
                      <a:pt x="17" y="104"/>
                    </a:cubicBezTo>
                    <a:cubicBezTo>
                      <a:pt x="32" y="119"/>
                      <a:pt x="45" y="101"/>
                      <a:pt x="43" y="85"/>
                    </a:cubicBezTo>
                    <a:cubicBezTo>
                      <a:pt x="42" y="88"/>
                      <a:pt x="39" y="91"/>
                      <a:pt x="38" y="94"/>
                    </a:cubicBezTo>
                    <a:cubicBezTo>
                      <a:pt x="29" y="93"/>
                      <a:pt x="15" y="80"/>
                      <a:pt x="18" y="69"/>
                    </a:cubicBezTo>
                    <a:cubicBezTo>
                      <a:pt x="20" y="55"/>
                      <a:pt x="36" y="59"/>
                      <a:pt x="47" y="56"/>
                    </a:cubicBezTo>
                    <a:cubicBezTo>
                      <a:pt x="79" y="46"/>
                      <a:pt x="81" y="28"/>
                      <a:pt x="85" y="0"/>
                    </a:cubicBezTo>
                    <a:cubicBezTo>
                      <a:pt x="80" y="15"/>
                      <a:pt x="65" y="34"/>
                      <a:pt x="52" y="44"/>
                    </a:cubicBezTo>
                    <a:cubicBezTo>
                      <a:pt x="38" y="53"/>
                      <a:pt x="23" y="50"/>
                      <a:pt x="8" y="49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5" name="Freeform 760">
                <a:extLst>
                  <a:ext uri="{FF2B5EF4-FFF2-40B4-BE49-F238E27FC236}">
                    <a16:creationId xmlns:a16="http://schemas.microsoft.com/office/drawing/2014/main" id="{04147DCB-2E45-91E0-FD2B-A69B549DC5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7" y="1634"/>
                <a:ext cx="61" cy="229"/>
              </a:xfrm>
              <a:custGeom>
                <a:avLst/>
                <a:gdLst>
                  <a:gd name="T0" fmla="*/ 99 w 45"/>
                  <a:gd name="T1" fmla="*/ 0 h 170"/>
                  <a:gd name="T2" fmla="*/ 98 w 45"/>
                  <a:gd name="T3" fmla="*/ 224 h 170"/>
                  <a:gd name="T4" fmla="*/ 61 w 45"/>
                  <a:gd name="T5" fmla="*/ 415 h 170"/>
                  <a:gd name="T6" fmla="*/ 0 w 45"/>
                  <a:gd name="T7" fmla="*/ 291 h 170"/>
                  <a:gd name="T8" fmla="*/ 72 w 45"/>
                  <a:gd name="T9" fmla="*/ 185 h 170"/>
                  <a:gd name="T10" fmla="*/ 70 w 45"/>
                  <a:gd name="T11" fmla="*/ 79 h 170"/>
                  <a:gd name="T12" fmla="*/ 92 w 45"/>
                  <a:gd name="T13" fmla="*/ 9 h 17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170">
                    <a:moveTo>
                      <a:pt x="40" y="0"/>
                    </a:moveTo>
                    <a:cubicBezTo>
                      <a:pt x="35" y="32"/>
                      <a:pt x="37" y="59"/>
                      <a:pt x="39" y="91"/>
                    </a:cubicBezTo>
                    <a:cubicBezTo>
                      <a:pt x="40" y="114"/>
                      <a:pt x="45" y="154"/>
                      <a:pt x="24" y="170"/>
                    </a:cubicBezTo>
                    <a:cubicBezTo>
                      <a:pt x="25" y="150"/>
                      <a:pt x="22" y="127"/>
                      <a:pt x="0" y="119"/>
                    </a:cubicBezTo>
                    <a:cubicBezTo>
                      <a:pt x="13" y="111"/>
                      <a:pt x="27" y="90"/>
                      <a:pt x="29" y="76"/>
                    </a:cubicBezTo>
                    <a:cubicBezTo>
                      <a:pt x="32" y="62"/>
                      <a:pt x="27" y="47"/>
                      <a:pt x="28" y="33"/>
                    </a:cubicBezTo>
                    <a:cubicBezTo>
                      <a:pt x="29" y="22"/>
                      <a:pt x="34" y="14"/>
                      <a:pt x="37" y="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6" name="Freeform 761">
                <a:extLst>
                  <a:ext uri="{FF2B5EF4-FFF2-40B4-BE49-F238E27FC236}">
                    <a16:creationId xmlns:a16="http://schemas.microsoft.com/office/drawing/2014/main" id="{C45220A8-7A69-F0FF-2212-7761CCA84B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8" y="1835"/>
                <a:ext cx="95" cy="455"/>
              </a:xfrm>
              <a:custGeom>
                <a:avLst/>
                <a:gdLst>
                  <a:gd name="T0" fmla="*/ 159 w 70"/>
                  <a:gd name="T1" fmla="*/ 22 h 338"/>
                  <a:gd name="T2" fmla="*/ 170 w 70"/>
                  <a:gd name="T3" fmla="*/ 129 h 338"/>
                  <a:gd name="T4" fmla="*/ 140 w 70"/>
                  <a:gd name="T5" fmla="*/ 240 h 338"/>
                  <a:gd name="T6" fmla="*/ 72 w 70"/>
                  <a:gd name="T7" fmla="*/ 450 h 338"/>
                  <a:gd name="T8" fmla="*/ 48 w 70"/>
                  <a:gd name="T9" fmla="*/ 634 h 338"/>
                  <a:gd name="T10" fmla="*/ 105 w 70"/>
                  <a:gd name="T11" fmla="*/ 825 h 338"/>
                  <a:gd name="T12" fmla="*/ 65 w 70"/>
                  <a:gd name="T13" fmla="*/ 744 h 338"/>
                  <a:gd name="T14" fmla="*/ 27 w 70"/>
                  <a:gd name="T15" fmla="*/ 781 h 338"/>
                  <a:gd name="T16" fmla="*/ 20 w 70"/>
                  <a:gd name="T17" fmla="*/ 606 h 338"/>
                  <a:gd name="T18" fmla="*/ 48 w 70"/>
                  <a:gd name="T19" fmla="*/ 473 h 338"/>
                  <a:gd name="T20" fmla="*/ 50 w 70"/>
                  <a:gd name="T21" fmla="*/ 376 h 338"/>
                  <a:gd name="T22" fmla="*/ 79 w 70"/>
                  <a:gd name="T23" fmla="*/ 277 h 338"/>
                  <a:gd name="T24" fmla="*/ 113 w 70"/>
                  <a:gd name="T25" fmla="*/ 148 h 338"/>
                  <a:gd name="T26" fmla="*/ 125 w 70"/>
                  <a:gd name="T27" fmla="*/ 0 h 33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0" h="338">
                    <a:moveTo>
                      <a:pt x="63" y="9"/>
                    </a:moveTo>
                    <a:cubicBezTo>
                      <a:pt x="64" y="24"/>
                      <a:pt x="70" y="38"/>
                      <a:pt x="68" y="53"/>
                    </a:cubicBezTo>
                    <a:cubicBezTo>
                      <a:pt x="66" y="68"/>
                      <a:pt x="60" y="84"/>
                      <a:pt x="56" y="98"/>
                    </a:cubicBezTo>
                    <a:cubicBezTo>
                      <a:pt x="48" y="127"/>
                      <a:pt x="37" y="155"/>
                      <a:pt x="29" y="184"/>
                    </a:cubicBezTo>
                    <a:cubicBezTo>
                      <a:pt x="22" y="206"/>
                      <a:pt x="12" y="238"/>
                      <a:pt x="19" y="260"/>
                    </a:cubicBezTo>
                    <a:cubicBezTo>
                      <a:pt x="27" y="288"/>
                      <a:pt x="49" y="305"/>
                      <a:pt x="42" y="338"/>
                    </a:cubicBezTo>
                    <a:cubicBezTo>
                      <a:pt x="42" y="325"/>
                      <a:pt x="34" y="313"/>
                      <a:pt x="26" y="305"/>
                    </a:cubicBezTo>
                    <a:cubicBezTo>
                      <a:pt x="21" y="309"/>
                      <a:pt x="17" y="316"/>
                      <a:pt x="11" y="320"/>
                    </a:cubicBezTo>
                    <a:cubicBezTo>
                      <a:pt x="15" y="299"/>
                      <a:pt x="15" y="267"/>
                      <a:pt x="8" y="248"/>
                    </a:cubicBezTo>
                    <a:cubicBezTo>
                      <a:pt x="0" y="225"/>
                      <a:pt x="14" y="217"/>
                      <a:pt x="19" y="194"/>
                    </a:cubicBezTo>
                    <a:cubicBezTo>
                      <a:pt x="22" y="181"/>
                      <a:pt x="19" y="167"/>
                      <a:pt x="20" y="154"/>
                    </a:cubicBezTo>
                    <a:cubicBezTo>
                      <a:pt x="22" y="141"/>
                      <a:pt x="28" y="127"/>
                      <a:pt x="32" y="114"/>
                    </a:cubicBezTo>
                    <a:cubicBezTo>
                      <a:pt x="38" y="96"/>
                      <a:pt x="42" y="79"/>
                      <a:pt x="45" y="61"/>
                    </a:cubicBezTo>
                    <a:cubicBezTo>
                      <a:pt x="47" y="49"/>
                      <a:pt x="66" y="6"/>
                      <a:pt x="5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7" name="Freeform 762">
                <a:extLst>
                  <a:ext uri="{FF2B5EF4-FFF2-40B4-BE49-F238E27FC236}">
                    <a16:creationId xmlns:a16="http://schemas.microsoft.com/office/drawing/2014/main" id="{1EAC1700-B6F5-2445-EFD8-E048E79B5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2345"/>
                <a:ext cx="22" cy="30"/>
              </a:xfrm>
              <a:custGeom>
                <a:avLst/>
                <a:gdLst>
                  <a:gd name="T0" fmla="*/ 0 w 16"/>
                  <a:gd name="T1" fmla="*/ 14 h 22"/>
                  <a:gd name="T2" fmla="*/ 41 w 16"/>
                  <a:gd name="T3" fmla="*/ 55 h 22"/>
                  <a:gd name="T4" fmla="*/ 23 w 16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22">
                    <a:moveTo>
                      <a:pt x="0" y="5"/>
                    </a:moveTo>
                    <a:cubicBezTo>
                      <a:pt x="3" y="13"/>
                      <a:pt x="6" y="22"/>
                      <a:pt x="16" y="21"/>
                    </a:cubicBezTo>
                    <a:cubicBezTo>
                      <a:pt x="14" y="14"/>
                      <a:pt x="10" y="6"/>
                      <a:pt x="9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8" name="Freeform 763">
                <a:extLst>
                  <a:ext uri="{FF2B5EF4-FFF2-40B4-BE49-F238E27FC236}">
                    <a16:creationId xmlns:a16="http://schemas.microsoft.com/office/drawing/2014/main" id="{E8A9B812-5785-54B2-41FB-F73D90E24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4" y="1799"/>
                <a:ext cx="72" cy="123"/>
              </a:xfrm>
              <a:custGeom>
                <a:avLst/>
                <a:gdLst>
                  <a:gd name="T0" fmla="*/ 1 w 53"/>
                  <a:gd name="T1" fmla="*/ 0 h 92"/>
                  <a:gd name="T2" fmla="*/ 72 w 53"/>
                  <a:gd name="T3" fmla="*/ 219 h 92"/>
                  <a:gd name="T4" fmla="*/ 0 w 53"/>
                  <a:gd name="T5" fmla="*/ 0 h 9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" h="92">
                    <a:moveTo>
                      <a:pt x="1" y="0"/>
                    </a:moveTo>
                    <a:cubicBezTo>
                      <a:pt x="32" y="10"/>
                      <a:pt x="53" y="66"/>
                      <a:pt x="29" y="92"/>
                    </a:cubicBezTo>
                    <a:cubicBezTo>
                      <a:pt x="29" y="59"/>
                      <a:pt x="27" y="23"/>
                      <a:pt x="0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79" name="Freeform 764">
                <a:extLst>
                  <a:ext uri="{FF2B5EF4-FFF2-40B4-BE49-F238E27FC236}">
                    <a16:creationId xmlns:a16="http://schemas.microsoft.com/office/drawing/2014/main" id="{7727F59C-E0BC-9B0F-8DD6-32CD32AC8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1" y="1373"/>
                <a:ext cx="130" cy="80"/>
              </a:xfrm>
              <a:custGeom>
                <a:avLst/>
                <a:gdLst>
                  <a:gd name="T0" fmla="*/ 175 w 96"/>
                  <a:gd name="T1" fmla="*/ 0 h 59"/>
                  <a:gd name="T2" fmla="*/ 72 w 96"/>
                  <a:gd name="T3" fmla="*/ 79 h 59"/>
                  <a:gd name="T4" fmla="*/ 0 w 96"/>
                  <a:gd name="T5" fmla="*/ 125 h 59"/>
                  <a:gd name="T6" fmla="*/ 112 w 96"/>
                  <a:gd name="T7" fmla="*/ 140 h 59"/>
                  <a:gd name="T8" fmla="*/ 238 w 96"/>
                  <a:gd name="T9" fmla="*/ 140 h 59"/>
                  <a:gd name="T10" fmla="*/ 98 w 96"/>
                  <a:gd name="T11" fmla="*/ 119 h 59"/>
                  <a:gd name="T12" fmla="*/ 114 w 96"/>
                  <a:gd name="T13" fmla="*/ 83 h 59"/>
                  <a:gd name="T14" fmla="*/ 176 w 96"/>
                  <a:gd name="T15" fmla="*/ 26 h 5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6" h="59">
                    <a:moveTo>
                      <a:pt x="70" y="0"/>
                    </a:moveTo>
                    <a:cubicBezTo>
                      <a:pt x="64" y="15"/>
                      <a:pt x="42" y="25"/>
                      <a:pt x="29" y="32"/>
                    </a:cubicBezTo>
                    <a:cubicBezTo>
                      <a:pt x="21" y="36"/>
                      <a:pt x="2" y="40"/>
                      <a:pt x="0" y="50"/>
                    </a:cubicBezTo>
                    <a:cubicBezTo>
                      <a:pt x="14" y="54"/>
                      <a:pt x="30" y="54"/>
                      <a:pt x="45" y="56"/>
                    </a:cubicBezTo>
                    <a:cubicBezTo>
                      <a:pt x="61" y="59"/>
                      <a:pt x="81" y="51"/>
                      <a:pt x="96" y="56"/>
                    </a:cubicBezTo>
                    <a:cubicBezTo>
                      <a:pt x="85" y="58"/>
                      <a:pt x="45" y="57"/>
                      <a:pt x="39" y="48"/>
                    </a:cubicBezTo>
                    <a:cubicBezTo>
                      <a:pt x="32" y="38"/>
                      <a:pt x="40" y="37"/>
                      <a:pt x="46" y="33"/>
                    </a:cubicBezTo>
                    <a:cubicBezTo>
                      <a:pt x="57" y="25"/>
                      <a:pt x="65" y="22"/>
                      <a:pt x="71" y="1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0" name="Freeform 765">
                <a:extLst>
                  <a:ext uri="{FF2B5EF4-FFF2-40B4-BE49-F238E27FC236}">
                    <a16:creationId xmlns:a16="http://schemas.microsoft.com/office/drawing/2014/main" id="{CD011E4C-77E6-D7BC-DCBC-3AC8ACA464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0" y="1384"/>
                <a:ext cx="115" cy="69"/>
              </a:xfrm>
              <a:custGeom>
                <a:avLst/>
                <a:gdLst>
                  <a:gd name="T0" fmla="*/ 0 w 85"/>
                  <a:gd name="T1" fmla="*/ 126 h 51"/>
                  <a:gd name="T2" fmla="*/ 211 w 85"/>
                  <a:gd name="T3" fmla="*/ 78 h 51"/>
                  <a:gd name="T4" fmla="*/ 134 w 85"/>
                  <a:gd name="T5" fmla="*/ 30 h 51"/>
                  <a:gd name="T6" fmla="*/ 43 w 85"/>
                  <a:gd name="T7" fmla="*/ 0 h 51"/>
                  <a:gd name="T8" fmla="*/ 139 w 85"/>
                  <a:gd name="T9" fmla="*/ 72 h 51"/>
                  <a:gd name="T10" fmla="*/ 16 w 85"/>
                  <a:gd name="T11" fmla="*/ 119 h 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5" h="51">
                    <a:moveTo>
                      <a:pt x="0" y="51"/>
                    </a:moveTo>
                    <a:cubicBezTo>
                      <a:pt x="25" y="48"/>
                      <a:pt x="64" y="48"/>
                      <a:pt x="85" y="32"/>
                    </a:cubicBezTo>
                    <a:cubicBezTo>
                      <a:pt x="78" y="20"/>
                      <a:pt x="66" y="18"/>
                      <a:pt x="54" y="12"/>
                    </a:cubicBezTo>
                    <a:cubicBezTo>
                      <a:pt x="43" y="7"/>
                      <a:pt x="20" y="0"/>
                      <a:pt x="18" y="0"/>
                    </a:cubicBezTo>
                    <a:cubicBezTo>
                      <a:pt x="27" y="9"/>
                      <a:pt x="58" y="12"/>
                      <a:pt x="56" y="29"/>
                    </a:cubicBezTo>
                    <a:cubicBezTo>
                      <a:pt x="54" y="41"/>
                      <a:pt x="18" y="44"/>
                      <a:pt x="7" y="4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1" name="Freeform 766">
                <a:extLst>
                  <a:ext uri="{FF2B5EF4-FFF2-40B4-BE49-F238E27FC236}">
                    <a16:creationId xmlns:a16="http://schemas.microsoft.com/office/drawing/2014/main" id="{4F81A9F8-5CEA-2455-702D-D1E1AE7B1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1" y="1686"/>
                <a:ext cx="75" cy="465"/>
              </a:xfrm>
              <a:custGeom>
                <a:avLst/>
                <a:gdLst>
                  <a:gd name="T0" fmla="*/ 34 w 55"/>
                  <a:gd name="T1" fmla="*/ 106 h 346"/>
                  <a:gd name="T2" fmla="*/ 83 w 55"/>
                  <a:gd name="T3" fmla="*/ 247 h 346"/>
                  <a:gd name="T4" fmla="*/ 112 w 55"/>
                  <a:gd name="T5" fmla="*/ 400 h 346"/>
                  <a:gd name="T6" fmla="*/ 132 w 55"/>
                  <a:gd name="T7" fmla="*/ 599 h 346"/>
                  <a:gd name="T8" fmla="*/ 138 w 55"/>
                  <a:gd name="T9" fmla="*/ 723 h 346"/>
                  <a:gd name="T10" fmla="*/ 134 w 55"/>
                  <a:gd name="T11" fmla="*/ 840 h 346"/>
                  <a:gd name="T12" fmla="*/ 117 w 55"/>
                  <a:gd name="T13" fmla="*/ 602 h 346"/>
                  <a:gd name="T14" fmla="*/ 93 w 55"/>
                  <a:gd name="T15" fmla="*/ 364 h 346"/>
                  <a:gd name="T16" fmla="*/ 61 w 55"/>
                  <a:gd name="T17" fmla="*/ 288 h 346"/>
                  <a:gd name="T18" fmla="*/ 26 w 55"/>
                  <a:gd name="T19" fmla="*/ 211 h 346"/>
                  <a:gd name="T20" fmla="*/ 26 w 55"/>
                  <a:gd name="T21" fmla="*/ 125 h 346"/>
                  <a:gd name="T22" fmla="*/ 5 w 55"/>
                  <a:gd name="T23" fmla="*/ 0 h 34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346">
                    <a:moveTo>
                      <a:pt x="13" y="44"/>
                    </a:moveTo>
                    <a:cubicBezTo>
                      <a:pt x="23" y="61"/>
                      <a:pt x="27" y="84"/>
                      <a:pt x="33" y="102"/>
                    </a:cubicBezTo>
                    <a:cubicBezTo>
                      <a:pt x="39" y="122"/>
                      <a:pt x="42" y="144"/>
                      <a:pt x="44" y="165"/>
                    </a:cubicBezTo>
                    <a:cubicBezTo>
                      <a:pt x="48" y="192"/>
                      <a:pt x="50" y="219"/>
                      <a:pt x="52" y="247"/>
                    </a:cubicBezTo>
                    <a:cubicBezTo>
                      <a:pt x="53" y="264"/>
                      <a:pt x="53" y="281"/>
                      <a:pt x="54" y="298"/>
                    </a:cubicBezTo>
                    <a:cubicBezTo>
                      <a:pt x="55" y="312"/>
                      <a:pt x="54" y="331"/>
                      <a:pt x="53" y="346"/>
                    </a:cubicBezTo>
                    <a:cubicBezTo>
                      <a:pt x="52" y="316"/>
                      <a:pt x="50" y="279"/>
                      <a:pt x="46" y="248"/>
                    </a:cubicBezTo>
                    <a:cubicBezTo>
                      <a:pt x="42" y="216"/>
                      <a:pt x="43" y="181"/>
                      <a:pt x="37" y="150"/>
                    </a:cubicBezTo>
                    <a:cubicBezTo>
                      <a:pt x="34" y="138"/>
                      <a:pt x="30" y="128"/>
                      <a:pt x="24" y="118"/>
                    </a:cubicBezTo>
                    <a:cubicBezTo>
                      <a:pt x="15" y="104"/>
                      <a:pt x="9" y="103"/>
                      <a:pt x="10" y="87"/>
                    </a:cubicBezTo>
                    <a:cubicBezTo>
                      <a:pt x="10" y="75"/>
                      <a:pt x="11" y="64"/>
                      <a:pt x="10" y="51"/>
                    </a:cubicBezTo>
                    <a:cubicBezTo>
                      <a:pt x="8" y="35"/>
                      <a:pt x="0" y="16"/>
                      <a:pt x="2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2" name="Freeform 767">
                <a:extLst>
                  <a:ext uri="{FF2B5EF4-FFF2-40B4-BE49-F238E27FC236}">
                    <a16:creationId xmlns:a16="http://schemas.microsoft.com/office/drawing/2014/main" id="{D8BABAB5-00F1-AF9C-E42A-B1A3AEEF7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2351"/>
                <a:ext cx="24" cy="35"/>
              </a:xfrm>
              <a:custGeom>
                <a:avLst/>
                <a:gdLst>
                  <a:gd name="T0" fmla="*/ 28 w 18"/>
                  <a:gd name="T1" fmla="*/ 1 h 26"/>
                  <a:gd name="T2" fmla="*/ 9 w 18"/>
                  <a:gd name="T3" fmla="*/ 63 h 26"/>
                  <a:gd name="T4" fmla="*/ 43 w 1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6">
                    <a:moveTo>
                      <a:pt x="12" y="1"/>
                    </a:moveTo>
                    <a:cubicBezTo>
                      <a:pt x="3" y="5"/>
                      <a:pt x="0" y="18"/>
                      <a:pt x="4" y="26"/>
                    </a:cubicBezTo>
                    <a:cubicBezTo>
                      <a:pt x="14" y="21"/>
                      <a:pt x="16" y="9"/>
                      <a:pt x="18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3" name="Freeform 768">
                <a:extLst>
                  <a:ext uri="{FF2B5EF4-FFF2-40B4-BE49-F238E27FC236}">
                    <a16:creationId xmlns:a16="http://schemas.microsoft.com/office/drawing/2014/main" id="{CA37472B-F97F-0876-9F7C-206C15DE1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3" y="2180"/>
                <a:ext cx="61" cy="192"/>
              </a:xfrm>
              <a:custGeom>
                <a:avLst/>
                <a:gdLst>
                  <a:gd name="T0" fmla="*/ 104 w 45"/>
                  <a:gd name="T1" fmla="*/ 12 h 143"/>
                  <a:gd name="T2" fmla="*/ 104 w 45"/>
                  <a:gd name="T3" fmla="*/ 193 h 143"/>
                  <a:gd name="T4" fmla="*/ 42 w 45"/>
                  <a:gd name="T5" fmla="*/ 332 h 143"/>
                  <a:gd name="T6" fmla="*/ 12 w 45"/>
                  <a:gd name="T7" fmla="*/ 270 h 143"/>
                  <a:gd name="T8" fmla="*/ 41 w 45"/>
                  <a:gd name="T9" fmla="*/ 204 h 143"/>
                  <a:gd name="T10" fmla="*/ 113 w 45"/>
                  <a:gd name="T11" fmla="*/ 0 h 14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5" h="143">
                    <a:moveTo>
                      <a:pt x="42" y="5"/>
                    </a:moveTo>
                    <a:cubicBezTo>
                      <a:pt x="42" y="30"/>
                      <a:pt x="44" y="56"/>
                      <a:pt x="42" y="80"/>
                    </a:cubicBezTo>
                    <a:cubicBezTo>
                      <a:pt x="41" y="94"/>
                      <a:pt x="34" y="132"/>
                      <a:pt x="17" y="137"/>
                    </a:cubicBezTo>
                    <a:cubicBezTo>
                      <a:pt x="0" y="143"/>
                      <a:pt x="4" y="123"/>
                      <a:pt x="5" y="112"/>
                    </a:cubicBezTo>
                    <a:cubicBezTo>
                      <a:pt x="6" y="97"/>
                      <a:pt x="6" y="93"/>
                      <a:pt x="16" y="84"/>
                    </a:cubicBezTo>
                    <a:cubicBezTo>
                      <a:pt x="33" y="68"/>
                      <a:pt x="39" y="25"/>
                      <a:pt x="45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4" name="Freeform 769">
                <a:extLst>
                  <a:ext uri="{FF2B5EF4-FFF2-40B4-BE49-F238E27FC236}">
                    <a16:creationId xmlns:a16="http://schemas.microsoft.com/office/drawing/2014/main" id="{E1CBACD5-5120-DD8D-8746-25758A1D56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7" y="2235"/>
                <a:ext cx="33" cy="95"/>
              </a:xfrm>
              <a:custGeom>
                <a:avLst/>
                <a:gdLst>
                  <a:gd name="T0" fmla="*/ 54 w 24"/>
                  <a:gd name="T1" fmla="*/ 0 h 71"/>
                  <a:gd name="T2" fmla="*/ 15 w 24"/>
                  <a:gd name="T3" fmla="*/ 74 h 71"/>
                  <a:gd name="T4" fmla="*/ 6 w 24"/>
                  <a:gd name="T5" fmla="*/ 170 h 71"/>
                  <a:gd name="T6" fmla="*/ 36 w 24"/>
                  <a:gd name="T7" fmla="*/ 94 h 71"/>
                  <a:gd name="T8" fmla="*/ 61 w 24"/>
                  <a:gd name="T9" fmla="*/ 63 h 71"/>
                  <a:gd name="T10" fmla="*/ 54 w 24"/>
                  <a:gd name="T11" fmla="*/ 20 h 7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4" h="71">
                    <a:moveTo>
                      <a:pt x="20" y="0"/>
                    </a:moveTo>
                    <a:cubicBezTo>
                      <a:pt x="15" y="12"/>
                      <a:pt x="8" y="19"/>
                      <a:pt x="6" y="31"/>
                    </a:cubicBezTo>
                    <a:cubicBezTo>
                      <a:pt x="5" y="41"/>
                      <a:pt x="0" y="61"/>
                      <a:pt x="2" y="71"/>
                    </a:cubicBezTo>
                    <a:cubicBezTo>
                      <a:pt x="12" y="66"/>
                      <a:pt x="10" y="49"/>
                      <a:pt x="14" y="39"/>
                    </a:cubicBezTo>
                    <a:cubicBezTo>
                      <a:pt x="16" y="35"/>
                      <a:pt x="22" y="29"/>
                      <a:pt x="23" y="26"/>
                    </a:cubicBezTo>
                    <a:cubicBezTo>
                      <a:pt x="24" y="20"/>
                      <a:pt x="20" y="14"/>
                      <a:pt x="20" y="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5" name="Freeform 770">
                <a:extLst>
                  <a:ext uri="{FF2B5EF4-FFF2-40B4-BE49-F238E27FC236}">
                    <a16:creationId xmlns:a16="http://schemas.microsoft.com/office/drawing/2014/main" id="{83E64ECA-F44E-E69A-76C1-EFDBB3BE3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1680"/>
                <a:ext cx="33" cy="171"/>
              </a:xfrm>
              <a:custGeom>
                <a:avLst/>
                <a:gdLst>
                  <a:gd name="T0" fmla="*/ 21 w 24"/>
                  <a:gd name="T1" fmla="*/ 0 h 127"/>
                  <a:gd name="T2" fmla="*/ 29 w 24"/>
                  <a:gd name="T3" fmla="*/ 174 h 127"/>
                  <a:gd name="T4" fmla="*/ 56 w 24"/>
                  <a:gd name="T5" fmla="*/ 241 h 127"/>
                  <a:gd name="T6" fmla="*/ 41 w 24"/>
                  <a:gd name="T7" fmla="*/ 310 h 127"/>
                  <a:gd name="T8" fmla="*/ 19 w 24"/>
                  <a:gd name="T9" fmla="*/ 213 h 127"/>
                  <a:gd name="T10" fmla="*/ 21 w 24"/>
                  <a:gd name="T11" fmla="*/ 58 h 1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4" h="127">
                    <a:moveTo>
                      <a:pt x="8" y="0"/>
                    </a:moveTo>
                    <a:cubicBezTo>
                      <a:pt x="13" y="24"/>
                      <a:pt x="9" y="47"/>
                      <a:pt x="11" y="71"/>
                    </a:cubicBezTo>
                    <a:cubicBezTo>
                      <a:pt x="12" y="83"/>
                      <a:pt x="19" y="88"/>
                      <a:pt x="22" y="99"/>
                    </a:cubicBezTo>
                    <a:cubicBezTo>
                      <a:pt x="24" y="108"/>
                      <a:pt x="20" y="119"/>
                      <a:pt x="16" y="127"/>
                    </a:cubicBezTo>
                    <a:cubicBezTo>
                      <a:pt x="5" y="116"/>
                      <a:pt x="8" y="101"/>
                      <a:pt x="7" y="87"/>
                    </a:cubicBezTo>
                    <a:cubicBezTo>
                      <a:pt x="6" y="69"/>
                      <a:pt x="0" y="41"/>
                      <a:pt x="8" y="2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6" name="Freeform 771">
                <a:extLst>
                  <a:ext uri="{FF2B5EF4-FFF2-40B4-BE49-F238E27FC236}">
                    <a16:creationId xmlns:a16="http://schemas.microsoft.com/office/drawing/2014/main" id="{D6D2EDB6-856F-87D5-75BA-DCEF75FD7A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7" y="1854"/>
                <a:ext cx="152" cy="308"/>
              </a:xfrm>
              <a:custGeom>
                <a:avLst/>
                <a:gdLst>
                  <a:gd name="T0" fmla="*/ 35 w 112"/>
                  <a:gd name="T1" fmla="*/ 23 h 229"/>
                  <a:gd name="T2" fmla="*/ 220 w 112"/>
                  <a:gd name="T3" fmla="*/ 239 h 229"/>
                  <a:gd name="T4" fmla="*/ 243 w 112"/>
                  <a:gd name="T5" fmla="*/ 557 h 229"/>
                  <a:gd name="T6" fmla="*/ 265 w 112"/>
                  <a:gd name="T7" fmla="*/ 153 h 229"/>
                  <a:gd name="T8" fmla="*/ 208 w 112"/>
                  <a:gd name="T9" fmla="*/ 65 h 229"/>
                  <a:gd name="T10" fmla="*/ 0 w 112"/>
                  <a:gd name="T11" fmla="*/ 23 h 2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2" h="229">
                    <a:moveTo>
                      <a:pt x="14" y="10"/>
                    </a:moveTo>
                    <a:cubicBezTo>
                      <a:pt x="47" y="28"/>
                      <a:pt x="80" y="60"/>
                      <a:pt x="88" y="98"/>
                    </a:cubicBezTo>
                    <a:cubicBezTo>
                      <a:pt x="97" y="142"/>
                      <a:pt x="99" y="184"/>
                      <a:pt x="97" y="229"/>
                    </a:cubicBezTo>
                    <a:cubicBezTo>
                      <a:pt x="105" y="176"/>
                      <a:pt x="112" y="117"/>
                      <a:pt x="106" y="63"/>
                    </a:cubicBezTo>
                    <a:cubicBezTo>
                      <a:pt x="104" y="43"/>
                      <a:pt x="103" y="35"/>
                      <a:pt x="83" y="27"/>
                    </a:cubicBezTo>
                    <a:cubicBezTo>
                      <a:pt x="63" y="19"/>
                      <a:pt x="20" y="0"/>
                      <a:pt x="0" y="1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7" name="Freeform 772">
                <a:extLst>
                  <a:ext uri="{FF2B5EF4-FFF2-40B4-BE49-F238E27FC236}">
                    <a16:creationId xmlns:a16="http://schemas.microsoft.com/office/drawing/2014/main" id="{8281CC59-A5A8-A009-7EB6-FA46616480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0" y="1932"/>
                <a:ext cx="24" cy="265"/>
              </a:xfrm>
              <a:custGeom>
                <a:avLst/>
                <a:gdLst>
                  <a:gd name="T0" fmla="*/ 43 w 18"/>
                  <a:gd name="T1" fmla="*/ 0 h 197"/>
                  <a:gd name="T2" fmla="*/ 43 w 18"/>
                  <a:gd name="T3" fmla="*/ 479 h 19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197">
                    <a:moveTo>
                      <a:pt x="18" y="0"/>
                    </a:moveTo>
                    <a:cubicBezTo>
                      <a:pt x="0" y="56"/>
                      <a:pt x="2" y="144"/>
                      <a:pt x="18" y="19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8" name="Freeform 773">
                <a:extLst>
                  <a:ext uri="{FF2B5EF4-FFF2-40B4-BE49-F238E27FC236}">
                    <a16:creationId xmlns:a16="http://schemas.microsoft.com/office/drawing/2014/main" id="{2C6FDC3A-7D01-DA2A-C688-8A4894C04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4" y="1834"/>
                <a:ext cx="37" cy="231"/>
              </a:xfrm>
              <a:custGeom>
                <a:avLst/>
                <a:gdLst>
                  <a:gd name="T0" fmla="*/ 70 w 27"/>
                  <a:gd name="T1" fmla="*/ 0 h 172"/>
                  <a:gd name="T2" fmla="*/ 21 w 27"/>
                  <a:gd name="T3" fmla="*/ 416 h 1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" h="172">
                    <a:moveTo>
                      <a:pt x="27" y="0"/>
                    </a:moveTo>
                    <a:cubicBezTo>
                      <a:pt x="16" y="21"/>
                      <a:pt x="0" y="109"/>
                      <a:pt x="8" y="1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89" name="Freeform 774">
                <a:extLst>
                  <a:ext uri="{FF2B5EF4-FFF2-40B4-BE49-F238E27FC236}">
                    <a16:creationId xmlns:a16="http://schemas.microsoft.com/office/drawing/2014/main" id="{069E990E-50E9-964D-EB2E-5356A2280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8" y="1419"/>
                <a:ext cx="150" cy="215"/>
              </a:xfrm>
              <a:custGeom>
                <a:avLst/>
                <a:gdLst>
                  <a:gd name="T0" fmla="*/ 106 w 110"/>
                  <a:gd name="T1" fmla="*/ 148 h 160"/>
                  <a:gd name="T2" fmla="*/ 0 w 110"/>
                  <a:gd name="T3" fmla="*/ 388 h 160"/>
                  <a:gd name="T4" fmla="*/ 106 w 110"/>
                  <a:gd name="T5" fmla="*/ 99 h 160"/>
                  <a:gd name="T6" fmla="*/ 280 w 110"/>
                  <a:gd name="T7" fmla="*/ 0 h 160"/>
                  <a:gd name="T8" fmla="*/ 106 w 110"/>
                  <a:gd name="T9" fmla="*/ 148 h 1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0" h="160">
                    <a:moveTo>
                      <a:pt x="42" y="61"/>
                    </a:moveTo>
                    <a:cubicBezTo>
                      <a:pt x="32" y="85"/>
                      <a:pt x="14" y="128"/>
                      <a:pt x="0" y="160"/>
                    </a:cubicBezTo>
                    <a:cubicBezTo>
                      <a:pt x="8" y="126"/>
                      <a:pt x="28" y="69"/>
                      <a:pt x="42" y="41"/>
                    </a:cubicBezTo>
                    <a:cubicBezTo>
                      <a:pt x="57" y="13"/>
                      <a:pt x="86" y="4"/>
                      <a:pt x="110" y="0"/>
                    </a:cubicBezTo>
                    <a:cubicBezTo>
                      <a:pt x="90" y="8"/>
                      <a:pt x="58" y="32"/>
                      <a:pt x="42" y="6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0" name="Freeform 775">
                <a:extLst>
                  <a:ext uri="{FF2B5EF4-FFF2-40B4-BE49-F238E27FC236}">
                    <a16:creationId xmlns:a16="http://schemas.microsoft.com/office/drawing/2014/main" id="{FC0B7483-B729-078A-08D6-1FFDC3495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8" y="1910"/>
                <a:ext cx="61" cy="205"/>
              </a:xfrm>
              <a:custGeom>
                <a:avLst/>
                <a:gdLst>
                  <a:gd name="T0" fmla="*/ 0 w 45"/>
                  <a:gd name="T1" fmla="*/ 0 h 152"/>
                  <a:gd name="T2" fmla="*/ 104 w 45"/>
                  <a:gd name="T3" fmla="*/ 372 h 152"/>
                  <a:gd name="T4" fmla="*/ 0 w 45"/>
                  <a:gd name="T5" fmla="*/ 0 h 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152">
                    <a:moveTo>
                      <a:pt x="0" y="0"/>
                    </a:moveTo>
                    <a:cubicBezTo>
                      <a:pt x="5" y="33"/>
                      <a:pt x="36" y="93"/>
                      <a:pt x="42" y="152"/>
                    </a:cubicBezTo>
                    <a:cubicBezTo>
                      <a:pt x="40" y="113"/>
                      <a:pt x="45" y="85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1" name="Freeform 776">
                <a:extLst>
                  <a:ext uri="{FF2B5EF4-FFF2-40B4-BE49-F238E27FC236}">
                    <a16:creationId xmlns:a16="http://schemas.microsoft.com/office/drawing/2014/main" id="{CC25F0D9-5D91-6934-E8F0-0F8051D5E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4" y="2509"/>
                <a:ext cx="50" cy="345"/>
              </a:xfrm>
              <a:custGeom>
                <a:avLst/>
                <a:gdLst>
                  <a:gd name="T0" fmla="*/ 12 w 37"/>
                  <a:gd name="T1" fmla="*/ 0 h 256"/>
                  <a:gd name="T2" fmla="*/ 92 w 37"/>
                  <a:gd name="T3" fmla="*/ 627 h 2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256">
                    <a:moveTo>
                      <a:pt x="5" y="0"/>
                    </a:moveTo>
                    <a:cubicBezTo>
                      <a:pt x="5" y="43"/>
                      <a:pt x="0" y="159"/>
                      <a:pt x="37" y="25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2" name="Freeform 777">
                <a:extLst>
                  <a:ext uri="{FF2B5EF4-FFF2-40B4-BE49-F238E27FC236}">
                    <a16:creationId xmlns:a16="http://schemas.microsoft.com/office/drawing/2014/main" id="{BDD1A120-A6ED-2031-D766-872A0B615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587"/>
                <a:ext cx="26" cy="297"/>
              </a:xfrm>
              <a:custGeom>
                <a:avLst/>
                <a:gdLst>
                  <a:gd name="T0" fmla="*/ 7 w 19"/>
                  <a:gd name="T1" fmla="*/ 0 h 220"/>
                  <a:gd name="T2" fmla="*/ 49 w 19"/>
                  <a:gd name="T3" fmla="*/ 541 h 2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220">
                    <a:moveTo>
                      <a:pt x="3" y="0"/>
                    </a:moveTo>
                    <a:cubicBezTo>
                      <a:pt x="0" y="54"/>
                      <a:pt x="7" y="165"/>
                      <a:pt x="19" y="2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3" name="Freeform 778">
                <a:extLst>
                  <a:ext uri="{FF2B5EF4-FFF2-40B4-BE49-F238E27FC236}">
                    <a16:creationId xmlns:a16="http://schemas.microsoft.com/office/drawing/2014/main" id="{C8F18364-B2FC-5103-1188-8C37002DD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4" y="3143"/>
                <a:ext cx="19" cy="200"/>
              </a:xfrm>
              <a:custGeom>
                <a:avLst/>
                <a:gdLst>
                  <a:gd name="T0" fmla="*/ 22 w 14"/>
                  <a:gd name="T1" fmla="*/ 0 h 148"/>
                  <a:gd name="T2" fmla="*/ 35 w 14"/>
                  <a:gd name="T3" fmla="*/ 365 h 14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48">
                    <a:moveTo>
                      <a:pt x="9" y="0"/>
                    </a:moveTo>
                    <a:cubicBezTo>
                      <a:pt x="0" y="45"/>
                      <a:pt x="4" y="83"/>
                      <a:pt x="14" y="14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4" name="Freeform 779">
                <a:extLst>
                  <a:ext uri="{FF2B5EF4-FFF2-40B4-BE49-F238E27FC236}">
                    <a16:creationId xmlns:a16="http://schemas.microsoft.com/office/drawing/2014/main" id="{4FDFD83F-410B-A7D1-0685-9380D584F8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5" y="3190"/>
                <a:ext cx="42" cy="217"/>
              </a:xfrm>
              <a:custGeom>
                <a:avLst/>
                <a:gdLst>
                  <a:gd name="T0" fmla="*/ 5 w 31"/>
                  <a:gd name="T1" fmla="*/ 0 h 161"/>
                  <a:gd name="T2" fmla="*/ 77 w 31"/>
                  <a:gd name="T3" fmla="*/ 394 h 16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161">
                    <a:moveTo>
                      <a:pt x="2" y="0"/>
                    </a:moveTo>
                    <a:cubicBezTo>
                      <a:pt x="0" y="45"/>
                      <a:pt x="15" y="112"/>
                      <a:pt x="31" y="16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5" name="Freeform 780">
                <a:extLst>
                  <a:ext uri="{FF2B5EF4-FFF2-40B4-BE49-F238E27FC236}">
                    <a16:creationId xmlns:a16="http://schemas.microsoft.com/office/drawing/2014/main" id="{CD628488-2715-70F4-08FB-FD80E1821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1630"/>
                <a:ext cx="22" cy="91"/>
              </a:xfrm>
              <a:custGeom>
                <a:avLst/>
                <a:gdLst>
                  <a:gd name="T0" fmla="*/ 23 w 16"/>
                  <a:gd name="T1" fmla="*/ 0 h 67"/>
                  <a:gd name="T2" fmla="*/ 41 w 16"/>
                  <a:gd name="T3" fmla="*/ 168 h 6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67">
                    <a:moveTo>
                      <a:pt x="9" y="0"/>
                    </a:moveTo>
                    <a:cubicBezTo>
                      <a:pt x="0" y="23"/>
                      <a:pt x="3" y="46"/>
                      <a:pt x="16" y="6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6" name="Freeform 781">
                <a:extLst>
                  <a:ext uri="{FF2B5EF4-FFF2-40B4-BE49-F238E27FC236}">
                    <a16:creationId xmlns:a16="http://schemas.microsoft.com/office/drawing/2014/main" id="{8CDC19B5-6C94-8748-AFF6-34AC69D346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1694"/>
                <a:ext cx="74" cy="53"/>
              </a:xfrm>
              <a:custGeom>
                <a:avLst/>
                <a:gdLst>
                  <a:gd name="T0" fmla="*/ 0 w 55"/>
                  <a:gd name="T1" fmla="*/ 0 h 40"/>
                  <a:gd name="T2" fmla="*/ 135 w 55"/>
                  <a:gd name="T3" fmla="*/ 93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40">
                    <a:moveTo>
                      <a:pt x="0" y="0"/>
                    </a:moveTo>
                    <a:cubicBezTo>
                      <a:pt x="13" y="29"/>
                      <a:pt x="37" y="38"/>
                      <a:pt x="55" y="4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7" name="Freeform 782">
                <a:extLst>
                  <a:ext uri="{FF2B5EF4-FFF2-40B4-BE49-F238E27FC236}">
                    <a16:creationId xmlns:a16="http://schemas.microsoft.com/office/drawing/2014/main" id="{CE06222E-4595-3536-027E-922658DEE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5" y="1449"/>
                <a:ext cx="126" cy="32"/>
              </a:xfrm>
              <a:custGeom>
                <a:avLst/>
                <a:gdLst>
                  <a:gd name="T0" fmla="*/ 0 w 93"/>
                  <a:gd name="T1" fmla="*/ 44 h 24"/>
                  <a:gd name="T2" fmla="*/ 232 w 93"/>
                  <a:gd name="T3" fmla="*/ 20 h 24"/>
                  <a:gd name="T4" fmla="*/ 68 w 93"/>
                  <a:gd name="T5" fmla="*/ 48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3" h="24">
                    <a:moveTo>
                      <a:pt x="0" y="19"/>
                    </a:moveTo>
                    <a:cubicBezTo>
                      <a:pt x="30" y="24"/>
                      <a:pt x="64" y="0"/>
                      <a:pt x="93" y="8"/>
                    </a:cubicBezTo>
                    <a:cubicBezTo>
                      <a:pt x="71" y="13"/>
                      <a:pt x="50" y="17"/>
                      <a:pt x="27" y="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8" name="Freeform 783">
                <a:extLst>
                  <a:ext uri="{FF2B5EF4-FFF2-40B4-BE49-F238E27FC236}">
                    <a16:creationId xmlns:a16="http://schemas.microsoft.com/office/drawing/2014/main" id="{DD4D20E3-97DA-37AD-42D1-DEC2AA3607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5" y="1461"/>
                <a:ext cx="133" cy="23"/>
              </a:xfrm>
              <a:custGeom>
                <a:avLst/>
                <a:gdLst>
                  <a:gd name="T0" fmla="*/ 0 w 98"/>
                  <a:gd name="T1" fmla="*/ 5 h 17"/>
                  <a:gd name="T2" fmla="*/ 246 w 98"/>
                  <a:gd name="T3" fmla="*/ 35 h 17"/>
                  <a:gd name="T4" fmla="*/ 107 w 98"/>
                  <a:gd name="T5" fmla="*/ 22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8" h="17">
                    <a:moveTo>
                      <a:pt x="0" y="2"/>
                    </a:moveTo>
                    <a:cubicBezTo>
                      <a:pt x="34" y="0"/>
                      <a:pt x="64" y="14"/>
                      <a:pt x="98" y="14"/>
                    </a:cubicBezTo>
                    <a:cubicBezTo>
                      <a:pt x="78" y="17"/>
                      <a:pt x="62" y="16"/>
                      <a:pt x="43" y="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99" name="Freeform 784">
                <a:extLst>
                  <a:ext uri="{FF2B5EF4-FFF2-40B4-BE49-F238E27FC236}">
                    <a16:creationId xmlns:a16="http://schemas.microsoft.com/office/drawing/2014/main" id="{84AEC09E-8703-2DE6-DDDA-40BC315A3E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3" y="1039"/>
                <a:ext cx="71" cy="274"/>
              </a:xfrm>
              <a:custGeom>
                <a:avLst/>
                <a:gdLst>
                  <a:gd name="T0" fmla="*/ 90 w 53"/>
                  <a:gd name="T1" fmla="*/ 32 h 203"/>
                  <a:gd name="T2" fmla="*/ 113 w 53"/>
                  <a:gd name="T3" fmla="*/ 135 h 203"/>
                  <a:gd name="T4" fmla="*/ 122 w 53"/>
                  <a:gd name="T5" fmla="*/ 240 h 203"/>
                  <a:gd name="T6" fmla="*/ 122 w 53"/>
                  <a:gd name="T7" fmla="*/ 297 h 203"/>
                  <a:gd name="T8" fmla="*/ 121 w 53"/>
                  <a:gd name="T9" fmla="*/ 381 h 203"/>
                  <a:gd name="T10" fmla="*/ 94 w 53"/>
                  <a:gd name="T11" fmla="*/ 443 h 203"/>
                  <a:gd name="T12" fmla="*/ 78 w 53"/>
                  <a:gd name="T13" fmla="*/ 475 h 203"/>
                  <a:gd name="T14" fmla="*/ 59 w 53"/>
                  <a:gd name="T15" fmla="*/ 499 h 203"/>
                  <a:gd name="T16" fmla="*/ 90 w 53"/>
                  <a:gd name="T17" fmla="*/ 427 h 203"/>
                  <a:gd name="T18" fmla="*/ 96 w 53"/>
                  <a:gd name="T19" fmla="*/ 328 h 203"/>
                  <a:gd name="T20" fmla="*/ 90 w 53"/>
                  <a:gd name="T21" fmla="*/ 293 h 203"/>
                  <a:gd name="T22" fmla="*/ 63 w 53"/>
                  <a:gd name="T23" fmla="*/ 287 h 203"/>
                  <a:gd name="T24" fmla="*/ 5 w 53"/>
                  <a:gd name="T25" fmla="*/ 248 h 203"/>
                  <a:gd name="T26" fmla="*/ 94 w 53"/>
                  <a:gd name="T27" fmla="*/ 225 h 203"/>
                  <a:gd name="T28" fmla="*/ 63 w 53"/>
                  <a:gd name="T29" fmla="*/ 194 h 203"/>
                  <a:gd name="T30" fmla="*/ 0 w 53"/>
                  <a:gd name="T31" fmla="*/ 212 h 203"/>
                  <a:gd name="T32" fmla="*/ 27 w 53"/>
                  <a:gd name="T33" fmla="*/ 170 h 203"/>
                  <a:gd name="T34" fmla="*/ 86 w 53"/>
                  <a:gd name="T35" fmla="*/ 161 h 203"/>
                  <a:gd name="T36" fmla="*/ 56 w 53"/>
                  <a:gd name="T37" fmla="*/ 16 h 20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3" h="203">
                    <a:moveTo>
                      <a:pt x="37" y="13"/>
                    </a:moveTo>
                    <a:cubicBezTo>
                      <a:pt x="48" y="23"/>
                      <a:pt x="47" y="42"/>
                      <a:pt x="47" y="55"/>
                    </a:cubicBezTo>
                    <a:cubicBezTo>
                      <a:pt x="48" y="69"/>
                      <a:pt x="49" y="83"/>
                      <a:pt x="51" y="98"/>
                    </a:cubicBezTo>
                    <a:cubicBezTo>
                      <a:pt x="53" y="105"/>
                      <a:pt x="51" y="113"/>
                      <a:pt x="51" y="121"/>
                    </a:cubicBezTo>
                    <a:cubicBezTo>
                      <a:pt x="51" y="132"/>
                      <a:pt x="52" y="144"/>
                      <a:pt x="50" y="155"/>
                    </a:cubicBezTo>
                    <a:cubicBezTo>
                      <a:pt x="48" y="164"/>
                      <a:pt x="43" y="172"/>
                      <a:pt x="39" y="180"/>
                    </a:cubicBezTo>
                    <a:cubicBezTo>
                      <a:pt x="37" y="185"/>
                      <a:pt x="35" y="189"/>
                      <a:pt x="32" y="193"/>
                    </a:cubicBezTo>
                    <a:cubicBezTo>
                      <a:pt x="30" y="196"/>
                      <a:pt x="26" y="199"/>
                      <a:pt x="25" y="203"/>
                    </a:cubicBezTo>
                    <a:cubicBezTo>
                      <a:pt x="32" y="198"/>
                      <a:pt x="35" y="181"/>
                      <a:pt x="37" y="173"/>
                    </a:cubicBezTo>
                    <a:cubicBezTo>
                      <a:pt x="41" y="160"/>
                      <a:pt x="41" y="147"/>
                      <a:pt x="40" y="133"/>
                    </a:cubicBezTo>
                    <a:cubicBezTo>
                      <a:pt x="40" y="129"/>
                      <a:pt x="40" y="122"/>
                      <a:pt x="37" y="119"/>
                    </a:cubicBezTo>
                    <a:cubicBezTo>
                      <a:pt x="35" y="118"/>
                      <a:pt x="28" y="118"/>
                      <a:pt x="26" y="117"/>
                    </a:cubicBezTo>
                    <a:cubicBezTo>
                      <a:pt x="17" y="115"/>
                      <a:pt x="2" y="113"/>
                      <a:pt x="2" y="101"/>
                    </a:cubicBezTo>
                    <a:cubicBezTo>
                      <a:pt x="10" y="106"/>
                      <a:pt x="38" y="105"/>
                      <a:pt x="39" y="92"/>
                    </a:cubicBezTo>
                    <a:cubicBezTo>
                      <a:pt x="39" y="85"/>
                      <a:pt x="31" y="81"/>
                      <a:pt x="26" y="79"/>
                    </a:cubicBezTo>
                    <a:cubicBezTo>
                      <a:pt x="16" y="77"/>
                      <a:pt x="9" y="85"/>
                      <a:pt x="0" y="86"/>
                    </a:cubicBezTo>
                    <a:cubicBezTo>
                      <a:pt x="0" y="76"/>
                      <a:pt x="1" y="72"/>
                      <a:pt x="11" y="69"/>
                    </a:cubicBezTo>
                    <a:cubicBezTo>
                      <a:pt x="18" y="67"/>
                      <a:pt x="32" y="70"/>
                      <a:pt x="36" y="65"/>
                    </a:cubicBezTo>
                    <a:cubicBezTo>
                      <a:pt x="43" y="57"/>
                      <a:pt x="37" y="0"/>
                      <a:pt x="23" y="7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0" name="Freeform 785">
                <a:extLst>
                  <a:ext uri="{FF2B5EF4-FFF2-40B4-BE49-F238E27FC236}">
                    <a16:creationId xmlns:a16="http://schemas.microsoft.com/office/drawing/2014/main" id="{0C205895-A51D-706A-56C5-F5479FE47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9" y="1159"/>
                <a:ext cx="17" cy="63"/>
              </a:xfrm>
              <a:custGeom>
                <a:avLst/>
                <a:gdLst>
                  <a:gd name="T0" fmla="*/ 17 w 13"/>
                  <a:gd name="T1" fmla="*/ 5 h 47"/>
                  <a:gd name="T2" fmla="*/ 5 w 13"/>
                  <a:gd name="T3" fmla="*/ 64 h 47"/>
                  <a:gd name="T4" fmla="*/ 9 w 13"/>
                  <a:gd name="T5" fmla="*/ 56 h 47"/>
                  <a:gd name="T6" fmla="*/ 7 w 13"/>
                  <a:gd name="T7" fmla="*/ 113 h 47"/>
                  <a:gd name="T8" fmla="*/ 27 w 13"/>
                  <a:gd name="T9" fmla="*/ 63 h 47"/>
                  <a:gd name="T10" fmla="*/ 29 w 13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47">
                    <a:moveTo>
                      <a:pt x="8" y="2"/>
                    </a:moveTo>
                    <a:cubicBezTo>
                      <a:pt x="7" y="10"/>
                      <a:pt x="0" y="19"/>
                      <a:pt x="2" y="27"/>
                    </a:cubicBezTo>
                    <a:cubicBezTo>
                      <a:pt x="2" y="26"/>
                      <a:pt x="3" y="24"/>
                      <a:pt x="4" y="23"/>
                    </a:cubicBezTo>
                    <a:cubicBezTo>
                      <a:pt x="13" y="26"/>
                      <a:pt x="2" y="43"/>
                      <a:pt x="3" y="47"/>
                    </a:cubicBezTo>
                    <a:cubicBezTo>
                      <a:pt x="9" y="44"/>
                      <a:pt x="11" y="32"/>
                      <a:pt x="12" y="26"/>
                    </a:cubicBezTo>
                    <a:cubicBezTo>
                      <a:pt x="13" y="17"/>
                      <a:pt x="9" y="7"/>
                      <a:pt x="13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1" name="Freeform 786">
                <a:extLst>
                  <a:ext uri="{FF2B5EF4-FFF2-40B4-BE49-F238E27FC236}">
                    <a16:creationId xmlns:a16="http://schemas.microsoft.com/office/drawing/2014/main" id="{980A6ACC-F9D5-8417-4A88-C9E275D3D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1163"/>
                <a:ext cx="24" cy="51"/>
              </a:xfrm>
              <a:custGeom>
                <a:avLst/>
                <a:gdLst>
                  <a:gd name="T0" fmla="*/ 35 w 17"/>
                  <a:gd name="T1" fmla="*/ 23 h 38"/>
                  <a:gd name="T2" fmla="*/ 20 w 17"/>
                  <a:gd name="T3" fmla="*/ 0 h 38"/>
                  <a:gd name="T4" fmla="*/ 16 w 17"/>
                  <a:gd name="T5" fmla="*/ 42 h 38"/>
                  <a:gd name="T6" fmla="*/ 40 w 17"/>
                  <a:gd name="T7" fmla="*/ 91 h 38"/>
                  <a:gd name="T8" fmla="*/ 28 w 17"/>
                  <a:gd name="T9" fmla="*/ 43 h 38"/>
                  <a:gd name="T10" fmla="*/ 40 w 17"/>
                  <a:gd name="T11" fmla="*/ 20 h 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38">
                    <a:moveTo>
                      <a:pt x="13" y="10"/>
                    </a:moveTo>
                    <a:cubicBezTo>
                      <a:pt x="9" y="7"/>
                      <a:pt x="9" y="3"/>
                      <a:pt x="7" y="0"/>
                    </a:cubicBezTo>
                    <a:cubicBezTo>
                      <a:pt x="0" y="4"/>
                      <a:pt x="5" y="12"/>
                      <a:pt x="6" y="17"/>
                    </a:cubicBezTo>
                    <a:cubicBezTo>
                      <a:pt x="7" y="23"/>
                      <a:pt x="3" y="38"/>
                      <a:pt x="14" y="38"/>
                    </a:cubicBezTo>
                    <a:cubicBezTo>
                      <a:pt x="11" y="33"/>
                      <a:pt x="7" y="24"/>
                      <a:pt x="10" y="18"/>
                    </a:cubicBezTo>
                    <a:cubicBezTo>
                      <a:pt x="12" y="13"/>
                      <a:pt x="17" y="15"/>
                      <a:pt x="14" y="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2" name="Freeform 787">
                <a:extLst>
                  <a:ext uri="{FF2B5EF4-FFF2-40B4-BE49-F238E27FC236}">
                    <a16:creationId xmlns:a16="http://schemas.microsoft.com/office/drawing/2014/main" id="{EE854210-6F18-0FBF-B7A8-6342B55E1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2" y="1132"/>
                <a:ext cx="69" cy="30"/>
              </a:xfrm>
              <a:custGeom>
                <a:avLst/>
                <a:gdLst>
                  <a:gd name="T0" fmla="*/ 7 w 51"/>
                  <a:gd name="T1" fmla="*/ 56 h 22"/>
                  <a:gd name="T2" fmla="*/ 68 w 51"/>
                  <a:gd name="T3" fmla="*/ 27 h 22"/>
                  <a:gd name="T4" fmla="*/ 97 w 51"/>
                  <a:gd name="T5" fmla="*/ 35 h 22"/>
                  <a:gd name="T6" fmla="*/ 124 w 51"/>
                  <a:gd name="T7" fmla="*/ 50 h 22"/>
                  <a:gd name="T8" fmla="*/ 64 w 51"/>
                  <a:gd name="T9" fmla="*/ 1 h 22"/>
                  <a:gd name="T10" fmla="*/ 26 w 51"/>
                  <a:gd name="T11" fmla="*/ 15 h 22"/>
                  <a:gd name="T12" fmla="*/ 0 w 51"/>
                  <a:gd name="T13" fmla="*/ 5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22">
                    <a:moveTo>
                      <a:pt x="3" y="22"/>
                    </a:moveTo>
                    <a:cubicBezTo>
                      <a:pt x="5" y="10"/>
                      <a:pt x="18" y="11"/>
                      <a:pt x="27" y="11"/>
                    </a:cubicBezTo>
                    <a:cubicBezTo>
                      <a:pt x="31" y="11"/>
                      <a:pt x="35" y="11"/>
                      <a:pt x="39" y="14"/>
                    </a:cubicBezTo>
                    <a:cubicBezTo>
                      <a:pt x="42" y="15"/>
                      <a:pt x="46" y="21"/>
                      <a:pt x="50" y="20"/>
                    </a:cubicBezTo>
                    <a:cubicBezTo>
                      <a:pt x="51" y="7"/>
                      <a:pt x="35" y="2"/>
                      <a:pt x="26" y="1"/>
                    </a:cubicBezTo>
                    <a:cubicBezTo>
                      <a:pt x="19" y="0"/>
                      <a:pt x="15" y="0"/>
                      <a:pt x="10" y="6"/>
                    </a:cubicBezTo>
                    <a:cubicBezTo>
                      <a:pt x="6" y="9"/>
                      <a:pt x="0" y="15"/>
                      <a:pt x="0" y="2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3" name="Freeform 788">
                <a:extLst>
                  <a:ext uri="{FF2B5EF4-FFF2-40B4-BE49-F238E27FC236}">
                    <a16:creationId xmlns:a16="http://schemas.microsoft.com/office/drawing/2014/main" id="{73038520-81C2-ED2C-C9A8-C9A7E105D0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2" y="1171"/>
                <a:ext cx="40" cy="34"/>
              </a:xfrm>
              <a:custGeom>
                <a:avLst/>
                <a:gdLst>
                  <a:gd name="T0" fmla="*/ 11 w 29"/>
                  <a:gd name="T1" fmla="*/ 7 h 25"/>
                  <a:gd name="T2" fmla="*/ 47 w 29"/>
                  <a:gd name="T3" fmla="*/ 10 h 25"/>
                  <a:gd name="T4" fmla="*/ 76 w 29"/>
                  <a:gd name="T5" fmla="*/ 0 h 25"/>
                  <a:gd name="T6" fmla="*/ 50 w 29"/>
                  <a:gd name="T7" fmla="*/ 37 h 25"/>
                  <a:gd name="T8" fmla="*/ 0 w 29"/>
                  <a:gd name="T9" fmla="*/ 63 h 25"/>
                  <a:gd name="T10" fmla="*/ 21 w 29"/>
                  <a:gd name="T11" fmla="*/ 14 h 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9" h="25">
                    <a:moveTo>
                      <a:pt x="4" y="3"/>
                    </a:moveTo>
                    <a:cubicBezTo>
                      <a:pt x="9" y="3"/>
                      <a:pt x="13" y="5"/>
                      <a:pt x="18" y="4"/>
                    </a:cubicBezTo>
                    <a:cubicBezTo>
                      <a:pt x="23" y="4"/>
                      <a:pt x="25" y="2"/>
                      <a:pt x="29" y="0"/>
                    </a:cubicBezTo>
                    <a:cubicBezTo>
                      <a:pt x="29" y="6"/>
                      <a:pt x="23" y="11"/>
                      <a:pt x="19" y="15"/>
                    </a:cubicBezTo>
                    <a:cubicBezTo>
                      <a:pt x="13" y="23"/>
                      <a:pt x="8" y="22"/>
                      <a:pt x="0" y="25"/>
                    </a:cubicBezTo>
                    <a:cubicBezTo>
                      <a:pt x="7" y="20"/>
                      <a:pt x="17" y="13"/>
                      <a:pt x="8" y="5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4" name="Freeform 789">
                <a:extLst>
                  <a:ext uri="{FF2B5EF4-FFF2-40B4-BE49-F238E27FC236}">
                    <a16:creationId xmlns:a16="http://schemas.microsoft.com/office/drawing/2014/main" id="{7B820C43-56EE-4320-BF4D-0F623744B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" y="1221"/>
                <a:ext cx="72" cy="42"/>
              </a:xfrm>
              <a:custGeom>
                <a:avLst/>
                <a:gdLst>
                  <a:gd name="T0" fmla="*/ 0 w 53"/>
                  <a:gd name="T1" fmla="*/ 77 h 31"/>
                  <a:gd name="T2" fmla="*/ 41 w 53"/>
                  <a:gd name="T3" fmla="*/ 0 h 31"/>
                  <a:gd name="T4" fmla="*/ 53 w 53"/>
                  <a:gd name="T5" fmla="*/ 20 h 31"/>
                  <a:gd name="T6" fmla="*/ 77 w 53"/>
                  <a:gd name="T7" fmla="*/ 20 h 31"/>
                  <a:gd name="T8" fmla="*/ 133 w 53"/>
                  <a:gd name="T9" fmla="*/ 20 h 31"/>
                  <a:gd name="T10" fmla="*/ 103 w 53"/>
                  <a:gd name="T11" fmla="*/ 42 h 31"/>
                  <a:gd name="T12" fmla="*/ 71 w 53"/>
                  <a:gd name="T13" fmla="*/ 42 h 31"/>
                  <a:gd name="T14" fmla="*/ 7 w 53"/>
                  <a:gd name="T15" fmla="*/ 68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3" h="31">
                    <a:moveTo>
                      <a:pt x="0" y="31"/>
                    </a:moveTo>
                    <a:cubicBezTo>
                      <a:pt x="0" y="23"/>
                      <a:pt x="6" y="2"/>
                      <a:pt x="16" y="0"/>
                    </a:cubicBezTo>
                    <a:cubicBezTo>
                      <a:pt x="18" y="4"/>
                      <a:pt x="16" y="7"/>
                      <a:pt x="21" y="8"/>
                    </a:cubicBezTo>
                    <a:cubicBezTo>
                      <a:pt x="26" y="8"/>
                      <a:pt x="26" y="6"/>
                      <a:pt x="31" y="8"/>
                    </a:cubicBezTo>
                    <a:cubicBezTo>
                      <a:pt x="40" y="12"/>
                      <a:pt x="45" y="13"/>
                      <a:pt x="53" y="8"/>
                    </a:cubicBezTo>
                    <a:cubicBezTo>
                      <a:pt x="50" y="12"/>
                      <a:pt x="45" y="14"/>
                      <a:pt x="41" y="17"/>
                    </a:cubicBezTo>
                    <a:cubicBezTo>
                      <a:pt x="34" y="21"/>
                      <a:pt x="36" y="20"/>
                      <a:pt x="28" y="17"/>
                    </a:cubicBezTo>
                    <a:cubicBezTo>
                      <a:pt x="19" y="13"/>
                      <a:pt x="9" y="21"/>
                      <a:pt x="3" y="27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5" name="Freeform 790">
                <a:extLst>
                  <a:ext uri="{FF2B5EF4-FFF2-40B4-BE49-F238E27FC236}">
                    <a16:creationId xmlns:a16="http://schemas.microsoft.com/office/drawing/2014/main" id="{DA6ECFED-0854-52F6-CE2B-F7DB84EB46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4" y="1217"/>
                <a:ext cx="40" cy="43"/>
              </a:xfrm>
              <a:custGeom>
                <a:avLst/>
                <a:gdLst>
                  <a:gd name="T0" fmla="*/ 20 w 30"/>
                  <a:gd name="T1" fmla="*/ 27 h 32"/>
                  <a:gd name="T2" fmla="*/ 28 w 30"/>
                  <a:gd name="T3" fmla="*/ 30 h 32"/>
                  <a:gd name="T4" fmla="*/ 36 w 30"/>
                  <a:gd name="T5" fmla="*/ 0 h 32"/>
                  <a:gd name="T6" fmla="*/ 57 w 30"/>
                  <a:gd name="T7" fmla="*/ 30 h 32"/>
                  <a:gd name="T8" fmla="*/ 69 w 30"/>
                  <a:gd name="T9" fmla="*/ 78 h 32"/>
                  <a:gd name="T10" fmla="*/ 36 w 30"/>
                  <a:gd name="T11" fmla="*/ 31 h 32"/>
                  <a:gd name="T12" fmla="*/ 23 w 30"/>
                  <a:gd name="T13" fmla="*/ 42 h 32"/>
                  <a:gd name="T14" fmla="*/ 0 w 30"/>
                  <a:gd name="T15" fmla="*/ 35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0" h="32">
                    <a:moveTo>
                      <a:pt x="8" y="11"/>
                    </a:moveTo>
                    <a:cubicBezTo>
                      <a:pt x="9" y="11"/>
                      <a:pt x="10" y="11"/>
                      <a:pt x="12" y="12"/>
                    </a:cubicBezTo>
                    <a:cubicBezTo>
                      <a:pt x="14" y="9"/>
                      <a:pt x="16" y="4"/>
                      <a:pt x="15" y="0"/>
                    </a:cubicBezTo>
                    <a:cubicBezTo>
                      <a:pt x="19" y="4"/>
                      <a:pt x="22" y="7"/>
                      <a:pt x="24" y="12"/>
                    </a:cubicBezTo>
                    <a:cubicBezTo>
                      <a:pt x="26" y="17"/>
                      <a:pt x="30" y="26"/>
                      <a:pt x="29" y="32"/>
                    </a:cubicBezTo>
                    <a:cubicBezTo>
                      <a:pt x="28" y="24"/>
                      <a:pt x="24" y="11"/>
                      <a:pt x="15" y="13"/>
                    </a:cubicBezTo>
                    <a:cubicBezTo>
                      <a:pt x="13" y="14"/>
                      <a:pt x="12" y="16"/>
                      <a:pt x="10" y="17"/>
                    </a:cubicBezTo>
                    <a:cubicBezTo>
                      <a:pt x="6" y="17"/>
                      <a:pt x="3" y="14"/>
                      <a:pt x="0" y="1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6" name="Freeform 791">
                <a:extLst>
                  <a:ext uri="{FF2B5EF4-FFF2-40B4-BE49-F238E27FC236}">
                    <a16:creationId xmlns:a16="http://schemas.microsoft.com/office/drawing/2014/main" id="{5CB50CFD-FB16-34B4-877F-8FB474ED5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1318"/>
                <a:ext cx="134" cy="44"/>
              </a:xfrm>
              <a:custGeom>
                <a:avLst/>
                <a:gdLst>
                  <a:gd name="T0" fmla="*/ 0 w 99"/>
                  <a:gd name="T1" fmla="*/ 12 h 33"/>
                  <a:gd name="T2" fmla="*/ 134 w 99"/>
                  <a:gd name="T3" fmla="*/ 76 h 33"/>
                  <a:gd name="T4" fmla="*/ 194 w 99"/>
                  <a:gd name="T5" fmla="*/ 63 h 33"/>
                  <a:gd name="T6" fmla="*/ 245 w 99"/>
                  <a:gd name="T7" fmla="*/ 1 h 33"/>
                  <a:gd name="T8" fmla="*/ 191 w 99"/>
                  <a:gd name="T9" fmla="*/ 41 h 33"/>
                  <a:gd name="T10" fmla="*/ 134 w 99"/>
                  <a:gd name="T11" fmla="*/ 63 h 33"/>
                  <a:gd name="T12" fmla="*/ 83 w 99"/>
                  <a:gd name="T13" fmla="*/ 63 h 33"/>
                  <a:gd name="T14" fmla="*/ 16 w 99"/>
                  <a:gd name="T15" fmla="*/ 9 h 3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9" h="33">
                    <a:moveTo>
                      <a:pt x="0" y="5"/>
                    </a:moveTo>
                    <a:cubicBezTo>
                      <a:pt x="10" y="23"/>
                      <a:pt x="34" y="32"/>
                      <a:pt x="54" y="32"/>
                    </a:cubicBezTo>
                    <a:cubicBezTo>
                      <a:pt x="62" y="33"/>
                      <a:pt x="71" y="30"/>
                      <a:pt x="78" y="26"/>
                    </a:cubicBezTo>
                    <a:cubicBezTo>
                      <a:pt x="85" y="22"/>
                      <a:pt x="99" y="9"/>
                      <a:pt x="99" y="1"/>
                    </a:cubicBezTo>
                    <a:cubicBezTo>
                      <a:pt x="88" y="0"/>
                      <a:pt x="85" y="10"/>
                      <a:pt x="77" y="17"/>
                    </a:cubicBezTo>
                    <a:cubicBezTo>
                      <a:pt x="70" y="23"/>
                      <a:pt x="64" y="24"/>
                      <a:pt x="54" y="26"/>
                    </a:cubicBezTo>
                    <a:cubicBezTo>
                      <a:pt x="46" y="28"/>
                      <a:pt x="41" y="28"/>
                      <a:pt x="33" y="26"/>
                    </a:cubicBezTo>
                    <a:cubicBezTo>
                      <a:pt x="22" y="23"/>
                      <a:pt x="14" y="13"/>
                      <a:pt x="7" y="4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7" name="Freeform 792">
                <a:extLst>
                  <a:ext uri="{FF2B5EF4-FFF2-40B4-BE49-F238E27FC236}">
                    <a16:creationId xmlns:a16="http://schemas.microsoft.com/office/drawing/2014/main" id="{C99A9096-0EA1-243A-8DA0-9FA24BD506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7" y="1276"/>
                <a:ext cx="57" cy="25"/>
              </a:xfrm>
              <a:custGeom>
                <a:avLst/>
                <a:gdLst>
                  <a:gd name="T0" fmla="*/ 20 w 42"/>
                  <a:gd name="T1" fmla="*/ 40 h 18"/>
                  <a:gd name="T2" fmla="*/ 105 w 42"/>
                  <a:gd name="T3" fmla="*/ 35 h 18"/>
                  <a:gd name="T4" fmla="*/ 0 w 42"/>
                  <a:gd name="T5" fmla="*/ 49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" h="18">
                    <a:moveTo>
                      <a:pt x="8" y="15"/>
                    </a:moveTo>
                    <a:cubicBezTo>
                      <a:pt x="16" y="10"/>
                      <a:pt x="34" y="9"/>
                      <a:pt x="42" y="13"/>
                    </a:cubicBezTo>
                    <a:cubicBezTo>
                      <a:pt x="41" y="0"/>
                      <a:pt x="2" y="8"/>
                      <a:pt x="0" y="18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8" name="Freeform 793">
                <a:extLst>
                  <a:ext uri="{FF2B5EF4-FFF2-40B4-BE49-F238E27FC236}">
                    <a16:creationId xmlns:a16="http://schemas.microsoft.com/office/drawing/2014/main" id="{65A66589-4612-B594-5BCC-F413F19CE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1" y="1043"/>
                <a:ext cx="27" cy="93"/>
              </a:xfrm>
              <a:custGeom>
                <a:avLst/>
                <a:gdLst>
                  <a:gd name="T0" fmla="*/ 47 w 20"/>
                  <a:gd name="T1" fmla="*/ 0 h 69"/>
                  <a:gd name="T2" fmla="*/ 7 w 20"/>
                  <a:gd name="T3" fmla="*/ 73 h 69"/>
                  <a:gd name="T4" fmla="*/ 9 w 20"/>
                  <a:gd name="T5" fmla="*/ 168 h 69"/>
                  <a:gd name="T6" fmla="*/ 26 w 20"/>
                  <a:gd name="T7" fmla="*/ 115 h 69"/>
                  <a:gd name="T8" fmla="*/ 20 w 20"/>
                  <a:gd name="T9" fmla="*/ 66 h 69"/>
                  <a:gd name="T10" fmla="*/ 27 w 20"/>
                  <a:gd name="T11" fmla="*/ 32 h 69"/>
                  <a:gd name="T12" fmla="*/ 49 w 20"/>
                  <a:gd name="T13" fmla="*/ 1 h 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69">
                    <a:moveTo>
                      <a:pt x="19" y="0"/>
                    </a:moveTo>
                    <a:cubicBezTo>
                      <a:pt x="6" y="7"/>
                      <a:pt x="0" y="16"/>
                      <a:pt x="3" y="30"/>
                    </a:cubicBezTo>
                    <a:cubicBezTo>
                      <a:pt x="5" y="44"/>
                      <a:pt x="4" y="55"/>
                      <a:pt x="4" y="69"/>
                    </a:cubicBezTo>
                    <a:cubicBezTo>
                      <a:pt x="6" y="61"/>
                      <a:pt x="10" y="54"/>
                      <a:pt x="10" y="47"/>
                    </a:cubicBezTo>
                    <a:cubicBezTo>
                      <a:pt x="10" y="40"/>
                      <a:pt x="8" y="34"/>
                      <a:pt x="8" y="27"/>
                    </a:cubicBezTo>
                    <a:cubicBezTo>
                      <a:pt x="8" y="22"/>
                      <a:pt x="9" y="18"/>
                      <a:pt x="11" y="13"/>
                    </a:cubicBezTo>
                    <a:cubicBezTo>
                      <a:pt x="13" y="7"/>
                      <a:pt x="15" y="6"/>
                      <a:pt x="20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09" name="Freeform 794">
                <a:extLst>
                  <a:ext uri="{FF2B5EF4-FFF2-40B4-BE49-F238E27FC236}">
                    <a16:creationId xmlns:a16="http://schemas.microsoft.com/office/drawing/2014/main" id="{35939E08-BF67-D3A1-2BCB-F40479129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1193"/>
                <a:ext cx="24" cy="102"/>
              </a:xfrm>
              <a:custGeom>
                <a:avLst/>
                <a:gdLst>
                  <a:gd name="T0" fmla="*/ 12 w 18"/>
                  <a:gd name="T1" fmla="*/ 0 h 76"/>
                  <a:gd name="T2" fmla="*/ 43 w 18"/>
                  <a:gd name="T3" fmla="*/ 184 h 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76">
                    <a:moveTo>
                      <a:pt x="5" y="0"/>
                    </a:moveTo>
                    <a:cubicBezTo>
                      <a:pt x="0" y="24"/>
                      <a:pt x="7" y="56"/>
                      <a:pt x="18" y="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0" name="Freeform 795">
                <a:extLst>
                  <a:ext uri="{FF2B5EF4-FFF2-40B4-BE49-F238E27FC236}">
                    <a16:creationId xmlns:a16="http://schemas.microsoft.com/office/drawing/2014/main" id="{4724928C-615F-1EAB-8184-EC337C6B4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" y="1208"/>
                <a:ext cx="12" cy="14"/>
              </a:xfrm>
              <a:custGeom>
                <a:avLst/>
                <a:gdLst>
                  <a:gd name="T0" fmla="*/ 21 w 9"/>
                  <a:gd name="T1" fmla="*/ 0 h 11"/>
                  <a:gd name="T2" fmla="*/ 7 w 9"/>
                  <a:gd name="T3" fmla="*/ 23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1">
                    <a:moveTo>
                      <a:pt x="9" y="0"/>
                    </a:moveTo>
                    <a:cubicBezTo>
                      <a:pt x="5" y="2"/>
                      <a:pt x="0" y="7"/>
                      <a:pt x="3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1" name="Freeform 796">
                <a:extLst>
                  <a:ext uri="{FF2B5EF4-FFF2-40B4-BE49-F238E27FC236}">
                    <a16:creationId xmlns:a16="http://schemas.microsoft.com/office/drawing/2014/main" id="{7D517AD2-2200-BEAD-C1E3-8324A09D2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969"/>
                <a:ext cx="92" cy="116"/>
              </a:xfrm>
              <a:custGeom>
                <a:avLst/>
                <a:gdLst>
                  <a:gd name="T0" fmla="*/ 26 w 68"/>
                  <a:gd name="T1" fmla="*/ 121 h 86"/>
                  <a:gd name="T2" fmla="*/ 32 w 68"/>
                  <a:gd name="T3" fmla="*/ 89 h 86"/>
                  <a:gd name="T4" fmla="*/ 74 w 68"/>
                  <a:gd name="T5" fmla="*/ 49 h 86"/>
                  <a:gd name="T6" fmla="*/ 168 w 68"/>
                  <a:gd name="T7" fmla="*/ 5 h 86"/>
                  <a:gd name="T8" fmla="*/ 124 w 68"/>
                  <a:gd name="T9" fmla="*/ 36 h 86"/>
                  <a:gd name="T10" fmla="*/ 129 w 68"/>
                  <a:gd name="T11" fmla="*/ 42 h 86"/>
                  <a:gd name="T12" fmla="*/ 99 w 68"/>
                  <a:gd name="T13" fmla="*/ 71 h 86"/>
                  <a:gd name="T14" fmla="*/ 62 w 68"/>
                  <a:gd name="T15" fmla="*/ 93 h 86"/>
                  <a:gd name="T16" fmla="*/ 37 w 68"/>
                  <a:gd name="T17" fmla="*/ 115 h 86"/>
                  <a:gd name="T18" fmla="*/ 43 w 68"/>
                  <a:gd name="T19" fmla="*/ 147 h 86"/>
                  <a:gd name="T20" fmla="*/ 27 w 68"/>
                  <a:gd name="T21" fmla="*/ 194 h 86"/>
                  <a:gd name="T22" fmla="*/ 5 w 68"/>
                  <a:gd name="T23" fmla="*/ 210 h 86"/>
                  <a:gd name="T24" fmla="*/ 7 w 68"/>
                  <a:gd name="T25" fmla="*/ 163 h 86"/>
                  <a:gd name="T26" fmla="*/ 0 w 68"/>
                  <a:gd name="T27" fmla="*/ 155 h 86"/>
                  <a:gd name="T28" fmla="*/ 12 w 68"/>
                  <a:gd name="T29" fmla="*/ 132 h 8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" h="86">
                    <a:moveTo>
                      <a:pt x="10" y="50"/>
                    </a:moveTo>
                    <a:cubicBezTo>
                      <a:pt x="12" y="43"/>
                      <a:pt x="8" y="42"/>
                      <a:pt x="13" y="36"/>
                    </a:cubicBezTo>
                    <a:cubicBezTo>
                      <a:pt x="17" y="30"/>
                      <a:pt x="24" y="23"/>
                      <a:pt x="30" y="20"/>
                    </a:cubicBezTo>
                    <a:cubicBezTo>
                      <a:pt x="42" y="15"/>
                      <a:pt x="54" y="0"/>
                      <a:pt x="68" y="2"/>
                    </a:cubicBezTo>
                    <a:cubicBezTo>
                      <a:pt x="63" y="4"/>
                      <a:pt x="51" y="8"/>
                      <a:pt x="50" y="15"/>
                    </a:cubicBezTo>
                    <a:cubicBezTo>
                      <a:pt x="50" y="16"/>
                      <a:pt x="51" y="16"/>
                      <a:pt x="52" y="17"/>
                    </a:cubicBezTo>
                    <a:cubicBezTo>
                      <a:pt x="43" y="14"/>
                      <a:pt x="33" y="20"/>
                      <a:pt x="40" y="29"/>
                    </a:cubicBezTo>
                    <a:cubicBezTo>
                      <a:pt x="34" y="22"/>
                      <a:pt x="17" y="30"/>
                      <a:pt x="25" y="38"/>
                    </a:cubicBezTo>
                    <a:cubicBezTo>
                      <a:pt x="20" y="40"/>
                      <a:pt x="17" y="41"/>
                      <a:pt x="15" y="47"/>
                    </a:cubicBezTo>
                    <a:cubicBezTo>
                      <a:pt x="15" y="51"/>
                      <a:pt x="15" y="58"/>
                      <a:pt x="18" y="60"/>
                    </a:cubicBezTo>
                    <a:cubicBezTo>
                      <a:pt x="11" y="62"/>
                      <a:pt x="2" y="73"/>
                      <a:pt x="11" y="79"/>
                    </a:cubicBezTo>
                    <a:cubicBezTo>
                      <a:pt x="8" y="81"/>
                      <a:pt x="3" y="82"/>
                      <a:pt x="2" y="86"/>
                    </a:cubicBezTo>
                    <a:cubicBezTo>
                      <a:pt x="1" y="80"/>
                      <a:pt x="5" y="73"/>
                      <a:pt x="3" y="67"/>
                    </a:cubicBezTo>
                    <a:cubicBezTo>
                      <a:pt x="2" y="65"/>
                      <a:pt x="0" y="65"/>
                      <a:pt x="0" y="63"/>
                    </a:cubicBezTo>
                    <a:cubicBezTo>
                      <a:pt x="0" y="60"/>
                      <a:pt x="4" y="57"/>
                      <a:pt x="5" y="54"/>
                    </a:cubicBezTo>
                  </a:path>
                </a:pathLst>
              </a:custGeom>
              <a:solidFill>
                <a:srgbClr val="E0DA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2" name="Freeform 797">
                <a:extLst>
                  <a:ext uri="{FF2B5EF4-FFF2-40B4-BE49-F238E27FC236}">
                    <a16:creationId xmlns:a16="http://schemas.microsoft.com/office/drawing/2014/main" id="{9EF65972-A30A-286D-D92F-B54CCDAFA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1" y="990"/>
                <a:ext cx="58" cy="169"/>
              </a:xfrm>
              <a:custGeom>
                <a:avLst/>
                <a:gdLst>
                  <a:gd name="T0" fmla="*/ 49 w 43"/>
                  <a:gd name="T1" fmla="*/ 107 h 126"/>
                  <a:gd name="T2" fmla="*/ 66 w 43"/>
                  <a:gd name="T3" fmla="*/ 207 h 126"/>
                  <a:gd name="T4" fmla="*/ 63 w 43"/>
                  <a:gd name="T5" fmla="*/ 249 h 126"/>
                  <a:gd name="T6" fmla="*/ 73 w 43"/>
                  <a:gd name="T7" fmla="*/ 304 h 126"/>
                  <a:gd name="T8" fmla="*/ 90 w 43"/>
                  <a:gd name="T9" fmla="*/ 249 h 126"/>
                  <a:gd name="T10" fmla="*/ 100 w 43"/>
                  <a:gd name="T11" fmla="*/ 239 h 126"/>
                  <a:gd name="T12" fmla="*/ 104 w 43"/>
                  <a:gd name="T13" fmla="*/ 211 h 126"/>
                  <a:gd name="T14" fmla="*/ 98 w 43"/>
                  <a:gd name="T15" fmla="*/ 168 h 126"/>
                  <a:gd name="T16" fmla="*/ 85 w 43"/>
                  <a:gd name="T17" fmla="*/ 127 h 126"/>
                  <a:gd name="T18" fmla="*/ 62 w 43"/>
                  <a:gd name="T19" fmla="*/ 43 h 126"/>
                  <a:gd name="T20" fmla="*/ 0 w 43"/>
                  <a:gd name="T21" fmla="*/ 0 h 126"/>
                  <a:gd name="T22" fmla="*/ 32 w 43"/>
                  <a:gd name="T23" fmla="*/ 36 h 126"/>
                  <a:gd name="T24" fmla="*/ 1 w 43"/>
                  <a:gd name="T25" fmla="*/ 38 h 126"/>
                  <a:gd name="T26" fmla="*/ 42 w 43"/>
                  <a:gd name="T27" fmla="*/ 64 h 126"/>
                  <a:gd name="T28" fmla="*/ 27 w 43"/>
                  <a:gd name="T29" fmla="*/ 85 h 126"/>
                  <a:gd name="T30" fmla="*/ 43 w 43"/>
                  <a:gd name="T31" fmla="*/ 105 h 12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3" h="126">
                    <a:moveTo>
                      <a:pt x="20" y="45"/>
                    </a:moveTo>
                    <a:cubicBezTo>
                      <a:pt x="28" y="57"/>
                      <a:pt x="29" y="72"/>
                      <a:pt x="27" y="86"/>
                    </a:cubicBezTo>
                    <a:cubicBezTo>
                      <a:pt x="26" y="92"/>
                      <a:pt x="25" y="97"/>
                      <a:pt x="26" y="104"/>
                    </a:cubicBezTo>
                    <a:cubicBezTo>
                      <a:pt x="27" y="111"/>
                      <a:pt x="30" y="118"/>
                      <a:pt x="30" y="126"/>
                    </a:cubicBezTo>
                    <a:cubicBezTo>
                      <a:pt x="32" y="117"/>
                      <a:pt x="27" y="108"/>
                      <a:pt x="37" y="104"/>
                    </a:cubicBezTo>
                    <a:cubicBezTo>
                      <a:pt x="41" y="102"/>
                      <a:pt x="40" y="104"/>
                      <a:pt x="41" y="99"/>
                    </a:cubicBezTo>
                    <a:cubicBezTo>
                      <a:pt x="42" y="95"/>
                      <a:pt x="43" y="91"/>
                      <a:pt x="42" y="87"/>
                    </a:cubicBezTo>
                    <a:cubicBezTo>
                      <a:pt x="42" y="81"/>
                      <a:pt x="42" y="74"/>
                      <a:pt x="40" y="69"/>
                    </a:cubicBezTo>
                    <a:cubicBezTo>
                      <a:pt x="38" y="64"/>
                      <a:pt x="36" y="59"/>
                      <a:pt x="35" y="53"/>
                    </a:cubicBezTo>
                    <a:cubicBezTo>
                      <a:pt x="33" y="40"/>
                      <a:pt x="34" y="29"/>
                      <a:pt x="25" y="18"/>
                    </a:cubicBezTo>
                    <a:cubicBezTo>
                      <a:pt x="19" y="9"/>
                      <a:pt x="9" y="4"/>
                      <a:pt x="0" y="0"/>
                    </a:cubicBezTo>
                    <a:cubicBezTo>
                      <a:pt x="5" y="2"/>
                      <a:pt x="13" y="8"/>
                      <a:pt x="13" y="15"/>
                    </a:cubicBezTo>
                    <a:cubicBezTo>
                      <a:pt x="9" y="16"/>
                      <a:pt x="4" y="14"/>
                      <a:pt x="1" y="16"/>
                    </a:cubicBezTo>
                    <a:cubicBezTo>
                      <a:pt x="6" y="20"/>
                      <a:pt x="15" y="20"/>
                      <a:pt x="17" y="27"/>
                    </a:cubicBezTo>
                    <a:cubicBezTo>
                      <a:pt x="19" y="32"/>
                      <a:pt x="16" y="36"/>
                      <a:pt x="11" y="35"/>
                    </a:cubicBezTo>
                    <a:cubicBezTo>
                      <a:pt x="14" y="38"/>
                      <a:pt x="21" y="46"/>
                      <a:pt x="18" y="43"/>
                    </a:cubicBezTo>
                  </a:path>
                </a:pathLst>
              </a:custGeom>
              <a:solidFill>
                <a:srgbClr val="8274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3" name="Freeform 798">
                <a:extLst>
                  <a:ext uri="{FF2B5EF4-FFF2-40B4-BE49-F238E27FC236}">
                    <a16:creationId xmlns:a16="http://schemas.microsoft.com/office/drawing/2014/main" id="{8BF13DC1-2F27-5E42-C09B-EA0812B98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1756"/>
                <a:ext cx="106" cy="75"/>
              </a:xfrm>
              <a:custGeom>
                <a:avLst/>
                <a:gdLst>
                  <a:gd name="T0" fmla="*/ 0 w 78"/>
                  <a:gd name="T1" fmla="*/ 134 h 56"/>
                  <a:gd name="T2" fmla="*/ 155 w 78"/>
                  <a:gd name="T3" fmla="*/ 0 h 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8" h="56">
                    <a:moveTo>
                      <a:pt x="0" y="56"/>
                    </a:moveTo>
                    <a:cubicBezTo>
                      <a:pt x="20" y="26"/>
                      <a:pt x="78" y="53"/>
                      <a:pt x="62" y="0"/>
                    </a:cubicBezTo>
                  </a:path>
                </a:pathLst>
              </a:custGeom>
              <a:solidFill>
                <a:srgbClr val="FEE2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4" name="Freeform 799">
                <a:extLst>
                  <a:ext uri="{FF2B5EF4-FFF2-40B4-BE49-F238E27FC236}">
                    <a16:creationId xmlns:a16="http://schemas.microsoft.com/office/drawing/2014/main" id="{EB89CB12-944E-5EDD-BE3A-96AC96758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" y="1621"/>
                <a:ext cx="19" cy="209"/>
              </a:xfrm>
              <a:custGeom>
                <a:avLst/>
                <a:gdLst>
                  <a:gd name="T0" fmla="*/ 35 w 14"/>
                  <a:gd name="T1" fmla="*/ 0 h 155"/>
                  <a:gd name="T2" fmla="*/ 19 w 14"/>
                  <a:gd name="T3" fmla="*/ 255 h 155"/>
                  <a:gd name="T4" fmla="*/ 15 w 14"/>
                  <a:gd name="T5" fmla="*/ 380 h 15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55">
                    <a:moveTo>
                      <a:pt x="14" y="0"/>
                    </a:moveTo>
                    <a:cubicBezTo>
                      <a:pt x="0" y="56"/>
                      <a:pt x="6" y="66"/>
                      <a:pt x="7" y="104"/>
                    </a:cubicBezTo>
                    <a:cubicBezTo>
                      <a:pt x="8" y="116"/>
                      <a:pt x="9" y="133"/>
                      <a:pt x="6" y="15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5" name="Freeform 800">
                <a:extLst>
                  <a:ext uri="{FF2B5EF4-FFF2-40B4-BE49-F238E27FC236}">
                    <a16:creationId xmlns:a16="http://schemas.microsoft.com/office/drawing/2014/main" id="{AB6040AF-1F3D-5AB2-F339-F654DF1B6C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5" y="1882"/>
                <a:ext cx="30" cy="26"/>
              </a:xfrm>
              <a:custGeom>
                <a:avLst/>
                <a:gdLst>
                  <a:gd name="T0" fmla="*/ 55 w 22"/>
                  <a:gd name="T1" fmla="*/ 49 h 19"/>
                  <a:gd name="T2" fmla="*/ 50 w 22"/>
                  <a:gd name="T3" fmla="*/ 21 h 19"/>
                  <a:gd name="T4" fmla="*/ 35 w 22"/>
                  <a:gd name="T5" fmla="*/ 47 h 19"/>
                  <a:gd name="T6" fmla="*/ 27 w 22"/>
                  <a:gd name="T7" fmla="*/ 14 h 19"/>
                  <a:gd name="T8" fmla="*/ 0 w 22"/>
                  <a:gd name="T9" fmla="*/ 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19">
                    <a:moveTo>
                      <a:pt x="21" y="19"/>
                    </a:moveTo>
                    <a:cubicBezTo>
                      <a:pt x="21" y="15"/>
                      <a:pt x="22" y="11"/>
                      <a:pt x="20" y="8"/>
                    </a:cubicBezTo>
                    <a:cubicBezTo>
                      <a:pt x="16" y="10"/>
                      <a:pt x="16" y="15"/>
                      <a:pt x="14" y="18"/>
                    </a:cubicBezTo>
                    <a:cubicBezTo>
                      <a:pt x="7" y="17"/>
                      <a:pt x="14" y="7"/>
                      <a:pt x="11" y="5"/>
                    </a:cubicBezTo>
                    <a:cubicBezTo>
                      <a:pt x="5" y="0"/>
                      <a:pt x="0" y="15"/>
                      <a:pt x="0" y="18"/>
                    </a:cubicBezTo>
                  </a:path>
                </a:pathLst>
              </a:custGeom>
              <a:noFill/>
              <a:ln w="9525" cap="flat">
                <a:solidFill>
                  <a:srgbClr val="FEE2D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6" name="Freeform 801">
                <a:extLst>
                  <a:ext uri="{FF2B5EF4-FFF2-40B4-BE49-F238E27FC236}">
                    <a16:creationId xmlns:a16="http://schemas.microsoft.com/office/drawing/2014/main" id="{991E1950-725B-13E4-47FD-65B03A5FD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1813"/>
                <a:ext cx="21" cy="41"/>
              </a:xfrm>
              <a:custGeom>
                <a:avLst/>
                <a:gdLst>
                  <a:gd name="T0" fmla="*/ 0 w 16"/>
                  <a:gd name="T1" fmla="*/ 0 h 30"/>
                  <a:gd name="T2" fmla="*/ 34 w 16"/>
                  <a:gd name="T3" fmla="*/ 77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30">
                    <a:moveTo>
                      <a:pt x="0" y="0"/>
                    </a:moveTo>
                    <a:cubicBezTo>
                      <a:pt x="8" y="9"/>
                      <a:pt x="16" y="18"/>
                      <a:pt x="15" y="30"/>
                    </a:cubicBezTo>
                  </a:path>
                </a:pathLst>
              </a:custGeom>
              <a:noFill/>
              <a:ln w="4763" cap="rnd">
                <a:solidFill>
                  <a:srgbClr val="AE7A6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7" name="Freeform 802">
                <a:extLst>
                  <a:ext uri="{FF2B5EF4-FFF2-40B4-BE49-F238E27FC236}">
                    <a16:creationId xmlns:a16="http://schemas.microsoft.com/office/drawing/2014/main" id="{E5D8EE7D-CA65-2EB8-50A4-7263728F7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1319"/>
                <a:ext cx="58" cy="35"/>
              </a:xfrm>
              <a:custGeom>
                <a:avLst/>
                <a:gdLst>
                  <a:gd name="T0" fmla="*/ 0 w 43"/>
                  <a:gd name="T1" fmla="*/ 0 h 26"/>
                  <a:gd name="T2" fmla="*/ 105 w 43"/>
                  <a:gd name="T3" fmla="*/ 62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26">
                    <a:moveTo>
                      <a:pt x="0" y="0"/>
                    </a:moveTo>
                    <a:cubicBezTo>
                      <a:pt x="15" y="19"/>
                      <a:pt x="21" y="26"/>
                      <a:pt x="43" y="2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8" name="Freeform 803">
                <a:extLst>
                  <a:ext uri="{FF2B5EF4-FFF2-40B4-BE49-F238E27FC236}">
                    <a16:creationId xmlns:a16="http://schemas.microsoft.com/office/drawing/2014/main" id="{2FBED8BC-9E71-FC40-89DE-59B2C53EF5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1175"/>
                <a:ext cx="41" cy="30"/>
              </a:xfrm>
              <a:custGeom>
                <a:avLst/>
                <a:gdLst>
                  <a:gd name="T0" fmla="*/ 0 w 30"/>
                  <a:gd name="T1" fmla="*/ 55 h 22"/>
                  <a:gd name="T2" fmla="*/ 77 w 30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22">
                    <a:moveTo>
                      <a:pt x="0" y="21"/>
                    </a:moveTo>
                    <a:cubicBezTo>
                      <a:pt x="16" y="22"/>
                      <a:pt x="22" y="14"/>
                      <a:pt x="30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19" name="Freeform 804">
                <a:extLst>
                  <a:ext uri="{FF2B5EF4-FFF2-40B4-BE49-F238E27FC236}">
                    <a16:creationId xmlns:a16="http://schemas.microsoft.com/office/drawing/2014/main" id="{5F01BFCD-D751-119C-E790-098251419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621"/>
                <a:ext cx="19" cy="209"/>
              </a:xfrm>
              <a:custGeom>
                <a:avLst/>
                <a:gdLst>
                  <a:gd name="T0" fmla="*/ 0 w 14"/>
                  <a:gd name="T1" fmla="*/ 0 h 155"/>
                  <a:gd name="T2" fmla="*/ 19 w 14"/>
                  <a:gd name="T3" fmla="*/ 255 h 155"/>
                  <a:gd name="T4" fmla="*/ 20 w 14"/>
                  <a:gd name="T5" fmla="*/ 380 h 15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55">
                    <a:moveTo>
                      <a:pt x="0" y="0"/>
                    </a:moveTo>
                    <a:cubicBezTo>
                      <a:pt x="14" y="56"/>
                      <a:pt x="8" y="66"/>
                      <a:pt x="7" y="104"/>
                    </a:cubicBezTo>
                    <a:cubicBezTo>
                      <a:pt x="6" y="116"/>
                      <a:pt x="4" y="133"/>
                      <a:pt x="8" y="15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0" name="Freeform 805">
                <a:extLst>
                  <a:ext uri="{FF2B5EF4-FFF2-40B4-BE49-F238E27FC236}">
                    <a16:creationId xmlns:a16="http://schemas.microsoft.com/office/drawing/2014/main" id="{D0D67B11-74C6-6ACC-DEF6-FE940A39FC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6" y="1813"/>
                <a:ext cx="22" cy="41"/>
              </a:xfrm>
              <a:custGeom>
                <a:avLst/>
                <a:gdLst>
                  <a:gd name="T0" fmla="*/ 41 w 16"/>
                  <a:gd name="T1" fmla="*/ 0 h 30"/>
                  <a:gd name="T2" fmla="*/ 1 w 16"/>
                  <a:gd name="T3" fmla="*/ 77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30">
                    <a:moveTo>
                      <a:pt x="16" y="0"/>
                    </a:moveTo>
                    <a:cubicBezTo>
                      <a:pt x="8" y="9"/>
                      <a:pt x="0" y="18"/>
                      <a:pt x="1" y="30"/>
                    </a:cubicBezTo>
                  </a:path>
                </a:pathLst>
              </a:custGeom>
              <a:noFill/>
              <a:ln w="4763" cap="rnd">
                <a:solidFill>
                  <a:srgbClr val="AE7A6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1" name="Freeform 806">
                <a:extLst>
                  <a:ext uri="{FF2B5EF4-FFF2-40B4-BE49-F238E27FC236}">
                    <a16:creationId xmlns:a16="http://schemas.microsoft.com/office/drawing/2014/main" id="{CFB1C285-C1B4-A763-727F-7F244B03E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1319"/>
                <a:ext cx="57" cy="35"/>
              </a:xfrm>
              <a:custGeom>
                <a:avLst/>
                <a:gdLst>
                  <a:gd name="T0" fmla="*/ 105 w 42"/>
                  <a:gd name="T1" fmla="*/ 0 h 26"/>
                  <a:gd name="T2" fmla="*/ 0 w 42"/>
                  <a:gd name="T3" fmla="*/ 62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26">
                    <a:moveTo>
                      <a:pt x="42" y="0"/>
                    </a:moveTo>
                    <a:cubicBezTo>
                      <a:pt x="27" y="19"/>
                      <a:pt x="21" y="26"/>
                      <a:pt x="0" y="2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2" name="Freeform 807">
                <a:extLst>
                  <a:ext uri="{FF2B5EF4-FFF2-40B4-BE49-F238E27FC236}">
                    <a16:creationId xmlns:a16="http://schemas.microsoft.com/office/drawing/2014/main" id="{CB77237E-4C1D-EC5C-6AB7-EA9BA1B2E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4" y="1171"/>
                <a:ext cx="38" cy="31"/>
              </a:xfrm>
              <a:custGeom>
                <a:avLst/>
                <a:gdLst>
                  <a:gd name="T0" fmla="*/ 71 w 28"/>
                  <a:gd name="T1" fmla="*/ 54 h 23"/>
                  <a:gd name="T2" fmla="*/ 0 w 28"/>
                  <a:gd name="T3" fmla="*/ 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23">
                    <a:moveTo>
                      <a:pt x="28" y="22"/>
                    </a:moveTo>
                    <a:cubicBezTo>
                      <a:pt x="12" y="23"/>
                      <a:pt x="8" y="14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3" name="Freeform 808">
                <a:extLst>
                  <a:ext uri="{FF2B5EF4-FFF2-40B4-BE49-F238E27FC236}">
                    <a16:creationId xmlns:a16="http://schemas.microsoft.com/office/drawing/2014/main" id="{C964DAAD-77CD-33A1-28D5-A4D37D565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7" y="1288"/>
                <a:ext cx="49" cy="8"/>
              </a:xfrm>
              <a:custGeom>
                <a:avLst/>
                <a:gdLst>
                  <a:gd name="T0" fmla="*/ 0 w 36"/>
                  <a:gd name="T1" fmla="*/ 15 h 6"/>
                  <a:gd name="T2" fmla="*/ 91 w 36"/>
                  <a:gd name="T3" fmla="*/ 12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6">
                    <a:moveTo>
                      <a:pt x="0" y="6"/>
                    </a:moveTo>
                    <a:cubicBezTo>
                      <a:pt x="13" y="0"/>
                      <a:pt x="31" y="3"/>
                      <a:pt x="36" y="5"/>
                    </a:cubicBezTo>
                  </a:path>
                </a:pathLst>
              </a:custGeom>
              <a:noFill/>
              <a:ln w="4763" cap="rnd">
                <a:solidFill>
                  <a:srgbClr val="C2978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4" name="Freeform 809">
                <a:extLst>
                  <a:ext uri="{FF2B5EF4-FFF2-40B4-BE49-F238E27FC236}">
                    <a16:creationId xmlns:a16="http://schemas.microsoft.com/office/drawing/2014/main" id="{E60961C9-B4E0-0D6B-E48F-C7DBCE29F4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2530"/>
                <a:ext cx="1" cy="55"/>
              </a:xfrm>
              <a:custGeom>
                <a:avLst/>
                <a:gdLst>
                  <a:gd name="T0" fmla="*/ 0 w 1"/>
                  <a:gd name="T1" fmla="*/ 0 h 41"/>
                  <a:gd name="T2" fmla="*/ 1 w 1"/>
                  <a:gd name="T3" fmla="*/ 99 h 4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1">
                    <a:moveTo>
                      <a:pt x="0" y="0"/>
                    </a:moveTo>
                    <a:cubicBezTo>
                      <a:pt x="1" y="8"/>
                      <a:pt x="1" y="27"/>
                      <a:pt x="1" y="4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5" name="Freeform 810">
                <a:extLst>
                  <a:ext uri="{FF2B5EF4-FFF2-40B4-BE49-F238E27FC236}">
                    <a16:creationId xmlns:a16="http://schemas.microsoft.com/office/drawing/2014/main" id="{27C82663-676B-39CB-7C2E-7B0AA4AD7F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0" y="1030"/>
                <a:ext cx="220" cy="335"/>
              </a:xfrm>
              <a:custGeom>
                <a:avLst/>
                <a:gdLst>
                  <a:gd name="T0" fmla="*/ 391 w 162"/>
                  <a:gd name="T1" fmla="*/ 153 h 249"/>
                  <a:gd name="T2" fmla="*/ 356 w 162"/>
                  <a:gd name="T3" fmla="*/ 35 h 249"/>
                  <a:gd name="T4" fmla="*/ 259 w 162"/>
                  <a:gd name="T5" fmla="*/ 30 h 249"/>
                  <a:gd name="T6" fmla="*/ 194 w 162"/>
                  <a:gd name="T7" fmla="*/ 20 h 249"/>
                  <a:gd name="T8" fmla="*/ 120 w 162"/>
                  <a:gd name="T9" fmla="*/ 16 h 249"/>
                  <a:gd name="T10" fmla="*/ 61 w 162"/>
                  <a:gd name="T11" fmla="*/ 9 h 249"/>
                  <a:gd name="T12" fmla="*/ 10 w 162"/>
                  <a:gd name="T13" fmla="*/ 94 h 249"/>
                  <a:gd name="T14" fmla="*/ 19 w 162"/>
                  <a:gd name="T15" fmla="*/ 141 h 249"/>
                  <a:gd name="T16" fmla="*/ 15 w 162"/>
                  <a:gd name="T17" fmla="*/ 206 h 249"/>
                  <a:gd name="T18" fmla="*/ 10 w 162"/>
                  <a:gd name="T19" fmla="*/ 361 h 249"/>
                  <a:gd name="T20" fmla="*/ 45 w 162"/>
                  <a:gd name="T21" fmla="*/ 499 h 249"/>
                  <a:gd name="T22" fmla="*/ 205 w 162"/>
                  <a:gd name="T23" fmla="*/ 607 h 249"/>
                  <a:gd name="T24" fmla="*/ 357 w 162"/>
                  <a:gd name="T25" fmla="*/ 499 h 249"/>
                  <a:gd name="T26" fmla="*/ 401 w 162"/>
                  <a:gd name="T27" fmla="*/ 361 h 249"/>
                  <a:gd name="T28" fmla="*/ 392 w 162"/>
                  <a:gd name="T29" fmla="*/ 204 h 249"/>
                  <a:gd name="T30" fmla="*/ 391 w 162"/>
                  <a:gd name="T31" fmla="*/ 153 h 2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62" h="249">
                    <a:moveTo>
                      <a:pt x="156" y="63"/>
                    </a:moveTo>
                    <a:cubicBezTo>
                      <a:pt x="158" y="44"/>
                      <a:pt x="160" y="25"/>
                      <a:pt x="142" y="14"/>
                    </a:cubicBezTo>
                    <a:cubicBezTo>
                      <a:pt x="129" y="6"/>
                      <a:pt x="118" y="11"/>
                      <a:pt x="104" y="12"/>
                    </a:cubicBezTo>
                    <a:cubicBezTo>
                      <a:pt x="95" y="12"/>
                      <a:pt x="87" y="8"/>
                      <a:pt x="77" y="8"/>
                    </a:cubicBezTo>
                    <a:cubicBezTo>
                      <a:pt x="67" y="8"/>
                      <a:pt x="58" y="10"/>
                      <a:pt x="48" y="7"/>
                    </a:cubicBezTo>
                    <a:cubicBezTo>
                      <a:pt x="39" y="4"/>
                      <a:pt x="33" y="0"/>
                      <a:pt x="24" y="4"/>
                    </a:cubicBezTo>
                    <a:cubicBezTo>
                      <a:pt x="11" y="11"/>
                      <a:pt x="0" y="24"/>
                      <a:pt x="4" y="39"/>
                    </a:cubicBezTo>
                    <a:cubicBezTo>
                      <a:pt x="5" y="46"/>
                      <a:pt x="7" y="52"/>
                      <a:pt x="7" y="58"/>
                    </a:cubicBezTo>
                    <a:cubicBezTo>
                      <a:pt x="8" y="64"/>
                      <a:pt x="6" y="82"/>
                      <a:pt x="6" y="85"/>
                    </a:cubicBezTo>
                    <a:cubicBezTo>
                      <a:pt x="1" y="105"/>
                      <a:pt x="3" y="131"/>
                      <a:pt x="4" y="148"/>
                    </a:cubicBezTo>
                    <a:cubicBezTo>
                      <a:pt x="4" y="167"/>
                      <a:pt x="13" y="190"/>
                      <a:pt x="18" y="205"/>
                    </a:cubicBezTo>
                    <a:cubicBezTo>
                      <a:pt x="24" y="218"/>
                      <a:pt x="41" y="249"/>
                      <a:pt x="82" y="249"/>
                    </a:cubicBezTo>
                    <a:cubicBezTo>
                      <a:pt x="122" y="249"/>
                      <a:pt x="137" y="219"/>
                      <a:pt x="143" y="205"/>
                    </a:cubicBezTo>
                    <a:cubicBezTo>
                      <a:pt x="148" y="191"/>
                      <a:pt x="159" y="167"/>
                      <a:pt x="160" y="148"/>
                    </a:cubicBezTo>
                    <a:cubicBezTo>
                      <a:pt x="160" y="131"/>
                      <a:pt x="162" y="104"/>
                      <a:pt x="157" y="84"/>
                    </a:cubicBezTo>
                    <a:cubicBezTo>
                      <a:pt x="156" y="81"/>
                      <a:pt x="155" y="67"/>
                      <a:pt x="156" y="63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6" name="Freeform 811">
                <a:extLst>
                  <a:ext uri="{FF2B5EF4-FFF2-40B4-BE49-F238E27FC236}">
                    <a16:creationId xmlns:a16="http://schemas.microsoft.com/office/drawing/2014/main" id="{C1EF1DC0-1AD5-8EC0-9150-0EF9588E2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2297"/>
                <a:ext cx="534" cy="168"/>
              </a:xfrm>
              <a:custGeom>
                <a:avLst/>
                <a:gdLst>
                  <a:gd name="T0" fmla="*/ 981 w 394"/>
                  <a:gd name="T1" fmla="*/ 15 h 125"/>
                  <a:gd name="T2" fmla="*/ 653 w 394"/>
                  <a:gd name="T3" fmla="*/ 284 h 125"/>
                  <a:gd name="T4" fmla="*/ 454 w 394"/>
                  <a:gd name="T5" fmla="*/ 304 h 125"/>
                  <a:gd name="T6" fmla="*/ 336 w 394"/>
                  <a:gd name="T7" fmla="*/ 284 h 125"/>
                  <a:gd name="T8" fmla="*/ 0 w 394"/>
                  <a:gd name="T9" fmla="*/ 0 h 1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4" h="125">
                    <a:moveTo>
                      <a:pt x="394" y="6"/>
                    </a:moveTo>
                    <a:cubicBezTo>
                      <a:pt x="368" y="52"/>
                      <a:pt x="306" y="105"/>
                      <a:pt x="263" y="117"/>
                    </a:cubicBezTo>
                    <a:cubicBezTo>
                      <a:pt x="238" y="124"/>
                      <a:pt x="223" y="125"/>
                      <a:pt x="182" y="125"/>
                    </a:cubicBezTo>
                    <a:cubicBezTo>
                      <a:pt x="165" y="124"/>
                      <a:pt x="151" y="121"/>
                      <a:pt x="135" y="117"/>
                    </a:cubicBezTo>
                    <a:cubicBezTo>
                      <a:pt x="92" y="105"/>
                      <a:pt x="24" y="44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AE7A6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7" name="Freeform 812">
                <a:extLst>
                  <a:ext uri="{FF2B5EF4-FFF2-40B4-BE49-F238E27FC236}">
                    <a16:creationId xmlns:a16="http://schemas.microsoft.com/office/drawing/2014/main" id="{28E29E82-BD18-9B01-E448-04B3795DC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8" y="1261"/>
                <a:ext cx="102" cy="18"/>
              </a:xfrm>
              <a:custGeom>
                <a:avLst/>
                <a:gdLst>
                  <a:gd name="T0" fmla="*/ 0 w 75"/>
                  <a:gd name="T1" fmla="*/ 1 h 13"/>
                  <a:gd name="T2" fmla="*/ 26 w 75"/>
                  <a:gd name="T3" fmla="*/ 24 h 13"/>
                  <a:gd name="T4" fmla="*/ 78 w 75"/>
                  <a:gd name="T5" fmla="*/ 35 h 13"/>
                  <a:gd name="T6" fmla="*/ 146 w 75"/>
                  <a:gd name="T7" fmla="*/ 29 h 13"/>
                  <a:gd name="T8" fmla="*/ 180 w 75"/>
                  <a:gd name="T9" fmla="*/ 11 h 13"/>
                  <a:gd name="T10" fmla="*/ 189 w 75"/>
                  <a:gd name="T11" fmla="*/ 0 h 13"/>
                  <a:gd name="T12" fmla="*/ 139 w 75"/>
                  <a:gd name="T13" fmla="*/ 1 h 13"/>
                  <a:gd name="T14" fmla="*/ 117 w 75"/>
                  <a:gd name="T15" fmla="*/ 0 h 13"/>
                  <a:gd name="T16" fmla="*/ 92 w 75"/>
                  <a:gd name="T17" fmla="*/ 1 h 13"/>
                  <a:gd name="T18" fmla="*/ 61 w 75"/>
                  <a:gd name="T19" fmla="*/ 0 h 13"/>
                  <a:gd name="T20" fmla="*/ 1 w 7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5" h="13">
                    <a:moveTo>
                      <a:pt x="0" y="1"/>
                    </a:moveTo>
                    <a:cubicBezTo>
                      <a:pt x="1" y="3"/>
                      <a:pt x="8" y="7"/>
                      <a:pt x="10" y="9"/>
                    </a:cubicBezTo>
                    <a:cubicBezTo>
                      <a:pt x="15" y="12"/>
                      <a:pt x="22" y="13"/>
                      <a:pt x="31" y="13"/>
                    </a:cubicBezTo>
                    <a:cubicBezTo>
                      <a:pt x="40" y="13"/>
                      <a:pt x="53" y="13"/>
                      <a:pt x="58" y="11"/>
                    </a:cubicBezTo>
                    <a:cubicBezTo>
                      <a:pt x="64" y="9"/>
                      <a:pt x="68" y="6"/>
                      <a:pt x="71" y="4"/>
                    </a:cubicBezTo>
                    <a:cubicBezTo>
                      <a:pt x="71" y="4"/>
                      <a:pt x="75" y="2"/>
                      <a:pt x="75" y="0"/>
                    </a:cubicBezTo>
                    <a:cubicBezTo>
                      <a:pt x="73" y="1"/>
                      <a:pt x="60" y="1"/>
                      <a:pt x="55" y="1"/>
                    </a:cubicBezTo>
                    <a:cubicBezTo>
                      <a:pt x="52" y="0"/>
                      <a:pt x="49" y="0"/>
                      <a:pt x="46" y="0"/>
                    </a:cubicBezTo>
                    <a:cubicBezTo>
                      <a:pt x="42" y="0"/>
                      <a:pt x="41" y="1"/>
                      <a:pt x="37" y="1"/>
                    </a:cubicBezTo>
                    <a:cubicBezTo>
                      <a:pt x="34" y="0"/>
                      <a:pt x="29" y="0"/>
                      <a:pt x="24" y="0"/>
                    </a:cubicBezTo>
                    <a:cubicBezTo>
                      <a:pt x="20" y="1"/>
                      <a:pt x="6" y="1"/>
                      <a:pt x="1" y="0"/>
                    </a:cubicBezTo>
                  </a:path>
                </a:pathLst>
              </a:custGeom>
              <a:solidFill>
                <a:srgbClr val="FEE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8" name="Freeform 813">
                <a:extLst>
                  <a:ext uri="{FF2B5EF4-FFF2-40B4-BE49-F238E27FC236}">
                    <a16:creationId xmlns:a16="http://schemas.microsoft.com/office/drawing/2014/main" id="{0291F321-72E4-0526-E4B7-5B64FEABB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0" y="1151"/>
                <a:ext cx="60" cy="24"/>
              </a:xfrm>
              <a:custGeom>
                <a:avLst/>
                <a:gdLst>
                  <a:gd name="T0" fmla="*/ 0 w 44"/>
                  <a:gd name="T1" fmla="*/ 23 h 18"/>
                  <a:gd name="T2" fmla="*/ 48 w 44"/>
                  <a:gd name="T3" fmla="*/ 1 h 18"/>
                  <a:gd name="T4" fmla="*/ 102 w 44"/>
                  <a:gd name="T5" fmla="*/ 23 h 18"/>
                  <a:gd name="T6" fmla="*/ 98 w 44"/>
                  <a:gd name="T7" fmla="*/ 36 h 18"/>
                  <a:gd name="T8" fmla="*/ 57 w 44"/>
                  <a:gd name="T9" fmla="*/ 41 h 18"/>
                  <a:gd name="T10" fmla="*/ 0 w 44"/>
                  <a:gd name="T11" fmla="*/ 23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18">
                    <a:moveTo>
                      <a:pt x="0" y="10"/>
                    </a:moveTo>
                    <a:cubicBezTo>
                      <a:pt x="5" y="6"/>
                      <a:pt x="7" y="2"/>
                      <a:pt x="19" y="1"/>
                    </a:cubicBezTo>
                    <a:cubicBezTo>
                      <a:pt x="32" y="0"/>
                      <a:pt x="37" y="9"/>
                      <a:pt x="40" y="10"/>
                    </a:cubicBezTo>
                    <a:cubicBezTo>
                      <a:pt x="44" y="11"/>
                      <a:pt x="42" y="14"/>
                      <a:pt x="39" y="15"/>
                    </a:cubicBezTo>
                    <a:cubicBezTo>
                      <a:pt x="36" y="16"/>
                      <a:pt x="27" y="15"/>
                      <a:pt x="23" y="17"/>
                    </a:cubicBezTo>
                    <a:cubicBezTo>
                      <a:pt x="19" y="18"/>
                      <a:pt x="8" y="15"/>
                      <a:pt x="0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29" name="Freeform 814">
                <a:extLst>
                  <a:ext uri="{FF2B5EF4-FFF2-40B4-BE49-F238E27FC236}">
                    <a16:creationId xmlns:a16="http://schemas.microsoft.com/office/drawing/2014/main" id="{914F763E-53DF-8412-9384-88D1B131D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4" y="1152"/>
                <a:ext cx="24" cy="22"/>
              </a:xfrm>
              <a:custGeom>
                <a:avLst/>
                <a:gdLst>
                  <a:gd name="T0" fmla="*/ 21 w 18"/>
                  <a:gd name="T1" fmla="*/ 0 h 16"/>
                  <a:gd name="T2" fmla="*/ 7 w 18"/>
                  <a:gd name="T3" fmla="*/ 6 h 16"/>
                  <a:gd name="T4" fmla="*/ 0 w 18"/>
                  <a:gd name="T5" fmla="*/ 21 h 16"/>
                  <a:gd name="T6" fmla="*/ 12 w 18"/>
                  <a:gd name="T7" fmla="*/ 40 h 16"/>
                  <a:gd name="T8" fmla="*/ 27 w 18"/>
                  <a:gd name="T9" fmla="*/ 41 h 16"/>
                  <a:gd name="T10" fmla="*/ 43 w 18"/>
                  <a:gd name="T11" fmla="*/ 21 h 16"/>
                  <a:gd name="T12" fmla="*/ 33 w 18"/>
                  <a:gd name="T13" fmla="*/ 1 h 16"/>
                  <a:gd name="T14" fmla="*/ 21 w 18"/>
                  <a:gd name="T15" fmla="*/ 0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16">
                    <a:moveTo>
                      <a:pt x="9" y="0"/>
                    </a:moveTo>
                    <a:cubicBezTo>
                      <a:pt x="7" y="1"/>
                      <a:pt x="4" y="1"/>
                      <a:pt x="3" y="2"/>
                    </a:cubicBezTo>
                    <a:cubicBezTo>
                      <a:pt x="1" y="3"/>
                      <a:pt x="0" y="5"/>
                      <a:pt x="0" y="8"/>
                    </a:cubicBezTo>
                    <a:cubicBezTo>
                      <a:pt x="0" y="11"/>
                      <a:pt x="2" y="14"/>
                      <a:pt x="5" y="15"/>
                    </a:cubicBezTo>
                    <a:cubicBezTo>
                      <a:pt x="7" y="16"/>
                      <a:pt x="9" y="16"/>
                      <a:pt x="11" y="16"/>
                    </a:cubicBezTo>
                    <a:cubicBezTo>
                      <a:pt x="15" y="15"/>
                      <a:pt x="18" y="12"/>
                      <a:pt x="18" y="8"/>
                    </a:cubicBezTo>
                    <a:cubicBezTo>
                      <a:pt x="18" y="5"/>
                      <a:pt x="16" y="2"/>
                      <a:pt x="14" y="1"/>
                    </a:cubicBezTo>
                    <a:cubicBezTo>
                      <a:pt x="13" y="0"/>
                      <a:pt x="11" y="0"/>
                      <a:pt x="9" y="0"/>
                    </a:cubicBezTo>
                    <a:close/>
                  </a:path>
                </a:pathLst>
              </a:custGeom>
              <a:solidFill>
                <a:srgbClr val="6B5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0" name="Freeform 815">
                <a:extLst>
                  <a:ext uri="{FF2B5EF4-FFF2-40B4-BE49-F238E27FC236}">
                    <a16:creationId xmlns:a16="http://schemas.microsoft.com/office/drawing/2014/main" id="{E803746A-E823-BA5C-EC92-B6046C7FD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684"/>
                <a:ext cx="3" cy="4"/>
              </a:xfrm>
              <a:custGeom>
                <a:avLst/>
                <a:gdLst>
                  <a:gd name="T0" fmla="*/ 0 w 2"/>
                  <a:gd name="T1" fmla="*/ 7 h 3"/>
                  <a:gd name="T2" fmla="*/ 8 w 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1" y="2"/>
                      <a:pt x="1" y="1"/>
                      <a:pt x="2" y="0"/>
                    </a:cubicBezTo>
                  </a:path>
                </a:pathLst>
              </a:custGeom>
              <a:noFill/>
              <a:ln w="4763" cap="rnd">
                <a:solidFill>
                  <a:srgbClr val="D1AF9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1" name="Freeform 816">
                <a:extLst>
                  <a:ext uri="{FF2B5EF4-FFF2-40B4-BE49-F238E27FC236}">
                    <a16:creationId xmlns:a16="http://schemas.microsoft.com/office/drawing/2014/main" id="{0141DA64-D1A8-2E37-12B5-75BAE2779D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7" y="1677"/>
                <a:ext cx="31" cy="33"/>
              </a:xfrm>
              <a:custGeom>
                <a:avLst/>
                <a:gdLst>
                  <a:gd name="T0" fmla="*/ 27 w 23"/>
                  <a:gd name="T1" fmla="*/ 0 h 24"/>
                  <a:gd name="T2" fmla="*/ 57 w 23"/>
                  <a:gd name="T3" fmla="*/ 32 h 24"/>
                  <a:gd name="T4" fmla="*/ 27 w 23"/>
                  <a:gd name="T5" fmla="*/ 62 h 24"/>
                  <a:gd name="T6" fmla="*/ 0 w 23"/>
                  <a:gd name="T7" fmla="*/ 4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24">
                    <a:moveTo>
                      <a:pt x="11" y="0"/>
                    </a:moveTo>
                    <a:cubicBezTo>
                      <a:pt x="18" y="0"/>
                      <a:pt x="23" y="5"/>
                      <a:pt x="23" y="12"/>
                    </a:cubicBezTo>
                    <a:cubicBezTo>
                      <a:pt x="23" y="19"/>
                      <a:pt x="18" y="24"/>
                      <a:pt x="11" y="24"/>
                    </a:cubicBezTo>
                    <a:cubicBezTo>
                      <a:pt x="6" y="24"/>
                      <a:pt x="2" y="21"/>
                      <a:pt x="0" y="17"/>
                    </a:cubicBezTo>
                  </a:path>
                </a:pathLst>
              </a:custGeom>
              <a:noFill/>
              <a:ln w="4763" cap="rnd">
                <a:solidFill>
                  <a:srgbClr val="D1AF9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2" name="Oval 817">
                <a:extLst>
                  <a:ext uri="{FF2B5EF4-FFF2-40B4-BE49-F238E27FC236}">
                    <a16:creationId xmlns:a16="http://schemas.microsoft.com/office/drawing/2014/main" id="{07CD9E8E-9C44-D5AE-5D12-4F267A855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7" y="1688"/>
                <a:ext cx="9" cy="10"/>
              </a:xfrm>
              <a:prstGeom prst="ellipse">
                <a:avLst/>
              </a:prstGeom>
              <a:noFill/>
              <a:ln w="4763" cap="rnd">
                <a:solidFill>
                  <a:srgbClr val="D1AF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933" name="Freeform 818">
                <a:extLst>
                  <a:ext uri="{FF2B5EF4-FFF2-40B4-BE49-F238E27FC236}">
                    <a16:creationId xmlns:a16="http://schemas.microsoft.com/office/drawing/2014/main" id="{9B3D461F-67F0-B54B-96F5-2C4881FF5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1" y="1451"/>
                <a:ext cx="147" cy="15"/>
              </a:xfrm>
              <a:custGeom>
                <a:avLst/>
                <a:gdLst>
                  <a:gd name="T0" fmla="*/ 0 w 109"/>
                  <a:gd name="T1" fmla="*/ 1 h 11"/>
                  <a:gd name="T2" fmla="*/ 24 w 109"/>
                  <a:gd name="T3" fmla="*/ 5 h 11"/>
                  <a:gd name="T4" fmla="*/ 51 w 109"/>
                  <a:gd name="T5" fmla="*/ 5 h 11"/>
                  <a:gd name="T6" fmla="*/ 146 w 109"/>
                  <a:gd name="T7" fmla="*/ 20 h 11"/>
                  <a:gd name="T8" fmla="*/ 178 w 109"/>
                  <a:gd name="T9" fmla="*/ 26 h 11"/>
                  <a:gd name="T10" fmla="*/ 267 w 109"/>
                  <a:gd name="T11" fmla="*/ 26 h 11"/>
                  <a:gd name="T12" fmla="*/ 267 w 109"/>
                  <a:gd name="T13" fmla="*/ 26 h 11"/>
                  <a:gd name="T14" fmla="*/ 267 w 109"/>
                  <a:gd name="T15" fmla="*/ 26 h 11"/>
                  <a:gd name="T16" fmla="*/ 267 w 109"/>
                  <a:gd name="T17" fmla="*/ 26 h 11"/>
                  <a:gd name="T18" fmla="*/ 178 w 109"/>
                  <a:gd name="T19" fmla="*/ 20 h 11"/>
                  <a:gd name="T20" fmla="*/ 147 w 109"/>
                  <a:gd name="T21" fmla="*/ 15 h 11"/>
                  <a:gd name="T22" fmla="*/ 51 w 109"/>
                  <a:gd name="T23" fmla="*/ 0 h 11"/>
                  <a:gd name="T24" fmla="*/ 24 w 109"/>
                  <a:gd name="T25" fmla="*/ 0 h 11"/>
                  <a:gd name="T26" fmla="*/ 0 w 109"/>
                  <a:gd name="T27" fmla="*/ 1 h 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9" h="11">
                    <a:moveTo>
                      <a:pt x="0" y="1"/>
                    </a:moveTo>
                    <a:cubicBezTo>
                      <a:pt x="10" y="2"/>
                      <a:pt x="10" y="2"/>
                      <a:pt x="10" y="2"/>
                    </a:cubicBezTo>
                    <a:cubicBezTo>
                      <a:pt x="15" y="3"/>
                      <a:pt x="21" y="2"/>
                      <a:pt x="21" y="2"/>
                    </a:cubicBezTo>
                    <a:cubicBezTo>
                      <a:pt x="34" y="4"/>
                      <a:pt x="48" y="6"/>
                      <a:pt x="59" y="8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85" y="11"/>
                      <a:pt x="101" y="10"/>
                      <a:pt x="109" y="10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09" y="10"/>
                      <a:pt x="109" y="10"/>
                      <a:pt x="109" y="10"/>
                    </a:cubicBezTo>
                    <a:cubicBezTo>
                      <a:pt x="101" y="10"/>
                      <a:pt x="85" y="9"/>
                      <a:pt x="73" y="8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48" y="4"/>
                      <a:pt x="34" y="2"/>
                      <a:pt x="21" y="0"/>
                    </a:cubicBezTo>
                    <a:cubicBezTo>
                      <a:pt x="21" y="0"/>
                      <a:pt x="15" y="1"/>
                      <a:pt x="10" y="0"/>
                    </a:cubicBezTo>
                    <a:cubicBezTo>
                      <a:pt x="1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CDA8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4" name="Freeform 819">
                <a:extLst>
                  <a:ext uri="{FF2B5EF4-FFF2-40B4-BE49-F238E27FC236}">
                    <a16:creationId xmlns:a16="http://schemas.microsoft.com/office/drawing/2014/main" id="{C360D8A5-A1F2-E502-0C82-FD1BA78E8B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2170"/>
                <a:ext cx="43" cy="10"/>
              </a:xfrm>
              <a:custGeom>
                <a:avLst/>
                <a:gdLst>
                  <a:gd name="T0" fmla="*/ 0 w 32"/>
                  <a:gd name="T1" fmla="*/ 20 h 7"/>
                  <a:gd name="T2" fmla="*/ 36 w 32"/>
                  <a:gd name="T3" fmla="*/ 0 h 7"/>
                  <a:gd name="T4" fmla="*/ 78 w 32"/>
                  <a:gd name="T5" fmla="*/ 2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7">
                    <a:moveTo>
                      <a:pt x="0" y="7"/>
                    </a:moveTo>
                    <a:cubicBezTo>
                      <a:pt x="7" y="2"/>
                      <a:pt x="8" y="0"/>
                      <a:pt x="15" y="0"/>
                    </a:cubicBezTo>
                    <a:cubicBezTo>
                      <a:pt x="22" y="0"/>
                      <a:pt x="24" y="2"/>
                      <a:pt x="32" y="7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5" name="Freeform 820">
                <a:extLst>
                  <a:ext uri="{FF2B5EF4-FFF2-40B4-BE49-F238E27FC236}">
                    <a16:creationId xmlns:a16="http://schemas.microsoft.com/office/drawing/2014/main" id="{E19CF790-8FCE-D4A4-CB54-38EAD0CCF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2176"/>
                <a:ext cx="27" cy="8"/>
              </a:xfrm>
              <a:custGeom>
                <a:avLst/>
                <a:gdLst>
                  <a:gd name="T0" fmla="*/ 0 w 20"/>
                  <a:gd name="T1" fmla="*/ 0 h 6"/>
                  <a:gd name="T2" fmla="*/ 49 w 20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6">
                    <a:moveTo>
                      <a:pt x="0" y="0"/>
                    </a:moveTo>
                    <a:cubicBezTo>
                      <a:pt x="2" y="6"/>
                      <a:pt x="17" y="6"/>
                      <a:pt x="20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6" name="Freeform 821">
                <a:extLst>
                  <a:ext uri="{FF2B5EF4-FFF2-40B4-BE49-F238E27FC236}">
                    <a16:creationId xmlns:a16="http://schemas.microsoft.com/office/drawing/2014/main" id="{BB024BD2-C4D4-60D3-3107-6C81BE9F9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1450"/>
                <a:ext cx="26" cy="15"/>
              </a:xfrm>
              <a:custGeom>
                <a:avLst/>
                <a:gdLst>
                  <a:gd name="T0" fmla="*/ 0 w 19"/>
                  <a:gd name="T1" fmla="*/ 0 h 11"/>
                  <a:gd name="T2" fmla="*/ 21 w 19"/>
                  <a:gd name="T3" fmla="*/ 27 h 11"/>
                  <a:gd name="T4" fmla="*/ 49 w 19"/>
                  <a:gd name="T5" fmla="*/ 1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0" y="0"/>
                    </a:moveTo>
                    <a:cubicBezTo>
                      <a:pt x="3" y="7"/>
                      <a:pt x="5" y="11"/>
                      <a:pt x="8" y="11"/>
                    </a:cubicBezTo>
                    <a:cubicBezTo>
                      <a:pt x="11" y="11"/>
                      <a:pt x="15" y="7"/>
                      <a:pt x="19" y="1"/>
                    </a:cubicBezTo>
                  </a:path>
                </a:pathLst>
              </a:custGeom>
              <a:noFill/>
              <a:ln w="4763" cap="rnd">
                <a:solidFill>
                  <a:srgbClr val="BB8D7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7" name="Freeform 822">
                <a:extLst>
                  <a:ext uri="{FF2B5EF4-FFF2-40B4-BE49-F238E27FC236}">
                    <a16:creationId xmlns:a16="http://schemas.microsoft.com/office/drawing/2014/main" id="{782D9869-2FCB-6C25-52DC-C459021E12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5" y="1204"/>
                <a:ext cx="73" cy="35"/>
              </a:xfrm>
              <a:custGeom>
                <a:avLst/>
                <a:gdLst>
                  <a:gd name="T0" fmla="*/ 27 w 54"/>
                  <a:gd name="T1" fmla="*/ 0 h 26"/>
                  <a:gd name="T2" fmla="*/ 9 w 54"/>
                  <a:gd name="T3" fmla="*/ 43 h 26"/>
                  <a:gd name="T4" fmla="*/ 32 w 54"/>
                  <a:gd name="T5" fmla="*/ 47 h 26"/>
                  <a:gd name="T6" fmla="*/ 58 w 54"/>
                  <a:gd name="T7" fmla="*/ 63 h 26"/>
                  <a:gd name="T8" fmla="*/ 72 w 54"/>
                  <a:gd name="T9" fmla="*/ 63 h 26"/>
                  <a:gd name="T10" fmla="*/ 100 w 54"/>
                  <a:gd name="T11" fmla="*/ 48 h 26"/>
                  <a:gd name="T12" fmla="*/ 120 w 54"/>
                  <a:gd name="T13" fmla="*/ 47 h 26"/>
                  <a:gd name="T14" fmla="*/ 108 w 54"/>
                  <a:gd name="T15" fmla="*/ 1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4" h="26">
                    <a:moveTo>
                      <a:pt x="11" y="0"/>
                    </a:moveTo>
                    <a:cubicBezTo>
                      <a:pt x="7" y="0"/>
                      <a:pt x="0" y="11"/>
                      <a:pt x="4" y="18"/>
                    </a:cubicBezTo>
                    <a:cubicBezTo>
                      <a:pt x="8" y="22"/>
                      <a:pt x="10" y="18"/>
                      <a:pt x="13" y="19"/>
                    </a:cubicBezTo>
                    <a:cubicBezTo>
                      <a:pt x="15" y="20"/>
                      <a:pt x="18" y="24"/>
                      <a:pt x="24" y="26"/>
                    </a:cubicBezTo>
                    <a:cubicBezTo>
                      <a:pt x="26" y="26"/>
                      <a:pt x="26" y="26"/>
                      <a:pt x="29" y="26"/>
                    </a:cubicBezTo>
                    <a:cubicBezTo>
                      <a:pt x="35" y="24"/>
                      <a:pt x="38" y="20"/>
                      <a:pt x="41" y="20"/>
                    </a:cubicBezTo>
                    <a:cubicBezTo>
                      <a:pt x="44" y="19"/>
                      <a:pt x="46" y="23"/>
                      <a:pt x="49" y="19"/>
                    </a:cubicBezTo>
                    <a:cubicBezTo>
                      <a:pt x="54" y="12"/>
                      <a:pt x="48" y="1"/>
                      <a:pt x="44" y="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8" name="Freeform 823">
                <a:extLst>
                  <a:ext uri="{FF2B5EF4-FFF2-40B4-BE49-F238E27FC236}">
                    <a16:creationId xmlns:a16="http://schemas.microsoft.com/office/drawing/2014/main" id="{C0D8838D-D216-0A66-9D99-8361F7FE2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1267"/>
                <a:ext cx="65" cy="3"/>
              </a:xfrm>
              <a:custGeom>
                <a:avLst/>
                <a:gdLst>
                  <a:gd name="T0" fmla="*/ 119 w 48"/>
                  <a:gd name="T1" fmla="*/ 0 h 2"/>
                  <a:gd name="T2" fmla="*/ 103 w 48"/>
                  <a:gd name="T3" fmla="*/ 5 h 2"/>
                  <a:gd name="T4" fmla="*/ 77 w 48"/>
                  <a:gd name="T5" fmla="*/ 8 h 2"/>
                  <a:gd name="T6" fmla="*/ 50 w 48"/>
                  <a:gd name="T7" fmla="*/ 8 h 2"/>
                  <a:gd name="T8" fmla="*/ 35 w 48"/>
                  <a:gd name="T9" fmla="*/ 5 h 2"/>
                  <a:gd name="T10" fmla="*/ 0 w 48"/>
                  <a:gd name="T11" fmla="*/ 0 h 2"/>
                  <a:gd name="T12" fmla="*/ 0 w 48"/>
                  <a:gd name="T13" fmla="*/ 0 h 2"/>
                  <a:gd name="T14" fmla="*/ 0 w 48"/>
                  <a:gd name="T15" fmla="*/ 0 h 2"/>
                  <a:gd name="T16" fmla="*/ 33 w 48"/>
                  <a:gd name="T17" fmla="*/ 0 h 2"/>
                  <a:gd name="T18" fmla="*/ 50 w 48"/>
                  <a:gd name="T19" fmla="*/ 5 h 2"/>
                  <a:gd name="T20" fmla="*/ 77 w 48"/>
                  <a:gd name="T21" fmla="*/ 5 h 2"/>
                  <a:gd name="T22" fmla="*/ 99 w 48"/>
                  <a:gd name="T23" fmla="*/ 0 h 2"/>
                  <a:gd name="T24" fmla="*/ 119 w 48"/>
                  <a:gd name="T25" fmla="*/ 0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2">
                    <a:moveTo>
                      <a:pt x="48" y="0"/>
                    </a:moveTo>
                    <a:cubicBezTo>
                      <a:pt x="41" y="1"/>
                      <a:pt x="41" y="1"/>
                      <a:pt x="41" y="1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9" y="2"/>
                      <a:pt x="3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"/>
                      <a:pt x="9" y="1"/>
                      <a:pt x="13" y="0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8" y="0"/>
                      <a:pt x="48" y="0"/>
                      <a:pt x="48" y="0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39" name="Freeform 824">
                <a:extLst>
                  <a:ext uri="{FF2B5EF4-FFF2-40B4-BE49-F238E27FC236}">
                    <a16:creationId xmlns:a16="http://schemas.microsoft.com/office/drawing/2014/main" id="{1F11EAF6-A847-5731-1832-6BEEDFC5E5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2" y="1274"/>
                <a:ext cx="77" cy="6"/>
              </a:xfrm>
              <a:custGeom>
                <a:avLst/>
                <a:gdLst>
                  <a:gd name="T0" fmla="*/ 140 w 57"/>
                  <a:gd name="T1" fmla="*/ 0 h 5"/>
                  <a:gd name="T2" fmla="*/ 140 w 57"/>
                  <a:gd name="T3" fmla="*/ 0 h 5"/>
                  <a:gd name="T4" fmla="*/ 119 w 57"/>
                  <a:gd name="T5" fmla="*/ 2 h 5"/>
                  <a:gd name="T6" fmla="*/ 57 w 57"/>
                  <a:gd name="T7" fmla="*/ 7 h 5"/>
                  <a:gd name="T8" fmla="*/ 51 w 57"/>
                  <a:gd name="T9" fmla="*/ 7 h 5"/>
                  <a:gd name="T10" fmla="*/ 0 w 57"/>
                  <a:gd name="T11" fmla="*/ 2 h 5"/>
                  <a:gd name="T12" fmla="*/ 0 w 57"/>
                  <a:gd name="T13" fmla="*/ 2 h 5"/>
                  <a:gd name="T14" fmla="*/ 51 w 57"/>
                  <a:gd name="T15" fmla="*/ 8 h 5"/>
                  <a:gd name="T16" fmla="*/ 57 w 57"/>
                  <a:gd name="T17" fmla="*/ 8 h 5"/>
                  <a:gd name="T18" fmla="*/ 120 w 57"/>
                  <a:gd name="T19" fmla="*/ 6 h 5"/>
                  <a:gd name="T20" fmla="*/ 140 w 57"/>
                  <a:gd name="T21" fmla="*/ 0 h 5"/>
                  <a:gd name="T22" fmla="*/ 140 w 57"/>
                  <a:gd name="T23" fmla="*/ 0 h 5"/>
                  <a:gd name="T24" fmla="*/ 140 w 57"/>
                  <a:gd name="T25" fmla="*/ 0 h 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">
                    <a:moveTo>
                      <a:pt x="57" y="0"/>
                    </a:moveTo>
                    <a:cubicBezTo>
                      <a:pt x="56" y="0"/>
                      <a:pt x="57" y="0"/>
                      <a:pt x="57" y="0"/>
                    </a:cubicBezTo>
                    <a:cubicBezTo>
                      <a:pt x="54" y="2"/>
                      <a:pt x="51" y="1"/>
                      <a:pt x="48" y="2"/>
                    </a:cubicBezTo>
                    <a:cubicBezTo>
                      <a:pt x="43" y="4"/>
                      <a:pt x="31" y="4"/>
                      <a:pt x="23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14" y="4"/>
                      <a:pt x="4" y="4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" y="4"/>
                      <a:pt x="11" y="5"/>
                      <a:pt x="21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32" y="5"/>
                      <a:pt x="43" y="5"/>
                      <a:pt x="49" y="3"/>
                    </a:cubicBezTo>
                    <a:cubicBezTo>
                      <a:pt x="52" y="1"/>
                      <a:pt x="54" y="2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0" name="Freeform 825">
                <a:extLst>
                  <a:ext uri="{FF2B5EF4-FFF2-40B4-BE49-F238E27FC236}">
                    <a16:creationId xmlns:a16="http://schemas.microsoft.com/office/drawing/2014/main" id="{7B865703-0410-6EF2-E518-142B8D711C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2" y="1124"/>
                <a:ext cx="58" cy="20"/>
              </a:xfrm>
              <a:custGeom>
                <a:avLst/>
                <a:gdLst>
                  <a:gd name="T0" fmla="*/ 0 w 43"/>
                  <a:gd name="T1" fmla="*/ 36 h 15"/>
                  <a:gd name="T2" fmla="*/ 105 w 43"/>
                  <a:gd name="T3" fmla="*/ 21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15">
                    <a:moveTo>
                      <a:pt x="0" y="15"/>
                    </a:moveTo>
                    <a:cubicBezTo>
                      <a:pt x="8" y="1"/>
                      <a:pt x="33" y="0"/>
                      <a:pt x="43" y="9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1" name="Freeform 826">
                <a:extLst>
                  <a:ext uri="{FF2B5EF4-FFF2-40B4-BE49-F238E27FC236}">
                    <a16:creationId xmlns:a16="http://schemas.microsoft.com/office/drawing/2014/main" id="{C8928227-2526-5FAD-0454-D4B5B48D75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0" y="1151"/>
                <a:ext cx="60" cy="24"/>
              </a:xfrm>
              <a:custGeom>
                <a:avLst/>
                <a:gdLst>
                  <a:gd name="T0" fmla="*/ 0 w 44"/>
                  <a:gd name="T1" fmla="*/ 23 h 18"/>
                  <a:gd name="T2" fmla="*/ 48 w 44"/>
                  <a:gd name="T3" fmla="*/ 1 h 18"/>
                  <a:gd name="T4" fmla="*/ 102 w 44"/>
                  <a:gd name="T5" fmla="*/ 23 h 18"/>
                  <a:gd name="T6" fmla="*/ 98 w 44"/>
                  <a:gd name="T7" fmla="*/ 36 h 18"/>
                  <a:gd name="T8" fmla="*/ 57 w 44"/>
                  <a:gd name="T9" fmla="*/ 41 h 18"/>
                  <a:gd name="T10" fmla="*/ 0 w 44"/>
                  <a:gd name="T11" fmla="*/ 23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18">
                    <a:moveTo>
                      <a:pt x="0" y="10"/>
                    </a:moveTo>
                    <a:cubicBezTo>
                      <a:pt x="5" y="6"/>
                      <a:pt x="7" y="2"/>
                      <a:pt x="19" y="1"/>
                    </a:cubicBezTo>
                    <a:cubicBezTo>
                      <a:pt x="32" y="0"/>
                      <a:pt x="37" y="9"/>
                      <a:pt x="40" y="10"/>
                    </a:cubicBezTo>
                    <a:cubicBezTo>
                      <a:pt x="44" y="11"/>
                      <a:pt x="42" y="14"/>
                      <a:pt x="39" y="15"/>
                    </a:cubicBezTo>
                    <a:cubicBezTo>
                      <a:pt x="36" y="16"/>
                      <a:pt x="27" y="15"/>
                      <a:pt x="23" y="17"/>
                    </a:cubicBezTo>
                    <a:cubicBezTo>
                      <a:pt x="19" y="18"/>
                      <a:pt x="8" y="15"/>
                      <a:pt x="0" y="10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2" name="Oval 827">
                <a:extLst>
                  <a:ext uri="{FF2B5EF4-FFF2-40B4-BE49-F238E27FC236}">
                    <a16:creationId xmlns:a16="http://schemas.microsoft.com/office/drawing/2014/main" id="{DB0C5DDA-5629-F713-511B-9D79026A6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3" y="1161"/>
                <a:ext cx="5" cy="5"/>
              </a:xfrm>
              <a:prstGeom prst="ellipse">
                <a:avLst/>
              </a:prstGeom>
              <a:solidFill>
                <a:srgbClr val="333333"/>
              </a:solidFill>
              <a:ln w="4763" cap="rnd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943" name="Freeform 828">
                <a:extLst>
                  <a:ext uri="{FF2B5EF4-FFF2-40B4-BE49-F238E27FC236}">
                    <a16:creationId xmlns:a16="http://schemas.microsoft.com/office/drawing/2014/main" id="{3CA86A89-36CF-1C23-566F-170F7B99F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3601"/>
                <a:ext cx="3" cy="20"/>
              </a:xfrm>
              <a:custGeom>
                <a:avLst/>
                <a:gdLst>
                  <a:gd name="T0" fmla="*/ 8 w 2"/>
                  <a:gd name="T1" fmla="*/ 0 h 15"/>
                  <a:gd name="T2" fmla="*/ 0 w 2"/>
                  <a:gd name="T3" fmla="*/ 36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5">
                    <a:moveTo>
                      <a:pt x="2" y="0"/>
                    </a:moveTo>
                    <a:cubicBezTo>
                      <a:pt x="2" y="4"/>
                      <a:pt x="0" y="15"/>
                      <a:pt x="0" y="1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4" name="Freeform 829">
                <a:extLst>
                  <a:ext uri="{FF2B5EF4-FFF2-40B4-BE49-F238E27FC236}">
                    <a16:creationId xmlns:a16="http://schemas.microsoft.com/office/drawing/2014/main" id="{001D353A-5C8A-73C8-A39A-F20E2D64E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1761"/>
                <a:ext cx="173" cy="27"/>
              </a:xfrm>
              <a:custGeom>
                <a:avLst/>
                <a:gdLst>
                  <a:gd name="T0" fmla="*/ 0 w 127"/>
                  <a:gd name="T1" fmla="*/ 0 h 20"/>
                  <a:gd name="T2" fmla="*/ 247 w 127"/>
                  <a:gd name="T3" fmla="*/ 15 h 20"/>
                  <a:gd name="T4" fmla="*/ 321 w 127"/>
                  <a:gd name="T5" fmla="*/ 0 h 20"/>
                  <a:gd name="T6" fmla="*/ 321 w 127"/>
                  <a:gd name="T7" fmla="*/ 0 h 20"/>
                  <a:gd name="T8" fmla="*/ 247 w 127"/>
                  <a:gd name="T9" fmla="*/ 9 h 20"/>
                  <a:gd name="T10" fmla="*/ 0 w 127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7" h="20">
                    <a:moveTo>
                      <a:pt x="0" y="0"/>
                    </a:moveTo>
                    <a:cubicBezTo>
                      <a:pt x="26" y="20"/>
                      <a:pt x="64" y="13"/>
                      <a:pt x="98" y="6"/>
                    </a:cubicBezTo>
                    <a:cubicBezTo>
                      <a:pt x="109" y="4"/>
                      <a:pt x="118" y="1"/>
                      <a:pt x="127" y="0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18" y="1"/>
                      <a:pt x="108" y="2"/>
                      <a:pt x="98" y="4"/>
                    </a:cubicBezTo>
                    <a:cubicBezTo>
                      <a:pt x="64" y="11"/>
                      <a:pt x="25" y="19"/>
                      <a:pt x="0" y="0"/>
                    </a:cubicBezTo>
                    <a:close/>
                  </a:path>
                </a:pathLst>
              </a:custGeom>
              <a:solidFill>
                <a:srgbClr val="AE7A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5" name="Freeform 830">
                <a:extLst>
                  <a:ext uri="{FF2B5EF4-FFF2-40B4-BE49-F238E27FC236}">
                    <a16:creationId xmlns:a16="http://schemas.microsoft.com/office/drawing/2014/main" id="{DA1AE6A0-F1B9-173C-B704-9B5CFA4B2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7" y="1142"/>
                <a:ext cx="57" cy="16"/>
              </a:xfrm>
              <a:custGeom>
                <a:avLst/>
                <a:gdLst>
                  <a:gd name="T0" fmla="*/ 105 w 42"/>
                  <a:gd name="T1" fmla="*/ 28 h 12"/>
                  <a:gd name="T2" fmla="*/ 0 w 42"/>
                  <a:gd name="T3" fmla="*/ 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12">
                    <a:moveTo>
                      <a:pt x="42" y="12"/>
                    </a:moveTo>
                    <a:cubicBezTo>
                      <a:pt x="32" y="2"/>
                      <a:pt x="13" y="0"/>
                      <a:pt x="0" y="11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" name="Freeform 831">
                <a:extLst>
                  <a:ext uri="{FF2B5EF4-FFF2-40B4-BE49-F238E27FC236}">
                    <a16:creationId xmlns:a16="http://schemas.microsoft.com/office/drawing/2014/main" id="{26372495-BD6B-9482-8B15-E42030F27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1140"/>
                <a:ext cx="13" cy="25"/>
              </a:xfrm>
              <a:custGeom>
                <a:avLst/>
                <a:gdLst>
                  <a:gd name="T0" fmla="*/ 27 w 9"/>
                  <a:gd name="T1" fmla="*/ 49 h 18"/>
                  <a:gd name="T2" fmla="*/ 0 w 9"/>
                  <a:gd name="T3" fmla="*/ 2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9" y="18"/>
                    </a:moveTo>
                    <a:cubicBezTo>
                      <a:pt x="8" y="12"/>
                      <a:pt x="3" y="0"/>
                      <a:pt x="0" y="1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7" name="Freeform 832">
                <a:extLst>
                  <a:ext uri="{FF2B5EF4-FFF2-40B4-BE49-F238E27FC236}">
                    <a16:creationId xmlns:a16="http://schemas.microsoft.com/office/drawing/2014/main" id="{4D41C7D9-A9DD-982F-84DB-99DA3A1AC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6" y="1187"/>
                <a:ext cx="10" cy="27"/>
              </a:xfrm>
              <a:custGeom>
                <a:avLst/>
                <a:gdLst>
                  <a:gd name="T0" fmla="*/ 6 w 7"/>
                  <a:gd name="T1" fmla="*/ 0 h 20"/>
                  <a:gd name="T2" fmla="*/ 1 w 7"/>
                  <a:gd name="T3" fmla="*/ 27 h 20"/>
                  <a:gd name="T4" fmla="*/ 13 w 7"/>
                  <a:gd name="T5" fmla="*/ 49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20">
                    <a:moveTo>
                      <a:pt x="2" y="0"/>
                    </a:moveTo>
                    <a:cubicBezTo>
                      <a:pt x="0" y="2"/>
                      <a:pt x="1" y="5"/>
                      <a:pt x="1" y="11"/>
                    </a:cubicBezTo>
                    <a:cubicBezTo>
                      <a:pt x="2" y="17"/>
                      <a:pt x="7" y="14"/>
                      <a:pt x="4" y="2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8" name="Freeform 833">
                <a:extLst>
                  <a:ext uri="{FF2B5EF4-FFF2-40B4-BE49-F238E27FC236}">
                    <a16:creationId xmlns:a16="http://schemas.microsoft.com/office/drawing/2014/main" id="{DD30DC6A-A5BE-4AC6-2975-41BFFE1E63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4" y="1154"/>
                <a:ext cx="7" cy="17"/>
              </a:xfrm>
              <a:custGeom>
                <a:avLst/>
                <a:gdLst>
                  <a:gd name="T0" fmla="*/ 14 w 5"/>
                  <a:gd name="T1" fmla="*/ 0 h 13"/>
                  <a:gd name="T2" fmla="*/ 0 w 5"/>
                  <a:gd name="T3" fmla="*/ 29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5" y="0"/>
                    </a:moveTo>
                    <a:cubicBezTo>
                      <a:pt x="5" y="3"/>
                      <a:pt x="0" y="7"/>
                      <a:pt x="0" y="13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" name="Freeform 834">
                <a:extLst>
                  <a:ext uri="{FF2B5EF4-FFF2-40B4-BE49-F238E27FC236}">
                    <a16:creationId xmlns:a16="http://schemas.microsoft.com/office/drawing/2014/main" id="{9EDCAE9A-DC48-AEF6-5D20-7741ACF94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0" y="1134"/>
                <a:ext cx="26" cy="105"/>
              </a:xfrm>
              <a:custGeom>
                <a:avLst/>
                <a:gdLst>
                  <a:gd name="T0" fmla="*/ 49 w 19"/>
                  <a:gd name="T1" fmla="*/ 174 h 78"/>
                  <a:gd name="T2" fmla="*/ 47 w 19"/>
                  <a:gd name="T3" fmla="*/ 90 h 78"/>
                  <a:gd name="T4" fmla="*/ 42 w 19"/>
                  <a:gd name="T5" fmla="*/ 90 h 78"/>
                  <a:gd name="T6" fmla="*/ 30 w 19"/>
                  <a:gd name="T7" fmla="*/ 42 h 78"/>
                  <a:gd name="T8" fmla="*/ 29 w 19"/>
                  <a:gd name="T9" fmla="*/ 22 h 78"/>
                  <a:gd name="T10" fmla="*/ 26 w 19"/>
                  <a:gd name="T11" fmla="*/ 12 h 78"/>
                  <a:gd name="T12" fmla="*/ 26 w 19"/>
                  <a:gd name="T13" fmla="*/ 12 h 78"/>
                  <a:gd name="T14" fmla="*/ 19 w 19"/>
                  <a:gd name="T15" fmla="*/ 5 h 78"/>
                  <a:gd name="T16" fmla="*/ 0 w 19"/>
                  <a:gd name="T17" fmla="*/ 20 h 78"/>
                  <a:gd name="T18" fmla="*/ 7 w 19"/>
                  <a:gd name="T19" fmla="*/ 69 h 78"/>
                  <a:gd name="T20" fmla="*/ 10 w 19"/>
                  <a:gd name="T21" fmla="*/ 114 h 78"/>
                  <a:gd name="T22" fmla="*/ 15 w 19"/>
                  <a:gd name="T23" fmla="*/ 147 h 78"/>
                  <a:gd name="T24" fmla="*/ 29 w 19"/>
                  <a:gd name="T25" fmla="*/ 171 h 78"/>
                  <a:gd name="T26" fmla="*/ 49 w 19"/>
                  <a:gd name="T27" fmla="*/ 190 h 78"/>
                  <a:gd name="T28" fmla="*/ 49 w 19"/>
                  <a:gd name="T29" fmla="*/ 174 h 7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9" h="78">
                    <a:moveTo>
                      <a:pt x="19" y="71"/>
                    </a:moveTo>
                    <a:cubicBezTo>
                      <a:pt x="18" y="61"/>
                      <a:pt x="18" y="50"/>
                      <a:pt x="18" y="37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6" y="30"/>
                      <a:pt x="12" y="17"/>
                      <a:pt x="12" y="17"/>
                    </a:cubicBezTo>
                    <a:cubicBezTo>
                      <a:pt x="12" y="17"/>
                      <a:pt x="11" y="13"/>
                      <a:pt x="11" y="9"/>
                    </a:cubicBezTo>
                    <a:cubicBezTo>
                      <a:pt x="10" y="8"/>
                      <a:pt x="10" y="6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4"/>
                      <a:pt x="7" y="2"/>
                      <a:pt x="7" y="2"/>
                    </a:cubicBezTo>
                    <a:cubicBezTo>
                      <a:pt x="5" y="0"/>
                      <a:pt x="1" y="3"/>
                      <a:pt x="0" y="8"/>
                    </a:cubicBezTo>
                    <a:cubicBezTo>
                      <a:pt x="0" y="13"/>
                      <a:pt x="3" y="24"/>
                      <a:pt x="3" y="28"/>
                    </a:cubicBezTo>
                    <a:cubicBezTo>
                      <a:pt x="2" y="31"/>
                      <a:pt x="3" y="41"/>
                      <a:pt x="4" y="47"/>
                    </a:cubicBezTo>
                    <a:cubicBezTo>
                      <a:pt x="6" y="53"/>
                      <a:pt x="4" y="56"/>
                      <a:pt x="6" y="60"/>
                    </a:cubicBezTo>
                    <a:cubicBezTo>
                      <a:pt x="8" y="64"/>
                      <a:pt x="9" y="67"/>
                      <a:pt x="11" y="70"/>
                    </a:cubicBezTo>
                    <a:cubicBezTo>
                      <a:pt x="12" y="73"/>
                      <a:pt x="17" y="77"/>
                      <a:pt x="19" y="78"/>
                    </a:cubicBezTo>
                    <a:cubicBezTo>
                      <a:pt x="19" y="75"/>
                      <a:pt x="19" y="73"/>
                      <a:pt x="19" y="71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0" name="Freeform 835">
                <a:extLst>
                  <a:ext uri="{FF2B5EF4-FFF2-40B4-BE49-F238E27FC236}">
                    <a16:creationId xmlns:a16="http://schemas.microsoft.com/office/drawing/2014/main" id="{62A1CBF4-BE31-EA57-19D5-FAB9A4CD4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8" y="1140"/>
                <a:ext cx="11" cy="25"/>
              </a:xfrm>
              <a:custGeom>
                <a:avLst/>
                <a:gdLst>
                  <a:gd name="T0" fmla="*/ 21 w 8"/>
                  <a:gd name="T1" fmla="*/ 29 h 18"/>
                  <a:gd name="T2" fmla="*/ 0 w 8"/>
                  <a:gd name="T3" fmla="*/ 4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8" y="11"/>
                    </a:moveTo>
                    <a:cubicBezTo>
                      <a:pt x="5" y="0"/>
                      <a:pt x="1" y="12"/>
                      <a:pt x="0" y="18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1" name="Freeform 836">
                <a:extLst>
                  <a:ext uri="{FF2B5EF4-FFF2-40B4-BE49-F238E27FC236}">
                    <a16:creationId xmlns:a16="http://schemas.microsoft.com/office/drawing/2014/main" id="{69EEC292-DB3F-0D4D-D6B8-CFC022358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187"/>
                <a:ext cx="8" cy="27"/>
              </a:xfrm>
              <a:custGeom>
                <a:avLst/>
                <a:gdLst>
                  <a:gd name="T0" fmla="*/ 7 w 6"/>
                  <a:gd name="T1" fmla="*/ 49 h 20"/>
                  <a:gd name="T2" fmla="*/ 12 w 6"/>
                  <a:gd name="T3" fmla="*/ 27 h 20"/>
                  <a:gd name="T4" fmla="*/ 9 w 6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20">
                    <a:moveTo>
                      <a:pt x="3" y="20"/>
                    </a:moveTo>
                    <a:cubicBezTo>
                      <a:pt x="0" y="14"/>
                      <a:pt x="5" y="17"/>
                      <a:pt x="5" y="11"/>
                    </a:cubicBezTo>
                    <a:cubicBezTo>
                      <a:pt x="6" y="5"/>
                      <a:pt x="6" y="2"/>
                      <a:pt x="4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2" name="Freeform 837">
                <a:extLst>
                  <a:ext uri="{FF2B5EF4-FFF2-40B4-BE49-F238E27FC236}">
                    <a16:creationId xmlns:a16="http://schemas.microsoft.com/office/drawing/2014/main" id="{0BA2EC0C-8FCE-ED80-7370-66E19F8F7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1" y="1154"/>
                <a:ext cx="8" cy="17"/>
              </a:xfrm>
              <a:custGeom>
                <a:avLst/>
                <a:gdLst>
                  <a:gd name="T0" fmla="*/ 15 w 6"/>
                  <a:gd name="T1" fmla="*/ 29 h 13"/>
                  <a:gd name="T2" fmla="*/ 1 w 6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13"/>
                    </a:moveTo>
                    <a:cubicBezTo>
                      <a:pt x="6" y="7"/>
                      <a:pt x="0" y="3"/>
                      <a:pt x="1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" name="Oval 838">
                <a:extLst>
                  <a:ext uri="{FF2B5EF4-FFF2-40B4-BE49-F238E27FC236}">
                    <a16:creationId xmlns:a16="http://schemas.microsoft.com/office/drawing/2014/main" id="{8378DFD5-0F58-ED34-927D-94BFB8815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" y="1158"/>
                <a:ext cx="5" cy="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954" name="Freeform 839">
                <a:extLst>
                  <a:ext uri="{FF2B5EF4-FFF2-40B4-BE49-F238E27FC236}">
                    <a16:creationId xmlns:a16="http://schemas.microsoft.com/office/drawing/2014/main" id="{F34B1588-3148-5C90-CD7B-129C76C9CA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2" y="1151"/>
                <a:ext cx="59" cy="24"/>
              </a:xfrm>
              <a:custGeom>
                <a:avLst/>
                <a:gdLst>
                  <a:gd name="T0" fmla="*/ 106 w 44"/>
                  <a:gd name="T1" fmla="*/ 23 h 18"/>
                  <a:gd name="T2" fmla="*/ 62 w 44"/>
                  <a:gd name="T3" fmla="*/ 1 h 18"/>
                  <a:gd name="T4" fmla="*/ 12 w 44"/>
                  <a:gd name="T5" fmla="*/ 23 h 18"/>
                  <a:gd name="T6" fmla="*/ 15 w 44"/>
                  <a:gd name="T7" fmla="*/ 36 h 18"/>
                  <a:gd name="T8" fmla="*/ 51 w 44"/>
                  <a:gd name="T9" fmla="*/ 41 h 18"/>
                  <a:gd name="T10" fmla="*/ 106 w 44"/>
                  <a:gd name="T11" fmla="*/ 23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18">
                    <a:moveTo>
                      <a:pt x="44" y="10"/>
                    </a:moveTo>
                    <a:cubicBezTo>
                      <a:pt x="39" y="6"/>
                      <a:pt x="37" y="2"/>
                      <a:pt x="25" y="1"/>
                    </a:cubicBezTo>
                    <a:cubicBezTo>
                      <a:pt x="13" y="0"/>
                      <a:pt x="8" y="9"/>
                      <a:pt x="5" y="10"/>
                    </a:cubicBezTo>
                    <a:cubicBezTo>
                      <a:pt x="0" y="11"/>
                      <a:pt x="3" y="14"/>
                      <a:pt x="6" y="15"/>
                    </a:cubicBezTo>
                    <a:cubicBezTo>
                      <a:pt x="9" y="16"/>
                      <a:pt x="17" y="15"/>
                      <a:pt x="21" y="17"/>
                    </a:cubicBezTo>
                    <a:cubicBezTo>
                      <a:pt x="25" y="18"/>
                      <a:pt x="36" y="15"/>
                      <a:pt x="44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" name="Freeform 840">
                <a:extLst>
                  <a:ext uri="{FF2B5EF4-FFF2-40B4-BE49-F238E27FC236}">
                    <a16:creationId xmlns:a16="http://schemas.microsoft.com/office/drawing/2014/main" id="{E49C1D6B-2288-CBF3-7847-71BCDD304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1152"/>
                <a:ext cx="25" cy="22"/>
              </a:xfrm>
              <a:custGeom>
                <a:avLst/>
                <a:gdLst>
                  <a:gd name="T0" fmla="*/ 25 w 18"/>
                  <a:gd name="T1" fmla="*/ 0 h 16"/>
                  <a:gd name="T2" fmla="*/ 43 w 18"/>
                  <a:gd name="T3" fmla="*/ 6 h 16"/>
                  <a:gd name="T4" fmla="*/ 49 w 18"/>
                  <a:gd name="T5" fmla="*/ 21 h 16"/>
                  <a:gd name="T6" fmla="*/ 35 w 18"/>
                  <a:gd name="T7" fmla="*/ 40 h 16"/>
                  <a:gd name="T8" fmla="*/ 21 w 18"/>
                  <a:gd name="T9" fmla="*/ 41 h 16"/>
                  <a:gd name="T10" fmla="*/ 0 w 18"/>
                  <a:gd name="T11" fmla="*/ 21 h 16"/>
                  <a:gd name="T12" fmla="*/ 11 w 18"/>
                  <a:gd name="T13" fmla="*/ 1 h 16"/>
                  <a:gd name="T14" fmla="*/ 25 w 18"/>
                  <a:gd name="T15" fmla="*/ 0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16">
                    <a:moveTo>
                      <a:pt x="9" y="0"/>
                    </a:moveTo>
                    <a:cubicBezTo>
                      <a:pt x="12" y="1"/>
                      <a:pt x="14" y="1"/>
                      <a:pt x="16" y="2"/>
                    </a:cubicBezTo>
                    <a:cubicBezTo>
                      <a:pt x="17" y="3"/>
                      <a:pt x="18" y="5"/>
                      <a:pt x="18" y="8"/>
                    </a:cubicBezTo>
                    <a:cubicBezTo>
                      <a:pt x="18" y="11"/>
                      <a:pt x="16" y="14"/>
                      <a:pt x="13" y="15"/>
                    </a:cubicBezTo>
                    <a:cubicBezTo>
                      <a:pt x="11" y="16"/>
                      <a:pt x="9" y="16"/>
                      <a:pt x="8" y="16"/>
                    </a:cubicBezTo>
                    <a:cubicBezTo>
                      <a:pt x="3" y="15"/>
                      <a:pt x="0" y="12"/>
                      <a:pt x="0" y="8"/>
                    </a:cubicBezTo>
                    <a:cubicBezTo>
                      <a:pt x="0" y="5"/>
                      <a:pt x="2" y="2"/>
                      <a:pt x="4" y="1"/>
                    </a:cubicBezTo>
                    <a:cubicBezTo>
                      <a:pt x="5" y="0"/>
                      <a:pt x="7" y="0"/>
                      <a:pt x="9" y="0"/>
                    </a:cubicBezTo>
                    <a:close/>
                  </a:path>
                </a:pathLst>
              </a:custGeom>
              <a:solidFill>
                <a:srgbClr val="6B59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" name="Freeform 841">
                <a:extLst>
                  <a:ext uri="{FF2B5EF4-FFF2-40B4-BE49-F238E27FC236}">
                    <a16:creationId xmlns:a16="http://schemas.microsoft.com/office/drawing/2014/main" id="{8430E2B3-1E87-9D8D-1073-F99856235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3" y="1684"/>
                <a:ext cx="2" cy="4"/>
              </a:xfrm>
              <a:custGeom>
                <a:avLst/>
                <a:gdLst>
                  <a:gd name="T0" fmla="*/ 8 w 1"/>
                  <a:gd name="T1" fmla="*/ 7 h 3"/>
                  <a:gd name="T2" fmla="*/ 0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2"/>
                      <a:pt x="1" y="1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D1AF9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7" name="Freeform 842">
                <a:extLst>
                  <a:ext uri="{FF2B5EF4-FFF2-40B4-BE49-F238E27FC236}">
                    <a16:creationId xmlns:a16="http://schemas.microsoft.com/office/drawing/2014/main" id="{4E909355-3C80-4553-2BE1-645A8498F5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1677"/>
                <a:ext cx="31" cy="33"/>
              </a:xfrm>
              <a:custGeom>
                <a:avLst/>
                <a:gdLst>
                  <a:gd name="T0" fmla="*/ 30 w 23"/>
                  <a:gd name="T1" fmla="*/ 0 h 24"/>
                  <a:gd name="T2" fmla="*/ 0 w 23"/>
                  <a:gd name="T3" fmla="*/ 32 h 24"/>
                  <a:gd name="T4" fmla="*/ 30 w 23"/>
                  <a:gd name="T5" fmla="*/ 62 h 24"/>
                  <a:gd name="T6" fmla="*/ 57 w 23"/>
                  <a:gd name="T7" fmla="*/ 4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24">
                    <a:moveTo>
                      <a:pt x="12" y="0"/>
                    </a:moveTo>
                    <a:cubicBezTo>
                      <a:pt x="5" y="0"/>
                      <a:pt x="0" y="5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ubicBezTo>
                      <a:pt x="17" y="24"/>
                      <a:pt x="21" y="21"/>
                      <a:pt x="23" y="17"/>
                    </a:cubicBezTo>
                  </a:path>
                </a:pathLst>
              </a:custGeom>
              <a:noFill/>
              <a:ln w="4763" cap="rnd">
                <a:solidFill>
                  <a:srgbClr val="D1AF9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8" name="Oval 843">
                <a:extLst>
                  <a:ext uri="{FF2B5EF4-FFF2-40B4-BE49-F238E27FC236}">
                    <a16:creationId xmlns:a16="http://schemas.microsoft.com/office/drawing/2014/main" id="{D917A8F3-43D9-172D-A287-58E232EB5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688"/>
                <a:ext cx="10" cy="10"/>
              </a:xfrm>
              <a:prstGeom prst="ellipse">
                <a:avLst/>
              </a:prstGeom>
              <a:noFill/>
              <a:ln w="4763" cap="rnd">
                <a:solidFill>
                  <a:srgbClr val="D1AF9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959" name="Freeform 844">
                <a:extLst>
                  <a:ext uri="{FF2B5EF4-FFF2-40B4-BE49-F238E27FC236}">
                    <a16:creationId xmlns:a16="http://schemas.microsoft.com/office/drawing/2014/main" id="{61F0B397-A183-7121-FA4A-1ECC12E3D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1451"/>
                <a:ext cx="148" cy="15"/>
              </a:xfrm>
              <a:custGeom>
                <a:avLst/>
                <a:gdLst>
                  <a:gd name="T0" fmla="*/ 273 w 109"/>
                  <a:gd name="T1" fmla="*/ 1 h 11"/>
                  <a:gd name="T2" fmla="*/ 247 w 109"/>
                  <a:gd name="T3" fmla="*/ 5 h 11"/>
                  <a:gd name="T4" fmla="*/ 220 w 109"/>
                  <a:gd name="T5" fmla="*/ 5 h 11"/>
                  <a:gd name="T6" fmla="*/ 124 w 109"/>
                  <a:gd name="T7" fmla="*/ 20 h 11"/>
                  <a:gd name="T8" fmla="*/ 91 w 109"/>
                  <a:gd name="T9" fmla="*/ 26 h 11"/>
                  <a:gd name="T10" fmla="*/ 0 w 109"/>
                  <a:gd name="T11" fmla="*/ 26 h 11"/>
                  <a:gd name="T12" fmla="*/ 0 w 109"/>
                  <a:gd name="T13" fmla="*/ 26 h 11"/>
                  <a:gd name="T14" fmla="*/ 0 w 109"/>
                  <a:gd name="T15" fmla="*/ 26 h 11"/>
                  <a:gd name="T16" fmla="*/ 0 w 109"/>
                  <a:gd name="T17" fmla="*/ 26 h 11"/>
                  <a:gd name="T18" fmla="*/ 91 w 109"/>
                  <a:gd name="T19" fmla="*/ 20 h 11"/>
                  <a:gd name="T20" fmla="*/ 124 w 109"/>
                  <a:gd name="T21" fmla="*/ 15 h 11"/>
                  <a:gd name="T22" fmla="*/ 220 w 109"/>
                  <a:gd name="T23" fmla="*/ 0 h 11"/>
                  <a:gd name="T24" fmla="*/ 247 w 109"/>
                  <a:gd name="T25" fmla="*/ 0 h 11"/>
                  <a:gd name="T26" fmla="*/ 273 w 109"/>
                  <a:gd name="T27" fmla="*/ 1 h 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9" h="11">
                    <a:moveTo>
                      <a:pt x="109" y="1"/>
                    </a:moveTo>
                    <a:cubicBezTo>
                      <a:pt x="99" y="2"/>
                      <a:pt x="99" y="2"/>
                      <a:pt x="99" y="2"/>
                    </a:cubicBezTo>
                    <a:cubicBezTo>
                      <a:pt x="94" y="3"/>
                      <a:pt x="88" y="2"/>
                      <a:pt x="88" y="2"/>
                    </a:cubicBezTo>
                    <a:cubicBezTo>
                      <a:pt x="75" y="4"/>
                      <a:pt x="61" y="6"/>
                      <a:pt x="49" y="8"/>
                    </a:cubicBezTo>
                    <a:cubicBezTo>
                      <a:pt x="36" y="10"/>
                      <a:pt x="36" y="10"/>
                      <a:pt x="36" y="10"/>
                    </a:cubicBezTo>
                    <a:cubicBezTo>
                      <a:pt x="24" y="11"/>
                      <a:pt x="8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8" y="10"/>
                      <a:pt x="24" y="9"/>
                      <a:pt x="36" y="8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60" y="4"/>
                      <a:pt x="74" y="2"/>
                      <a:pt x="88" y="0"/>
                    </a:cubicBezTo>
                    <a:cubicBezTo>
                      <a:pt x="88" y="0"/>
                      <a:pt x="94" y="1"/>
                      <a:pt x="99" y="0"/>
                    </a:cubicBezTo>
                    <a:cubicBezTo>
                      <a:pt x="99" y="0"/>
                      <a:pt x="109" y="1"/>
                      <a:pt x="109" y="1"/>
                    </a:cubicBezTo>
                    <a:close/>
                  </a:path>
                </a:pathLst>
              </a:custGeom>
              <a:solidFill>
                <a:srgbClr val="CDA8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0" name="Freeform 845">
                <a:extLst>
                  <a:ext uri="{FF2B5EF4-FFF2-40B4-BE49-F238E27FC236}">
                    <a16:creationId xmlns:a16="http://schemas.microsoft.com/office/drawing/2014/main" id="{28072FBB-4054-C804-C2A6-A6D5EE30D8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1126"/>
                <a:ext cx="49" cy="18"/>
              </a:xfrm>
              <a:custGeom>
                <a:avLst/>
                <a:gdLst>
                  <a:gd name="T0" fmla="*/ 0 w 36"/>
                  <a:gd name="T1" fmla="*/ 8 h 14"/>
                  <a:gd name="T2" fmla="*/ 91 w 36"/>
                  <a:gd name="T3" fmla="*/ 3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14">
                    <a:moveTo>
                      <a:pt x="0" y="4"/>
                    </a:moveTo>
                    <a:cubicBezTo>
                      <a:pt x="12" y="0"/>
                      <a:pt x="29" y="0"/>
                      <a:pt x="36" y="1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1" name="Freeform 846">
                <a:extLst>
                  <a:ext uri="{FF2B5EF4-FFF2-40B4-BE49-F238E27FC236}">
                    <a16:creationId xmlns:a16="http://schemas.microsoft.com/office/drawing/2014/main" id="{B077E88B-3947-B9DB-30A5-C2AD5128C9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2" y="1151"/>
                <a:ext cx="59" cy="24"/>
              </a:xfrm>
              <a:custGeom>
                <a:avLst/>
                <a:gdLst>
                  <a:gd name="T0" fmla="*/ 106 w 44"/>
                  <a:gd name="T1" fmla="*/ 23 h 18"/>
                  <a:gd name="T2" fmla="*/ 62 w 44"/>
                  <a:gd name="T3" fmla="*/ 1 h 18"/>
                  <a:gd name="T4" fmla="*/ 12 w 44"/>
                  <a:gd name="T5" fmla="*/ 23 h 18"/>
                  <a:gd name="T6" fmla="*/ 15 w 44"/>
                  <a:gd name="T7" fmla="*/ 36 h 18"/>
                  <a:gd name="T8" fmla="*/ 51 w 44"/>
                  <a:gd name="T9" fmla="*/ 41 h 18"/>
                  <a:gd name="T10" fmla="*/ 106 w 44"/>
                  <a:gd name="T11" fmla="*/ 23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18">
                    <a:moveTo>
                      <a:pt x="44" y="10"/>
                    </a:moveTo>
                    <a:cubicBezTo>
                      <a:pt x="39" y="6"/>
                      <a:pt x="37" y="2"/>
                      <a:pt x="25" y="1"/>
                    </a:cubicBezTo>
                    <a:cubicBezTo>
                      <a:pt x="13" y="0"/>
                      <a:pt x="8" y="9"/>
                      <a:pt x="5" y="10"/>
                    </a:cubicBezTo>
                    <a:cubicBezTo>
                      <a:pt x="0" y="11"/>
                      <a:pt x="3" y="14"/>
                      <a:pt x="6" y="15"/>
                    </a:cubicBezTo>
                    <a:cubicBezTo>
                      <a:pt x="9" y="16"/>
                      <a:pt x="17" y="15"/>
                      <a:pt x="21" y="17"/>
                    </a:cubicBezTo>
                    <a:cubicBezTo>
                      <a:pt x="25" y="18"/>
                      <a:pt x="36" y="15"/>
                      <a:pt x="44" y="10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2" name="Oval 847">
                <a:extLst>
                  <a:ext uri="{FF2B5EF4-FFF2-40B4-BE49-F238E27FC236}">
                    <a16:creationId xmlns:a16="http://schemas.microsoft.com/office/drawing/2014/main" id="{04F44E41-14EE-0197-1950-3F888F1B1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3" y="1161"/>
                <a:ext cx="5" cy="5"/>
              </a:xfrm>
              <a:prstGeom prst="ellipse">
                <a:avLst/>
              </a:prstGeom>
              <a:solidFill>
                <a:srgbClr val="333333"/>
              </a:solidFill>
              <a:ln w="4763" cap="rnd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963" name="Freeform 848">
                <a:extLst>
                  <a:ext uri="{FF2B5EF4-FFF2-40B4-BE49-F238E27FC236}">
                    <a16:creationId xmlns:a16="http://schemas.microsoft.com/office/drawing/2014/main" id="{7E44C092-8FCB-0387-3E11-51E7B4F65B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3" y="3601"/>
                <a:ext cx="2" cy="20"/>
              </a:xfrm>
              <a:custGeom>
                <a:avLst/>
                <a:gdLst>
                  <a:gd name="T0" fmla="*/ 0 w 2"/>
                  <a:gd name="T1" fmla="*/ 0 h 15"/>
                  <a:gd name="T2" fmla="*/ 2 w 2"/>
                  <a:gd name="T3" fmla="*/ 36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5">
                    <a:moveTo>
                      <a:pt x="0" y="0"/>
                    </a:moveTo>
                    <a:cubicBezTo>
                      <a:pt x="0" y="4"/>
                      <a:pt x="2" y="15"/>
                      <a:pt x="2" y="15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" name="Freeform 849">
                <a:extLst>
                  <a:ext uri="{FF2B5EF4-FFF2-40B4-BE49-F238E27FC236}">
                    <a16:creationId xmlns:a16="http://schemas.microsoft.com/office/drawing/2014/main" id="{B57E9040-289B-0DE4-C2BF-6F4F0886E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1761"/>
                <a:ext cx="172" cy="27"/>
              </a:xfrm>
              <a:custGeom>
                <a:avLst/>
                <a:gdLst>
                  <a:gd name="T0" fmla="*/ 316 w 127"/>
                  <a:gd name="T1" fmla="*/ 0 h 20"/>
                  <a:gd name="T2" fmla="*/ 72 w 127"/>
                  <a:gd name="T3" fmla="*/ 15 h 20"/>
                  <a:gd name="T4" fmla="*/ 0 w 127"/>
                  <a:gd name="T5" fmla="*/ 0 h 20"/>
                  <a:gd name="T6" fmla="*/ 0 w 127"/>
                  <a:gd name="T7" fmla="*/ 0 h 20"/>
                  <a:gd name="T8" fmla="*/ 72 w 127"/>
                  <a:gd name="T9" fmla="*/ 9 h 20"/>
                  <a:gd name="T10" fmla="*/ 316 w 127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7" h="20">
                    <a:moveTo>
                      <a:pt x="127" y="0"/>
                    </a:moveTo>
                    <a:cubicBezTo>
                      <a:pt x="101" y="20"/>
                      <a:pt x="63" y="13"/>
                      <a:pt x="29" y="6"/>
                    </a:cubicBezTo>
                    <a:cubicBezTo>
                      <a:pt x="18" y="4"/>
                      <a:pt x="8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1"/>
                      <a:pt x="18" y="2"/>
                      <a:pt x="29" y="4"/>
                    </a:cubicBezTo>
                    <a:cubicBezTo>
                      <a:pt x="63" y="11"/>
                      <a:pt x="102" y="19"/>
                      <a:pt x="127" y="0"/>
                    </a:cubicBezTo>
                    <a:close/>
                  </a:path>
                </a:pathLst>
              </a:custGeom>
              <a:solidFill>
                <a:srgbClr val="AE7A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5" name="Freeform 850">
                <a:extLst>
                  <a:ext uri="{FF2B5EF4-FFF2-40B4-BE49-F238E27FC236}">
                    <a16:creationId xmlns:a16="http://schemas.microsoft.com/office/drawing/2014/main" id="{D90428C3-9A8D-96CA-D74B-6EEF699E3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7" y="1142"/>
                <a:ext cx="57" cy="16"/>
              </a:xfrm>
              <a:custGeom>
                <a:avLst/>
                <a:gdLst>
                  <a:gd name="T0" fmla="*/ 0 w 42"/>
                  <a:gd name="T1" fmla="*/ 28 h 12"/>
                  <a:gd name="T2" fmla="*/ 105 w 42"/>
                  <a:gd name="T3" fmla="*/ 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12">
                    <a:moveTo>
                      <a:pt x="0" y="12"/>
                    </a:moveTo>
                    <a:cubicBezTo>
                      <a:pt x="10" y="2"/>
                      <a:pt x="30" y="0"/>
                      <a:pt x="42" y="11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6" name="Oval 851">
                <a:extLst>
                  <a:ext uri="{FF2B5EF4-FFF2-40B4-BE49-F238E27FC236}">
                    <a16:creationId xmlns:a16="http://schemas.microsoft.com/office/drawing/2014/main" id="{CE559EF4-152E-9ACF-2566-806D4CC65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9" y="1158"/>
                <a:ext cx="7" cy="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967" name="Freeform 852">
                <a:extLst>
                  <a:ext uri="{FF2B5EF4-FFF2-40B4-BE49-F238E27FC236}">
                    <a16:creationId xmlns:a16="http://schemas.microsoft.com/office/drawing/2014/main" id="{D3D5C541-0711-5022-5C17-333470B658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2157"/>
                <a:ext cx="41" cy="17"/>
              </a:xfrm>
              <a:custGeom>
                <a:avLst/>
                <a:gdLst>
                  <a:gd name="T0" fmla="*/ 0 w 30"/>
                  <a:gd name="T1" fmla="*/ 21 h 13"/>
                  <a:gd name="T2" fmla="*/ 62 w 30"/>
                  <a:gd name="T3" fmla="*/ 29 h 13"/>
                  <a:gd name="T4" fmla="*/ 0 w 30"/>
                  <a:gd name="T5" fmla="*/ 17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3">
                    <a:moveTo>
                      <a:pt x="0" y="9"/>
                    </a:moveTo>
                    <a:cubicBezTo>
                      <a:pt x="7" y="5"/>
                      <a:pt x="20" y="7"/>
                      <a:pt x="24" y="13"/>
                    </a:cubicBezTo>
                    <a:cubicBezTo>
                      <a:pt x="30" y="8"/>
                      <a:pt x="5" y="0"/>
                      <a:pt x="0" y="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8" name="Freeform 853">
                <a:extLst>
                  <a:ext uri="{FF2B5EF4-FFF2-40B4-BE49-F238E27FC236}">
                    <a16:creationId xmlns:a16="http://schemas.microsoft.com/office/drawing/2014/main" id="{50134F04-0203-D0DB-67D1-1BF16910C8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3" y="1259"/>
                <a:ext cx="50" cy="2"/>
              </a:xfrm>
              <a:custGeom>
                <a:avLst/>
                <a:gdLst>
                  <a:gd name="T0" fmla="*/ 92 w 37"/>
                  <a:gd name="T1" fmla="*/ 2 h 2"/>
                  <a:gd name="T2" fmla="*/ 86 w 37"/>
                  <a:gd name="T3" fmla="*/ 2 h 2"/>
                  <a:gd name="T4" fmla="*/ 57 w 37"/>
                  <a:gd name="T5" fmla="*/ 2 h 2"/>
                  <a:gd name="T6" fmla="*/ 43 w 37"/>
                  <a:gd name="T7" fmla="*/ 2 h 2"/>
                  <a:gd name="T8" fmla="*/ 0 w 37"/>
                  <a:gd name="T9" fmla="*/ 2 h 2"/>
                  <a:gd name="T10" fmla="*/ 0 w 37"/>
                  <a:gd name="T11" fmla="*/ 2 h 2"/>
                  <a:gd name="T12" fmla="*/ 43 w 37"/>
                  <a:gd name="T13" fmla="*/ 1 h 2"/>
                  <a:gd name="T14" fmla="*/ 57 w 37"/>
                  <a:gd name="T15" fmla="*/ 0 h 2"/>
                  <a:gd name="T16" fmla="*/ 86 w 37"/>
                  <a:gd name="T17" fmla="*/ 1 h 2"/>
                  <a:gd name="T18" fmla="*/ 92 w 37"/>
                  <a:gd name="T19" fmla="*/ 1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" h="2">
                    <a:moveTo>
                      <a:pt x="37" y="2"/>
                    </a:moveTo>
                    <a:cubicBezTo>
                      <a:pt x="35" y="2"/>
                      <a:pt x="35" y="2"/>
                      <a:pt x="35" y="2"/>
                    </a:cubicBezTo>
                    <a:cubicBezTo>
                      <a:pt x="32" y="2"/>
                      <a:pt x="27" y="1"/>
                      <a:pt x="23" y="2"/>
                    </a:cubicBezTo>
                    <a:cubicBezTo>
                      <a:pt x="22" y="2"/>
                      <a:pt x="20" y="2"/>
                      <a:pt x="18" y="2"/>
                    </a:cubicBezTo>
                    <a:cubicBezTo>
                      <a:pt x="12" y="2"/>
                      <a:pt x="3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2"/>
                      <a:pt x="12" y="1"/>
                      <a:pt x="18" y="1"/>
                    </a:cubicBezTo>
                    <a:cubicBezTo>
                      <a:pt x="20" y="1"/>
                      <a:pt x="21" y="1"/>
                      <a:pt x="23" y="0"/>
                    </a:cubicBezTo>
                    <a:cubicBezTo>
                      <a:pt x="27" y="0"/>
                      <a:pt x="32" y="0"/>
                      <a:pt x="35" y="1"/>
                    </a:cubicBezTo>
                    <a:cubicBezTo>
                      <a:pt x="37" y="1"/>
                      <a:pt x="37" y="1"/>
                      <a:pt x="37" y="1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9" name="Freeform 854">
                <a:extLst>
                  <a:ext uri="{FF2B5EF4-FFF2-40B4-BE49-F238E27FC236}">
                    <a16:creationId xmlns:a16="http://schemas.microsoft.com/office/drawing/2014/main" id="{D9DF2304-E554-6F51-CB18-3E8F66D18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1259"/>
                <a:ext cx="49" cy="2"/>
              </a:xfrm>
              <a:custGeom>
                <a:avLst/>
                <a:gdLst>
                  <a:gd name="T0" fmla="*/ 0 w 36"/>
                  <a:gd name="T1" fmla="*/ 1 h 2"/>
                  <a:gd name="T2" fmla="*/ 5 w 36"/>
                  <a:gd name="T3" fmla="*/ 1 h 2"/>
                  <a:gd name="T4" fmla="*/ 37 w 36"/>
                  <a:gd name="T5" fmla="*/ 0 h 2"/>
                  <a:gd name="T6" fmla="*/ 48 w 36"/>
                  <a:gd name="T7" fmla="*/ 1 h 2"/>
                  <a:gd name="T8" fmla="*/ 91 w 36"/>
                  <a:gd name="T9" fmla="*/ 2 h 2"/>
                  <a:gd name="T10" fmla="*/ 91 w 36"/>
                  <a:gd name="T11" fmla="*/ 2 h 2"/>
                  <a:gd name="T12" fmla="*/ 91 w 36"/>
                  <a:gd name="T13" fmla="*/ 2 h 2"/>
                  <a:gd name="T14" fmla="*/ 48 w 36"/>
                  <a:gd name="T15" fmla="*/ 2 h 2"/>
                  <a:gd name="T16" fmla="*/ 35 w 36"/>
                  <a:gd name="T17" fmla="*/ 2 h 2"/>
                  <a:gd name="T18" fmla="*/ 7 w 36"/>
                  <a:gd name="T19" fmla="*/ 2 h 2"/>
                  <a:gd name="T20" fmla="*/ 0 w 36"/>
                  <a:gd name="T21" fmla="*/ 2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" h="2">
                    <a:moveTo>
                      <a:pt x="0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5" y="0"/>
                      <a:pt x="10" y="0"/>
                      <a:pt x="15" y="0"/>
                    </a:cubicBezTo>
                    <a:cubicBezTo>
                      <a:pt x="16" y="1"/>
                      <a:pt x="17" y="1"/>
                      <a:pt x="19" y="1"/>
                    </a:cubicBezTo>
                    <a:cubicBezTo>
                      <a:pt x="25" y="1"/>
                      <a:pt x="34" y="2"/>
                      <a:pt x="36" y="2"/>
                    </a:cubicBezTo>
                    <a:cubicBezTo>
                      <a:pt x="36" y="2"/>
                      <a:pt x="36" y="2"/>
                      <a:pt x="36" y="2"/>
                    </a:cubicBezTo>
                    <a:cubicBezTo>
                      <a:pt x="36" y="2"/>
                      <a:pt x="36" y="2"/>
                      <a:pt x="36" y="2"/>
                    </a:cubicBezTo>
                    <a:cubicBezTo>
                      <a:pt x="34" y="2"/>
                      <a:pt x="25" y="2"/>
                      <a:pt x="19" y="2"/>
                    </a:cubicBezTo>
                    <a:cubicBezTo>
                      <a:pt x="17" y="2"/>
                      <a:pt x="16" y="2"/>
                      <a:pt x="14" y="2"/>
                    </a:cubicBezTo>
                    <a:cubicBezTo>
                      <a:pt x="10" y="1"/>
                      <a:pt x="6" y="2"/>
                      <a:pt x="3" y="2"/>
                    </a:cubicBezTo>
                    <a:cubicBezTo>
                      <a:pt x="0" y="2"/>
                      <a:pt x="0" y="2"/>
                      <a:pt x="0" y="2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0" name="Freeform 855">
                <a:extLst>
                  <a:ext uri="{FF2B5EF4-FFF2-40B4-BE49-F238E27FC236}">
                    <a16:creationId xmlns:a16="http://schemas.microsoft.com/office/drawing/2014/main" id="{48CCC0C5-576B-B8AD-38D7-B491DEF93E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6" y="2462"/>
                <a:ext cx="107" cy="68"/>
              </a:xfrm>
              <a:custGeom>
                <a:avLst/>
                <a:gdLst>
                  <a:gd name="T0" fmla="*/ 183 w 79"/>
                  <a:gd name="T1" fmla="*/ 0 h 50"/>
                  <a:gd name="T2" fmla="*/ 171 w 79"/>
                  <a:gd name="T3" fmla="*/ 97 h 50"/>
                  <a:gd name="T4" fmla="*/ 98 w 79"/>
                  <a:gd name="T5" fmla="*/ 124 h 50"/>
                  <a:gd name="T6" fmla="*/ 22 w 79"/>
                  <a:gd name="T7" fmla="*/ 91 h 50"/>
                  <a:gd name="T8" fmla="*/ 9 w 79"/>
                  <a:gd name="T9" fmla="*/ 0 h 50"/>
                  <a:gd name="T10" fmla="*/ 7 w 79"/>
                  <a:gd name="T11" fmla="*/ 0 h 50"/>
                  <a:gd name="T12" fmla="*/ 20 w 79"/>
                  <a:gd name="T13" fmla="*/ 92 h 50"/>
                  <a:gd name="T14" fmla="*/ 98 w 79"/>
                  <a:gd name="T15" fmla="*/ 125 h 50"/>
                  <a:gd name="T16" fmla="*/ 175 w 79"/>
                  <a:gd name="T17" fmla="*/ 98 h 50"/>
                  <a:gd name="T18" fmla="*/ 187 w 79"/>
                  <a:gd name="T19" fmla="*/ 0 h 50"/>
                  <a:gd name="T20" fmla="*/ 183 w 79"/>
                  <a:gd name="T21" fmla="*/ 0 h 5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" h="50">
                    <a:moveTo>
                      <a:pt x="74" y="0"/>
                    </a:moveTo>
                    <a:cubicBezTo>
                      <a:pt x="76" y="12"/>
                      <a:pt x="77" y="28"/>
                      <a:pt x="69" y="38"/>
                    </a:cubicBezTo>
                    <a:cubicBezTo>
                      <a:pt x="63" y="45"/>
                      <a:pt x="53" y="49"/>
                      <a:pt x="39" y="49"/>
                    </a:cubicBezTo>
                    <a:cubicBezTo>
                      <a:pt x="25" y="49"/>
                      <a:pt x="14" y="45"/>
                      <a:pt x="9" y="36"/>
                    </a:cubicBezTo>
                    <a:cubicBezTo>
                      <a:pt x="1" y="25"/>
                      <a:pt x="2" y="10"/>
                      <a:pt x="4" y="0"/>
                    </a:cubicBezTo>
                    <a:cubicBezTo>
                      <a:pt x="4" y="0"/>
                      <a:pt x="4" y="0"/>
                      <a:pt x="3" y="0"/>
                    </a:cubicBezTo>
                    <a:cubicBezTo>
                      <a:pt x="1" y="10"/>
                      <a:pt x="0" y="25"/>
                      <a:pt x="8" y="37"/>
                    </a:cubicBezTo>
                    <a:cubicBezTo>
                      <a:pt x="14" y="46"/>
                      <a:pt x="25" y="50"/>
                      <a:pt x="39" y="50"/>
                    </a:cubicBezTo>
                    <a:cubicBezTo>
                      <a:pt x="54" y="50"/>
                      <a:pt x="64" y="46"/>
                      <a:pt x="70" y="39"/>
                    </a:cubicBezTo>
                    <a:cubicBezTo>
                      <a:pt x="79" y="28"/>
                      <a:pt x="77" y="12"/>
                      <a:pt x="75" y="0"/>
                    </a:cubicBezTo>
                    <a:cubicBezTo>
                      <a:pt x="75" y="0"/>
                      <a:pt x="74" y="0"/>
                      <a:pt x="74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1" name="Freeform 856">
                <a:extLst>
                  <a:ext uri="{FF2B5EF4-FFF2-40B4-BE49-F238E27FC236}">
                    <a16:creationId xmlns:a16="http://schemas.microsoft.com/office/drawing/2014/main" id="{3DC87EFD-BC39-65ED-F92F-1AFC008EA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7" y="2465"/>
                <a:ext cx="45" cy="58"/>
              </a:xfrm>
              <a:custGeom>
                <a:avLst/>
                <a:gdLst>
                  <a:gd name="T0" fmla="*/ 82 w 33"/>
                  <a:gd name="T1" fmla="*/ 0 h 43"/>
                  <a:gd name="T2" fmla="*/ 76 w 33"/>
                  <a:gd name="T3" fmla="*/ 0 h 43"/>
                  <a:gd name="T4" fmla="*/ 75 w 33"/>
                  <a:gd name="T5" fmla="*/ 42 h 43"/>
                  <a:gd name="T6" fmla="*/ 75 w 33"/>
                  <a:gd name="T7" fmla="*/ 43 h 43"/>
                  <a:gd name="T8" fmla="*/ 75 w 33"/>
                  <a:gd name="T9" fmla="*/ 43 h 43"/>
                  <a:gd name="T10" fmla="*/ 82 w 33"/>
                  <a:gd name="T11" fmla="*/ 69 h 43"/>
                  <a:gd name="T12" fmla="*/ 42 w 33"/>
                  <a:gd name="T13" fmla="*/ 100 h 43"/>
                  <a:gd name="T14" fmla="*/ 41 w 33"/>
                  <a:gd name="T15" fmla="*/ 100 h 43"/>
                  <a:gd name="T16" fmla="*/ 1 w 33"/>
                  <a:gd name="T17" fmla="*/ 69 h 43"/>
                  <a:gd name="T18" fmla="*/ 10 w 33"/>
                  <a:gd name="T19" fmla="*/ 43 h 43"/>
                  <a:gd name="T20" fmla="*/ 10 w 33"/>
                  <a:gd name="T21" fmla="*/ 42 h 43"/>
                  <a:gd name="T22" fmla="*/ 7 w 33"/>
                  <a:gd name="T23" fmla="*/ 0 h 43"/>
                  <a:gd name="T24" fmla="*/ 5 w 33"/>
                  <a:gd name="T25" fmla="*/ 0 h 43"/>
                  <a:gd name="T26" fmla="*/ 7 w 33"/>
                  <a:gd name="T27" fmla="*/ 42 h 43"/>
                  <a:gd name="T28" fmla="*/ 0 w 33"/>
                  <a:gd name="T29" fmla="*/ 63 h 43"/>
                  <a:gd name="T30" fmla="*/ 0 w 33"/>
                  <a:gd name="T31" fmla="*/ 69 h 43"/>
                  <a:gd name="T32" fmla="*/ 41 w 33"/>
                  <a:gd name="T33" fmla="*/ 105 h 43"/>
                  <a:gd name="T34" fmla="*/ 42 w 33"/>
                  <a:gd name="T35" fmla="*/ 105 h 43"/>
                  <a:gd name="T36" fmla="*/ 83 w 33"/>
                  <a:gd name="T37" fmla="*/ 71 h 43"/>
                  <a:gd name="T38" fmla="*/ 83 w 33"/>
                  <a:gd name="T39" fmla="*/ 66 h 43"/>
                  <a:gd name="T40" fmla="*/ 76 w 33"/>
                  <a:gd name="T41" fmla="*/ 42 h 43"/>
                  <a:gd name="T42" fmla="*/ 82 w 33"/>
                  <a:gd name="T43" fmla="*/ 0 h 4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3" h="43">
                    <a:moveTo>
                      <a:pt x="32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30" y="8"/>
                      <a:pt x="29" y="16"/>
                      <a:pt x="29" y="17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31" y="22"/>
                      <a:pt x="33" y="25"/>
                      <a:pt x="32" y="28"/>
                    </a:cubicBezTo>
                    <a:cubicBezTo>
                      <a:pt x="31" y="32"/>
                      <a:pt x="26" y="41"/>
                      <a:pt x="17" y="41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8" y="41"/>
                      <a:pt x="2" y="32"/>
                      <a:pt x="1" y="28"/>
                    </a:cubicBezTo>
                    <a:cubicBezTo>
                      <a:pt x="0" y="25"/>
                      <a:pt x="2" y="21"/>
                      <a:pt x="4" y="18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4" y="15"/>
                      <a:pt x="4" y="8"/>
                      <a:pt x="3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2" y="7"/>
                      <a:pt x="3" y="15"/>
                      <a:pt x="3" y="17"/>
                    </a:cubicBezTo>
                    <a:cubicBezTo>
                      <a:pt x="1" y="21"/>
                      <a:pt x="0" y="24"/>
                      <a:pt x="0" y="26"/>
                    </a:cubicBezTo>
                    <a:cubicBezTo>
                      <a:pt x="0" y="27"/>
                      <a:pt x="0" y="28"/>
                      <a:pt x="0" y="28"/>
                    </a:cubicBezTo>
                    <a:cubicBezTo>
                      <a:pt x="1" y="33"/>
                      <a:pt x="7" y="42"/>
                      <a:pt x="16" y="43"/>
                    </a:cubicBezTo>
                    <a:cubicBezTo>
                      <a:pt x="17" y="43"/>
                      <a:pt x="17" y="43"/>
                      <a:pt x="17" y="43"/>
                    </a:cubicBezTo>
                    <a:cubicBezTo>
                      <a:pt x="27" y="42"/>
                      <a:pt x="31" y="34"/>
                      <a:pt x="33" y="29"/>
                    </a:cubicBezTo>
                    <a:cubicBezTo>
                      <a:pt x="33" y="28"/>
                      <a:pt x="33" y="27"/>
                      <a:pt x="33" y="27"/>
                    </a:cubicBezTo>
                    <a:cubicBezTo>
                      <a:pt x="33" y="24"/>
                      <a:pt x="32" y="21"/>
                      <a:pt x="30" y="17"/>
                    </a:cubicBezTo>
                    <a:cubicBezTo>
                      <a:pt x="31" y="15"/>
                      <a:pt x="31" y="7"/>
                      <a:pt x="3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2" name="Freeform 857">
                <a:extLst>
                  <a:ext uri="{FF2B5EF4-FFF2-40B4-BE49-F238E27FC236}">
                    <a16:creationId xmlns:a16="http://schemas.microsoft.com/office/drawing/2014/main" id="{5D1FCB89-64DC-20F4-DDE6-3AD07D37D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7" y="2484"/>
                <a:ext cx="11" cy="5"/>
              </a:xfrm>
              <a:custGeom>
                <a:avLst/>
                <a:gdLst>
                  <a:gd name="T0" fmla="*/ 0 w 8"/>
                  <a:gd name="T1" fmla="*/ 0 h 4"/>
                  <a:gd name="T2" fmla="*/ 19 w 8"/>
                  <a:gd name="T3" fmla="*/ 8 h 4"/>
                  <a:gd name="T4" fmla="*/ 21 w 8"/>
                  <a:gd name="T5" fmla="*/ 6 h 4"/>
                  <a:gd name="T6" fmla="*/ 0 w 8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4">
                    <a:moveTo>
                      <a:pt x="0" y="0"/>
                    </a:moveTo>
                    <a:cubicBezTo>
                      <a:pt x="1" y="0"/>
                      <a:pt x="6" y="3"/>
                      <a:pt x="7" y="4"/>
                    </a:cubicBezTo>
                    <a:cubicBezTo>
                      <a:pt x="8" y="3"/>
                      <a:pt x="8" y="3"/>
                      <a:pt x="8" y="3"/>
                    </a:cubicBezTo>
                    <a:cubicBezTo>
                      <a:pt x="6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3" name="Freeform 858">
                <a:extLst>
                  <a:ext uri="{FF2B5EF4-FFF2-40B4-BE49-F238E27FC236}">
                    <a16:creationId xmlns:a16="http://schemas.microsoft.com/office/drawing/2014/main" id="{6C117AE4-6B8C-8877-CFF0-83BB0EA2B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4" y="2303"/>
                <a:ext cx="16" cy="68"/>
              </a:xfrm>
              <a:custGeom>
                <a:avLst/>
                <a:gdLst>
                  <a:gd name="T0" fmla="*/ 0 w 12"/>
                  <a:gd name="T1" fmla="*/ 0 h 50"/>
                  <a:gd name="T2" fmla="*/ 7 w 12"/>
                  <a:gd name="T3" fmla="*/ 27 h 50"/>
                  <a:gd name="T4" fmla="*/ 9 w 12"/>
                  <a:gd name="T5" fmla="*/ 61 h 50"/>
                  <a:gd name="T6" fmla="*/ 16 w 12"/>
                  <a:gd name="T7" fmla="*/ 103 h 50"/>
                  <a:gd name="T8" fmla="*/ 28 w 12"/>
                  <a:gd name="T9" fmla="*/ 125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50">
                    <a:moveTo>
                      <a:pt x="0" y="0"/>
                    </a:moveTo>
                    <a:cubicBezTo>
                      <a:pt x="0" y="4"/>
                      <a:pt x="2" y="6"/>
                      <a:pt x="3" y="11"/>
                    </a:cubicBezTo>
                    <a:cubicBezTo>
                      <a:pt x="3" y="16"/>
                      <a:pt x="3" y="22"/>
                      <a:pt x="4" y="24"/>
                    </a:cubicBezTo>
                    <a:cubicBezTo>
                      <a:pt x="5" y="27"/>
                      <a:pt x="7" y="38"/>
                      <a:pt x="7" y="41"/>
                    </a:cubicBezTo>
                    <a:cubicBezTo>
                      <a:pt x="8" y="44"/>
                      <a:pt x="9" y="48"/>
                      <a:pt x="12" y="5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4" name="Freeform 859">
                <a:extLst>
                  <a:ext uri="{FF2B5EF4-FFF2-40B4-BE49-F238E27FC236}">
                    <a16:creationId xmlns:a16="http://schemas.microsoft.com/office/drawing/2014/main" id="{6DF2E8AB-3114-ED23-1CCA-1AEFEDDD1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0" y="2297"/>
                <a:ext cx="20" cy="55"/>
              </a:xfrm>
              <a:custGeom>
                <a:avLst/>
                <a:gdLst>
                  <a:gd name="T0" fmla="*/ 0 w 15"/>
                  <a:gd name="T1" fmla="*/ 0 h 41"/>
                  <a:gd name="T2" fmla="*/ 15 w 15"/>
                  <a:gd name="T3" fmla="*/ 31 h 41"/>
                  <a:gd name="T4" fmla="*/ 28 w 15"/>
                  <a:gd name="T5" fmla="*/ 79 h 41"/>
                  <a:gd name="T6" fmla="*/ 36 w 15"/>
                  <a:gd name="T7" fmla="*/ 99 h 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41">
                    <a:moveTo>
                      <a:pt x="0" y="0"/>
                    </a:moveTo>
                    <a:cubicBezTo>
                      <a:pt x="1" y="5"/>
                      <a:pt x="4" y="10"/>
                      <a:pt x="6" y="13"/>
                    </a:cubicBezTo>
                    <a:cubicBezTo>
                      <a:pt x="8" y="17"/>
                      <a:pt x="11" y="31"/>
                      <a:pt x="12" y="33"/>
                    </a:cubicBezTo>
                    <a:cubicBezTo>
                      <a:pt x="13" y="35"/>
                      <a:pt x="15" y="41"/>
                      <a:pt x="15" y="4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5" name="Freeform 860">
                <a:extLst>
                  <a:ext uri="{FF2B5EF4-FFF2-40B4-BE49-F238E27FC236}">
                    <a16:creationId xmlns:a16="http://schemas.microsoft.com/office/drawing/2014/main" id="{C1553AEE-29E0-DD2F-D2A9-47E3D3304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310"/>
                <a:ext cx="7" cy="19"/>
              </a:xfrm>
              <a:custGeom>
                <a:avLst/>
                <a:gdLst>
                  <a:gd name="T0" fmla="*/ 0 w 5"/>
                  <a:gd name="T1" fmla="*/ 0 h 14"/>
                  <a:gd name="T2" fmla="*/ 14 w 5"/>
                  <a:gd name="T3" fmla="*/ 3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4">
                    <a:moveTo>
                      <a:pt x="0" y="0"/>
                    </a:moveTo>
                    <a:cubicBezTo>
                      <a:pt x="2" y="3"/>
                      <a:pt x="5" y="14"/>
                      <a:pt x="5" y="1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6" name="Freeform 861">
                <a:extLst>
                  <a:ext uri="{FF2B5EF4-FFF2-40B4-BE49-F238E27FC236}">
                    <a16:creationId xmlns:a16="http://schemas.microsoft.com/office/drawing/2014/main" id="{C372AAB1-E0C4-EAAA-6A8A-66D22C2CF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1" y="2340"/>
                <a:ext cx="27" cy="43"/>
              </a:xfrm>
              <a:custGeom>
                <a:avLst/>
                <a:gdLst>
                  <a:gd name="T0" fmla="*/ 1 w 20"/>
                  <a:gd name="T1" fmla="*/ 0 h 32"/>
                  <a:gd name="T2" fmla="*/ 1 w 20"/>
                  <a:gd name="T3" fmla="*/ 31 h 32"/>
                  <a:gd name="T4" fmla="*/ 22 w 20"/>
                  <a:gd name="T5" fmla="*/ 56 h 32"/>
                  <a:gd name="T6" fmla="*/ 49 w 20"/>
                  <a:gd name="T7" fmla="*/ 78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32">
                    <a:moveTo>
                      <a:pt x="1" y="0"/>
                    </a:moveTo>
                    <a:cubicBezTo>
                      <a:pt x="2" y="6"/>
                      <a:pt x="0" y="11"/>
                      <a:pt x="1" y="13"/>
                    </a:cubicBezTo>
                    <a:cubicBezTo>
                      <a:pt x="4" y="15"/>
                      <a:pt x="9" y="21"/>
                      <a:pt x="9" y="23"/>
                    </a:cubicBezTo>
                    <a:cubicBezTo>
                      <a:pt x="13" y="24"/>
                      <a:pt x="18" y="29"/>
                      <a:pt x="20" y="32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7" name="Freeform 862">
                <a:extLst>
                  <a:ext uri="{FF2B5EF4-FFF2-40B4-BE49-F238E27FC236}">
                    <a16:creationId xmlns:a16="http://schemas.microsoft.com/office/drawing/2014/main" id="{353F9C00-54B8-7EEC-D04F-3A5D4E076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2359"/>
                <a:ext cx="11" cy="2"/>
              </a:xfrm>
              <a:custGeom>
                <a:avLst/>
                <a:gdLst>
                  <a:gd name="T0" fmla="*/ 0 w 8"/>
                  <a:gd name="T1" fmla="*/ 0 h 2"/>
                  <a:gd name="T2" fmla="*/ 21 w 8"/>
                  <a:gd name="T3" fmla="*/ 2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cubicBezTo>
                      <a:pt x="3" y="0"/>
                      <a:pt x="8" y="2"/>
                      <a:pt x="8" y="2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8" name="Freeform 863">
                <a:extLst>
                  <a:ext uri="{FF2B5EF4-FFF2-40B4-BE49-F238E27FC236}">
                    <a16:creationId xmlns:a16="http://schemas.microsoft.com/office/drawing/2014/main" id="{DE07DA55-4366-862D-E369-D403C2DAC1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5" y="2326"/>
                <a:ext cx="17" cy="20"/>
              </a:xfrm>
              <a:custGeom>
                <a:avLst/>
                <a:gdLst>
                  <a:gd name="T0" fmla="*/ 29 w 13"/>
                  <a:gd name="T1" fmla="*/ 20 h 15"/>
                  <a:gd name="T2" fmla="*/ 22 w 13"/>
                  <a:gd name="T3" fmla="*/ 0 h 15"/>
                  <a:gd name="T4" fmla="*/ 12 w 13"/>
                  <a:gd name="T5" fmla="*/ 1 h 15"/>
                  <a:gd name="T6" fmla="*/ 1 w 13"/>
                  <a:gd name="T7" fmla="*/ 21 h 15"/>
                  <a:gd name="T8" fmla="*/ 5 w 13"/>
                  <a:gd name="T9" fmla="*/ 36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5">
                    <a:moveTo>
                      <a:pt x="13" y="8"/>
                    </a:moveTo>
                    <a:cubicBezTo>
                      <a:pt x="12" y="4"/>
                      <a:pt x="10" y="0"/>
                      <a:pt x="10" y="0"/>
                    </a:cubicBezTo>
                    <a:cubicBezTo>
                      <a:pt x="10" y="0"/>
                      <a:pt x="7" y="0"/>
                      <a:pt x="5" y="1"/>
                    </a:cubicBezTo>
                    <a:cubicBezTo>
                      <a:pt x="3" y="2"/>
                      <a:pt x="1" y="5"/>
                      <a:pt x="1" y="9"/>
                    </a:cubicBezTo>
                    <a:cubicBezTo>
                      <a:pt x="0" y="12"/>
                      <a:pt x="2" y="15"/>
                      <a:pt x="2" y="15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79" name="Freeform 864">
                <a:extLst>
                  <a:ext uri="{FF2B5EF4-FFF2-40B4-BE49-F238E27FC236}">
                    <a16:creationId xmlns:a16="http://schemas.microsoft.com/office/drawing/2014/main" id="{0EFEEE1C-28AA-39DD-9C9C-61083752D7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0" y="2342"/>
                <a:ext cx="10" cy="4"/>
              </a:xfrm>
              <a:custGeom>
                <a:avLst/>
                <a:gdLst>
                  <a:gd name="T0" fmla="*/ 0 w 7"/>
                  <a:gd name="T1" fmla="*/ 5 h 3"/>
                  <a:gd name="T2" fmla="*/ 20 w 7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2"/>
                    </a:moveTo>
                    <a:cubicBezTo>
                      <a:pt x="4" y="3"/>
                      <a:pt x="5" y="2"/>
                      <a:pt x="7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0" name="Freeform 865">
                <a:extLst>
                  <a:ext uri="{FF2B5EF4-FFF2-40B4-BE49-F238E27FC236}">
                    <a16:creationId xmlns:a16="http://schemas.microsoft.com/office/drawing/2014/main" id="{EA7DE0E0-DE0C-531C-19DE-BB6D6DB793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9" y="2333"/>
                <a:ext cx="8" cy="4"/>
              </a:xfrm>
              <a:custGeom>
                <a:avLst/>
                <a:gdLst>
                  <a:gd name="T0" fmla="*/ 0 w 6"/>
                  <a:gd name="T1" fmla="*/ 0 h 3"/>
                  <a:gd name="T2" fmla="*/ 15 w 6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cubicBezTo>
                      <a:pt x="3" y="3"/>
                      <a:pt x="5" y="1"/>
                      <a:pt x="6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1" name="Freeform 866">
                <a:extLst>
                  <a:ext uri="{FF2B5EF4-FFF2-40B4-BE49-F238E27FC236}">
                    <a16:creationId xmlns:a16="http://schemas.microsoft.com/office/drawing/2014/main" id="{CE211508-5E07-4AAD-B12B-7905E9274B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2" y="2305"/>
                <a:ext cx="11" cy="4"/>
              </a:xfrm>
              <a:custGeom>
                <a:avLst/>
                <a:gdLst>
                  <a:gd name="T0" fmla="*/ 0 w 8"/>
                  <a:gd name="T1" fmla="*/ 7 h 3"/>
                  <a:gd name="T2" fmla="*/ 21 w 8"/>
                  <a:gd name="T3" fmla="*/ 1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3" y="1"/>
                      <a:pt x="6" y="0"/>
                      <a:pt x="8" y="1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2" name="Freeform 867">
                <a:extLst>
                  <a:ext uri="{FF2B5EF4-FFF2-40B4-BE49-F238E27FC236}">
                    <a16:creationId xmlns:a16="http://schemas.microsoft.com/office/drawing/2014/main" id="{D0C203CE-819C-77F3-968B-93334D57E4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3" y="2313"/>
                <a:ext cx="10" cy="3"/>
              </a:xfrm>
              <a:custGeom>
                <a:avLst/>
                <a:gdLst>
                  <a:gd name="T0" fmla="*/ 0 w 7"/>
                  <a:gd name="T1" fmla="*/ 0 h 2"/>
                  <a:gd name="T2" fmla="*/ 20 w 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cubicBezTo>
                      <a:pt x="3" y="1"/>
                      <a:pt x="4" y="2"/>
                      <a:pt x="7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3" name="Freeform 868">
                <a:extLst>
                  <a:ext uri="{FF2B5EF4-FFF2-40B4-BE49-F238E27FC236}">
                    <a16:creationId xmlns:a16="http://schemas.microsoft.com/office/drawing/2014/main" id="{135AE237-E3CB-52D0-5962-0CE1FA9AE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5" y="2264"/>
                <a:ext cx="7" cy="26"/>
              </a:xfrm>
              <a:custGeom>
                <a:avLst/>
                <a:gdLst>
                  <a:gd name="T0" fmla="*/ 14 w 5"/>
                  <a:gd name="T1" fmla="*/ 0 h 19"/>
                  <a:gd name="T2" fmla="*/ 8 w 5"/>
                  <a:gd name="T3" fmla="*/ 21 h 19"/>
                  <a:gd name="T4" fmla="*/ 6 w 5"/>
                  <a:gd name="T5" fmla="*/ 40 h 19"/>
                  <a:gd name="T6" fmla="*/ 0 w 5"/>
                  <a:gd name="T7" fmla="*/ 4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19">
                    <a:moveTo>
                      <a:pt x="5" y="0"/>
                    </a:moveTo>
                    <a:cubicBezTo>
                      <a:pt x="5" y="3"/>
                      <a:pt x="5" y="5"/>
                      <a:pt x="3" y="8"/>
                    </a:cubicBezTo>
                    <a:cubicBezTo>
                      <a:pt x="1" y="11"/>
                      <a:pt x="2" y="13"/>
                      <a:pt x="2" y="15"/>
                    </a:cubicBezTo>
                    <a:cubicBezTo>
                      <a:pt x="1" y="16"/>
                      <a:pt x="0" y="19"/>
                      <a:pt x="0" y="19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4" name="Freeform 869">
                <a:extLst>
                  <a:ext uri="{FF2B5EF4-FFF2-40B4-BE49-F238E27FC236}">
                    <a16:creationId xmlns:a16="http://schemas.microsoft.com/office/drawing/2014/main" id="{D0BAF18F-FF46-F2C8-B95C-40EA5501B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8" y="2359"/>
                <a:ext cx="8" cy="2"/>
              </a:xfrm>
              <a:custGeom>
                <a:avLst/>
                <a:gdLst>
                  <a:gd name="T0" fmla="*/ 0 w 6"/>
                  <a:gd name="T1" fmla="*/ 2 h 2"/>
                  <a:gd name="T2" fmla="*/ 15 w 6"/>
                  <a:gd name="T3" fmla="*/ 1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2" y="0"/>
                      <a:pt x="4" y="1"/>
                      <a:pt x="6" y="1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5" name="Freeform 870">
                <a:extLst>
                  <a:ext uri="{FF2B5EF4-FFF2-40B4-BE49-F238E27FC236}">
                    <a16:creationId xmlns:a16="http://schemas.microsoft.com/office/drawing/2014/main" id="{45685A25-9A4E-DDD9-6045-F4DE872305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3" y="2364"/>
                <a:ext cx="8" cy="5"/>
              </a:xfrm>
              <a:custGeom>
                <a:avLst/>
                <a:gdLst>
                  <a:gd name="T0" fmla="*/ 0 w 6"/>
                  <a:gd name="T1" fmla="*/ 8 h 4"/>
                  <a:gd name="T2" fmla="*/ 15 w 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cubicBezTo>
                      <a:pt x="0" y="4"/>
                      <a:pt x="5" y="1"/>
                      <a:pt x="6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6" name="Freeform 871">
                <a:extLst>
                  <a:ext uri="{FF2B5EF4-FFF2-40B4-BE49-F238E27FC236}">
                    <a16:creationId xmlns:a16="http://schemas.microsoft.com/office/drawing/2014/main" id="{F263927A-4FB8-1201-DFFF-6C97BE7F3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" y="2303"/>
                <a:ext cx="16" cy="68"/>
              </a:xfrm>
              <a:custGeom>
                <a:avLst/>
                <a:gdLst>
                  <a:gd name="T0" fmla="*/ 28 w 12"/>
                  <a:gd name="T1" fmla="*/ 0 h 50"/>
                  <a:gd name="T2" fmla="*/ 21 w 12"/>
                  <a:gd name="T3" fmla="*/ 27 h 50"/>
                  <a:gd name="T4" fmla="*/ 20 w 12"/>
                  <a:gd name="T5" fmla="*/ 61 h 50"/>
                  <a:gd name="T6" fmla="*/ 12 w 12"/>
                  <a:gd name="T7" fmla="*/ 103 h 50"/>
                  <a:gd name="T8" fmla="*/ 0 w 12"/>
                  <a:gd name="T9" fmla="*/ 125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50">
                    <a:moveTo>
                      <a:pt x="12" y="0"/>
                    </a:moveTo>
                    <a:cubicBezTo>
                      <a:pt x="12" y="4"/>
                      <a:pt x="9" y="6"/>
                      <a:pt x="9" y="11"/>
                    </a:cubicBezTo>
                    <a:cubicBezTo>
                      <a:pt x="9" y="16"/>
                      <a:pt x="8" y="22"/>
                      <a:pt x="8" y="24"/>
                    </a:cubicBezTo>
                    <a:cubicBezTo>
                      <a:pt x="7" y="27"/>
                      <a:pt x="5" y="38"/>
                      <a:pt x="5" y="41"/>
                    </a:cubicBezTo>
                    <a:cubicBezTo>
                      <a:pt x="4" y="44"/>
                      <a:pt x="3" y="48"/>
                      <a:pt x="0" y="5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7" name="Freeform 872">
                <a:extLst>
                  <a:ext uri="{FF2B5EF4-FFF2-40B4-BE49-F238E27FC236}">
                    <a16:creationId xmlns:a16="http://schemas.microsoft.com/office/drawing/2014/main" id="{B092F92D-1541-C0F7-C204-9DF50E80A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2297"/>
                <a:ext cx="21" cy="55"/>
              </a:xfrm>
              <a:custGeom>
                <a:avLst/>
                <a:gdLst>
                  <a:gd name="T0" fmla="*/ 41 w 15"/>
                  <a:gd name="T1" fmla="*/ 0 h 41"/>
                  <a:gd name="T2" fmla="*/ 25 w 15"/>
                  <a:gd name="T3" fmla="*/ 31 h 41"/>
                  <a:gd name="T4" fmla="*/ 8 w 15"/>
                  <a:gd name="T5" fmla="*/ 79 h 41"/>
                  <a:gd name="T6" fmla="*/ 0 w 15"/>
                  <a:gd name="T7" fmla="*/ 99 h 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41">
                    <a:moveTo>
                      <a:pt x="15" y="0"/>
                    </a:moveTo>
                    <a:cubicBezTo>
                      <a:pt x="14" y="5"/>
                      <a:pt x="11" y="10"/>
                      <a:pt x="9" y="13"/>
                    </a:cubicBezTo>
                    <a:cubicBezTo>
                      <a:pt x="7" y="17"/>
                      <a:pt x="3" y="31"/>
                      <a:pt x="3" y="33"/>
                    </a:cubicBezTo>
                    <a:cubicBezTo>
                      <a:pt x="2" y="35"/>
                      <a:pt x="0" y="41"/>
                      <a:pt x="0" y="41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8" name="Freeform 873">
                <a:extLst>
                  <a:ext uri="{FF2B5EF4-FFF2-40B4-BE49-F238E27FC236}">
                    <a16:creationId xmlns:a16="http://schemas.microsoft.com/office/drawing/2014/main" id="{FE533794-81C3-D6D3-AA46-AF0C508B5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6" y="2310"/>
                <a:ext cx="7" cy="19"/>
              </a:xfrm>
              <a:custGeom>
                <a:avLst/>
                <a:gdLst>
                  <a:gd name="T0" fmla="*/ 14 w 5"/>
                  <a:gd name="T1" fmla="*/ 0 h 14"/>
                  <a:gd name="T2" fmla="*/ 0 w 5"/>
                  <a:gd name="T3" fmla="*/ 3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4">
                    <a:moveTo>
                      <a:pt x="5" y="0"/>
                    </a:moveTo>
                    <a:cubicBezTo>
                      <a:pt x="3" y="3"/>
                      <a:pt x="0" y="14"/>
                      <a:pt x="0" y="14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89" name="Freeform 874">
                <a:extLst>
                  <a:ext uri="{FF2B5EF4-FFF2-40B4-BE49-F238E27FC236}">
                    <a16:creationId xmlns:a16="http://schemas.microsoft.com/office/drawing/2014/main" id="{F24B4406-13C4-61A7-299B-571CB3497D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2" y="2340"/>
                <a:ext cx="29" cy="43"/>
              </a:xfrm>
              <a:custGeom>
                <a:avLst/>
                <a:gdLst>
                  <a:gd name="T0" fmla="*/ 54 w 21"/>
                  <a:gd name="T1" fmla="*/ 0 h 32"/>
                  <a:gd name="T2" fmla="*/ 54 w 21"/>
                  <a:gd name="T3" fmla="*/ 31 h 32"/>
                  <a:gd name="T4" fmla="*/ 32 w 21"/>
                  <a:gd name="T5" fmla="*/ 56 h 32"/>
                  <a:gd name="T6" fmla="*/ 0 w 21"/>
                  <a:gd name="T7" fmla="*/ 78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32">
                    <a:moveTo>
                      <a:pt x="20" y="0"/>
                    </a:moveTo>
                    <a:cubicBezTo>
                      <a:pt x="18" y="6"/>
                      <a:pt x="21" y="11"/>
                      <a:pt x="20" y="13"/>
                    </a:cubicBezTo>
                    <a:cubicBezTo>
                      <a:pt x="16" y="15"/>
                      <a:pt x="12" y="21"/>
                      <a:pt x="12" y="23"/>
                    </a:cubicBezTo>
                    <a:cubicBezTo>
                      <a:pt x="8" y="24"/>
                      <a:pt x="2" y="29"/>
                      <a:pt x="0" y="32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0" name="Freeform 875">
                <a:extLst>
                  <a:ext uri="{FF2B5EF4-FFF2-40B4-BE49-F238E27FC236}">
                    <a16:creationId xmlns:a16="http://schemas.microsoft.com/office/drawing/2014/main" id="{F3ECE36E-7E48-0F90-9F91-9598F92E3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7" y="2359"/>
                <a:ext cx="11" cy="2"/>
              </a:xfrm>
              <a:custGeom>
                <a:avLst/>
                <a:gdLst>
                  <a:gd name="T0" fmla="*/ 21 w 8"/>
                  <a:gd name="T1" fmla="*/ 0 h 2"/>
                  <a:gd name="T2" fmla="*/ 0 w 8"/>
                  <a:gd name="T3" fmla="*/ 2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8" y="0"/>
                    </a:moveTo>
                    <a:cubicBezTo>
                      <a:pt x="5" y="0"/>
                      <a:pt x="0" y="2"/>
                      <a:pt x="0" y="2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1" name="Freeform 876">
                <a:extLst>
                  <a:ext uri="{FF2B5EF4-FFF2-40B4-BE49-F238E27FC236}">
                    <a16:creationId xmlns:a16="http://schemas.microsoft.com/office/drawing/2014/main" id="{04DD4B54-FDCD-8673-CEC9-B488D9B64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9" y="2326"/>
                <a:ext cx="18" cy="20"/>
              </a:xfrm>
              <a:custGeom>
                <a:avLst/>
                <a:gdLst>
                  <a:gd name="T0" fmla="*/ 0 w 13"/>
                  <a:gd name="T1" fmla="*/ 20 h 15"/>
                  <a:gd name="T2" fmla="*/ 8 w 13"/>
                  <a:gd name="T3" fmla="*/ 0 h 15"/>
                  <a:gd name="T4" fmla="*/ 21 w 13"/>
                  <a:gd name="T5" fmla="*/ 1 h 15"/>
                  <a:gd name="T6" fmla="*/ 33 w 13"/>
                  <a:gd name="T7" fmla="*/ 21 h 15"/>
                  <a:gd name="T8" fmla="*/ 29 w 13"/>
                  <a:gd name="T9" fmla="*/ 36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5">
                    <a:moveTo>
                      <a:pt x="0" y="8"/>
                    </a:moveTo>
                    <a:cubicBezTo>
                      <a:pt x="1" y="4"/>
                      <a:pt x="3" y="0"/>
                      <a:pt x="3" y="0"/>
                    </a:cubicBezTo>
                    <a:cubicBezTo>
                      <a:pt x="3" y="0"/>
                      <a:pt x="6" y="0"/>
                      <a:pt x="8" y="1"/>
                    </a:cubicBezTo>
                    <a:cubicBezTo>
                      <a:pt x="10" y="2"/>
                      <a:pt x="12" y="5"/>
                      <a:pt x="12" y="9"/>
                    </a:cubicBezTo>
                    <a:cubicBezTo>
                      <a:pt x="13" y="12"/>
                      <a:pt x="11" y="15"/>
                      <a:pt x="11" y="15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2" name="Freeform 877">
                <a:extLst>
                  <a:ext uri="{FF2B5EF4-FFF2-40B4-BE49-F238E27FC236}">
                    <a16:creationId xmlns:a16="http://schemas.microsoft.com/office/drawing/2014/main" id="{F6E2DB94-7411-03B6-8704-5C2294709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2" y="2342"/>
                <a:ext cx="8" cy="4"/>
              </a:xfrm>
              <a:custGeom>
                <a:avLst/>
                <a:gdLst>
                  <a:gd name="T0" fmla="*/ 15 w 6"/>
                  <a:gd name="T1" fmla="*/ 5 h 3"/>
                  <a:gd name="T2" fmla="*/ 0 w 6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2"/>
                    </a:moveTo>
                    <a:cubicBezTo>
                      <a:pt x="3" y="3"/>
                      <a:pt x="2" y="2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3" name="Freeform 878">
                <a:extLst>
                  <a:ext uri="{FF2B5EF4-FFF2-40B4-BE49-F238E27FC236}">
                    <a16:creationId xmlns:a16="http://schemas.microsoft.com/office/drawing/2014/main" id="{F5AEB247-1678-9DB3-A723-4F36C28F6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5" y="2333"/>
                <a:ext cx="6" cy="4"/>
              </a:xfrm>
              <a:custGeom>
                <a:avLst/>
                <a:gdLst>
                  <a:gd name="T0" fmla="*/ 8 w 5"/>
                  <a:gd name="T1" fmla="*/ 0 h 3"/>
                  <a:gd name="T2" fmla="*/ 0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cubicBezTo>
                      <a:pt x="3" y="3"/>
                      <a:pt x="1" y="1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4" name="Freeform 879">
                <a:extLst>
                  <a:ext uri="{FF2B5EF4-FFF2-40B4-BE49-F238E27FC236}">
                    <a16:creationId xmlns:a16="http://schemas.microsoft.com/office/drawing/2014/main" id="{7D115C39-806B-D3CA-FC54-236522073C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9" y="2305"/>
                <a:ext cx="10" cy="4"/>
              </a:xfrm>
              <a:custGeom>
                <a:avLst/>
                <a:gdLst>
                  <a:gd name="T0" fmla="*/ 16 w 8"/>
                  <a:gd name="T1" fmla="*/ 7 h 3"/>
                  <a:gd name="T2" fmla="*/ 0 w 8"/>
                  <a:gd name="T3" fmla="*/ 1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cubicBezTo>
                      <a:pt x="5" y="1"/>
                      <a:pt x="2" y="0"/>
                      <a:pt x="0" y="1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5" name="Freeform 880">
                <a:extLst>
                  <a:ext uri="{FF2B5EF4-FFF2-40B4-BE49-F238E27FC236}">
                    <a16:creationId xmlns:a16="http://schemas.microsoft.com/office/drawing/2014/main" id="{D29F0E30-F083-91D7-DC84-9F33254F7A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9" y="2313"/>
                <a:ext cx="9" cy="3"/>
              </a:xfrm>
              <a:custGeom>
                <a:avLst/>
                <a:gdLst>
                  <a:gd name="T0" fmla="*/ 15 w 7"/>
                  <a:gd name="T1" fmla="*/ 0 h 2"/>
                  <a:gd name="T2" fmla="*/ 0 w 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cubicBezTo>
                      <a:pt x="3" y="1"/>
                      <a:pt x="3" y="2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6" name="Freeform 881">
                <a:extLst>
                  <a:ext uri="{FF2B5EF4-FFF2-40B4-BE49-F238E27FC236}">
                    <a16:creationId xmlns:a16="http://schemas.microsoft.com/office/drawing/2014/main" id="{2B2FB3A4-2BAC-82FB-6901-65417BCAC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0" y="2264"/>
                <a:ext cx="5" cy="26"/>
              </a:xfrm>
              <a:custGeom>
                <a:avLst/>
                <a:gdLst>
                  <a:gd name="T0" fmla="*/ 0 w 4"/>
                  <a:gd name="T1" fmla="*/ 0 h 19"/>
                  <a:gd name="T2" fmla="*/ 5 w 4"/>
                  <a:gd name="T3" fmla="*/ 21 h 19"/>
                  <a:gd name="T4" fmla="*/ 6 w 4"/>
                  <a:gd name="T5" fmla="*/ 40 h 19"/>
                  <a:gd name="T6" fmla="*/ 8 w 4"/>
                  <a:gd name="T7" fmla="*/ 4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9">
                    <a:moveTo>
                      <a:pt x="0" y="0"/>
                    </a:moveTo>
                    <a:cubicBezTo>
                      <a:pt x="0" y="3"/>
                      <a:pt x="0" y="5"/>
                      <a:pt x="2" y="8"/>
                    </a:cubicBezTo>
                    <a:cubicBezTo>
                      <a:pt x="3" y="11"/>
                      <a:pt x="2" y="13"/>
                      <a:pt x="3" y="15"/>
                    </a:cubicBezTo>
                    <a:cubicBezTo>
                      <a:pt x="4" y="16"/>
                      <a:pt x="4" y="19"/>
                      <a:pt x="4" y="19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7" name="Freeform 882">
                <a:extLst>
                  <a:ext uri="{FF2B5EF4-FFF2-40B4-BE49-F238E27FC236}">
                    <a16:creationId xmlns:a16="http://schemas.microsoft.com/office/drawing/2014/main" id="{5462DAB6-2DEB-EC5D-F526-B52C5CA704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4" y="2359"/>
                <a:ext cx="10" cy="2"/>
              </a:xfrm>
              <a:custGeom>
                <a:avLst/>
                <a:gdLst>
                  <a:gd name="T0" fmla="*/ 20 w 7"/>
                  <a:gd name="T1" fmla="*/ 2 h 2"/>
                  <a:gd name="T2" fmla="*/ 0 w 7"/>
                  <a:gd name="T3" fmla="*/ 1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7" y="2"/>
                    </a:moveTo>
                    <a:cubicBezTo>
                      <a:pt x="5" y="0"/>
                      <a:pt x="3" y="1"/>
                      <a:pt x="0" y="1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8" name="Freeform 883">
                <a:extLst>
                  <a:ext uri="{FF2B5EF4-FFF2-40B4-BE49-F238E27FC236}">
                    <a16:creationId xmlns:a16="http://schemas.microsoft.com/office/drawing/2014/main" id="{C3A4D695-0E85-DA26-525F-370EC85A3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0" y="2364"/>
                <a:ext cx="8" cy="5"/>
              </a:xfrm>
              <a:custGeom>
                <a:avLst/>
                <a:gdLst>
                  <a:gd name="T0" fmla="*/ 15 w 6"/>
                  <a:gd name="T1" fmla="*/ 8 h 4"/>
                  <a:gd name="T2" fmla="*/ 0 w 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4"/>
                    </a:moveTo>
                    <a:cubicBezTo>
                      <a:pt x="6" y="4"/>
                      <a:pt x="1" y="1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C9A2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99" name="Freeform 884">
                <a:extLst>
                  <a:ext uri="{FF2B5EF4-FFF2-40B4-BE49-F238E27FC236}">
                    <a16:creationId xmlns:a16="http://schemas.microsoft.com/office/drawing/2014/main" id="{366B8FAE-5523-FD51-81DF-5F1BFAB546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4" y="2364"/>
                <a:ext cx="122" cy="65"/>
              </a:xfrm>
              <a:custGeom>
                <a:avLst/>
                <a:gdLst>
                  <a:gd name="T0" fmla="*/ 0 w 90"/>
                  <a:gd name="T1" fmla="*/ 119 h 48"/>
                  <a:gd name="T2" fmla="*/ 92 w 90"/>
                  <a:gd name="T3" fmla="*/ 72 h 48"/>
                  <a:gd name="T4" fmla="*/ 224 w 90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0" h="48">
                    <a:moveTo>
                      <a:pt x="0" y="48"/>
                    </a:moveTo>
                    <a:cubicBezTo>
                      <a:pt x="12" y="41"/>
                      <a:pt x="23" y="34"/>
                      <a:pt x="37" y="29"/>
                    </a:cubicBezTo>
                    <a:cubicBezTo>
                      <a:pt x="56" y="22"/>
                      <a:pt x="73" y="12"/>
                      <a:pt x="90" y="0"/>
                    </a:cubicBezTo>
                  </a:path>
                </a:pathLst>
              </a:custGeom>
              <a:noFill/>
              <a:ln w="4763" cap="rnd">
                <a:solidFill>
                  <a:srgbClr val="AE7A6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0" name="Freeform 885">
                <a:extLst>
                  <a:ext uri="{FF2B5EF4-FFF2-40B4-BE49-F238E27FC236}">
                    <a16:creationId xmlns:a16="http://schemas.microsoft.com/office/drawing/2014/main" id="{536E5D04-62E1-40F6-8BEF-7AD4A0185B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2" y="2387"/>
                <a:ext cx="150" cy="62"/>
              </a:xfrm>
              <a:custGeom>
                <a:avLst/>
                <a:gdLst>
                  <a:gd name="T0" fmla="*/ 0 w 111"/>
                  <a:gd name="T1" fmla="*/ 0 h 46"/>
                  <a:gd name="T2" fmla="*/ 274 w 111"/>
                  <a:gd name="T3" fmla="*/ 113 h 4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1" h="46">
                    <a:moveTo>
                      <a:pt x="0" y="0"/>
                    </a:moveTo>
                    <a:cubicBezTo>
                      <a:pt x="32" y="7"/>
                      <a:pt x="81" y="37"/>
                      <a:pt x="111" y="46"/>
                    </a:cubicBezTo>
                  </a:path>
                </a:pathLst>
              </a:custGeom>
              <a:noFill/>
              <a:ln w="4763" cap="rnd">
                <a:solidFill>
                  <a:srgbClr val="AE7A6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1" name="Freeform 886">
                <a:extLst>
                  <a:ext uri="{FF2B5EF4-FFF2-40B4-BE49-F238E27FC236}">
                    <a16:creationId xmlns:a16="http://schemas.microsoft.com/office/drawing/2014/main" id="{CF9B105E-D791-79E7-CF68-3CA91D29A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961"/>
                <a:ext cx="278" cy="228"/>
              </a:xfrm>
              <a:custGeom>
                <a:avLst/>
                <a:gdLst>
                  <a:gd name="T0" fmla="*/ 443 w 205"/>
                  <a:gd name="T1" fmla="*/ 281 h 169"/>
                  <a:gd name="T2" fmla="*/ 448 w 205"/>
                  <a:gd name="T3" fmla="*/ 332 h 169"/>
                  <a:gd name="T4" fmla="*/ 454 w 205"/>
                  <a:gd name="T5" fmla="*/ 416 h 169"/>
                  <a:gd name="T6" fmla="*/ 456 w 205"/>
                  <a:gd name="T7" fmla="*/ 416 h 169"/>
                  <a:gd name="T8" fmla="*/ 471 w 205"/>
                  <a:gd name="T9" fmla="*/ 356 h 169"/>
                  <a:gd name="T10" fmla="*/ 475 w 205"/>
                  <a:gd name="T11" fmla="*/ 337 h 169"/>
                  <a:gd name="T12" fmla="*/ 476 w 205"/>
                  <a:gd name="T13" fmla="*/ 325 h 169"/>
                  <a:gd name="T14" fmla="*/ 476 w 205"/>
                  <a:gd name="T15" fmla="*/ 325 h 169"/>
                  <a:gd name="T16" fmla="*/ 481 w 205"/>
                  <a:gd name="T17" fmla="*/ 318 h 169"/>
                  <a:gd name="T18" fmla="*/ 496 w 205"/>
                  <a:gd name="T19" fmla="*/ 325 h 169"/>
                  <a:gd name="T20" fmla="*/ 499 w 205"/>
                  <a:gd name="T21" fmla="*/ 325 h 169"/>
                  <a:gd name="T22" fmla="*/ 499 w 205"/>
                  <a:gd name="T23" fmla="*/ 267 h 169"/>
                  <a:gd name="T24" fmla="*/ 491 w 205"/>
                  <a:gd name="T25" fmla="*/ 204 h 169"/>
                  <a:gd name="T26" fmla="*/ 481 w 205"/>
                  <a:gd name="T27" fmla="*/ 146 h 169"/>
                  <a:gd name="T28" fmla="*/ 460 w 205"/>
                  <a:gd name="T29" fmla="*/ 85 h 169"/>
                  <a:gd name="T30" fmla="*/ 357 w 205"/>
                  <a:gd name="T31" fmla="*/ 20 h 169"/>
                  <a:gd name="T32" fmla="*/ 294 w 205"/>
                  <a:gd name="T33" fmla="*/ 1 h 169"/>
                  <a:gd name="T34" fmla="*/ 243 w 205"/>
                  <a:gd name="T35" fmla="*/ 0 h 169"/>
                  <a:gd name="T36" fmla="*/ 118 w 205"/>
                  <a:gd name="T37" fmla="*/ 43 h 169"/>
                  <a:gd name="T38" fmla="*/ 64 w 205"/>
                  <a:gd name="T39" fmla="*/ 73 h 169"/>
                  <a:gd name="T40" fmla="*/ 33 w 205"/>
                  <a:gd name="T41" fmla="*/ 125 h 169"/>
                  <a:gd name="T42" fmla="*/ 12 w 205"/>
                  <a:gd name="T43" fmla="*/ 171 h 169"/>
                  <a:gd name="T44" fmla="*/ 16 w 205"/>
                  <a:gd name="T45" fmla="*/ 197 h 169"/>
                  <a:gd name="T46" fmla="*/ 1 w 205"/>
                  <a:gd name="T47" fmla="*/ 219 h 169"/>
                  <a:gd name="T48" fmla="*/ 9 w 205"/>
                  <a:gd name="T49" fmla="*/ 240 h 169"/>
                  <a:gd name="T50" fmla="*/ 12 w 205"/>
                  <a:gd name="T51" fmla="*/ 270 h 169"/>
                  <a:gd name="T52" fmla="*/ 26 w 205"/>
                  <a:gd name="T53" fmla="*/ 322 h 169"/>
                  <a:gd name="T54" fmla="*/ 26 w 205"/>
                  <a:gd name="T55" fmla="*/ 322 h 169"/>
                  <a:gd name="T56" fmla="*/ 35 w 205"/>
                  <a:gd name="T57" fmla="*/ 318 h 169"/>
                  <a:gd name="T58" fmla="*/ 42 w 205"/>
                  <a:gd name="T59" fmla="*/ 325 h 169"/>
                  <a:gd name="T60" fmla="*/ 42 w 205"/>
                  <a:gd name="T61" fmla="*/ 325 h 169"/>
                  <a:gd name="T62" fmla="*/ 45 w 205"/>
                  <a:gd name="T63" fmla="*/ 337 h 169"/>
                  <a:gd name="T64" fmla="*/ 47 w 205"/>
                  <a:gd name="T65" fmla="*/ 356 h 169"/>
                  <a:gd name="T66" fmla="*/ 61 w 205"/>
                  <a:gd name="T67" fmla="*/ 406 h 169"/>
                  <a:gd name="T68" fmla="*/ 62 w 205"/>
                  <a:gd name="T69" fmla="*/ 406 h 169"/>
                  <a:gd name="T70" fmla="*/ 71 w 205"/>
                  <a:gd name="T71" fmla="*/ 333 h 169"/>
                  <a:gd name="T72" fmla="*/ 72 w 205"/>
                  <a:gd name="T73" fmla="*/ 267 h 169"/>
                  <a:gd name="T74" fmla="*/ 64 w 205"/>
                  <a:gd name="T75" fmla="*/ 220 h 169"/>
                  <a:gd name="T76" fmla="*/ 114 w 205"/>
                  <a:gd name="T77" fmla="*/ 135 h 169"/>
                  <a:gd name="T78" fmla="*/ 175 w 205"/>
                  <a:gd name="T79" fmla="*/ 142 h 169"/>
                  <a:gd name="T80" fmla="*/ 247 w 205"/>
                  <a:gd name="T81" fmla="*/ 146 h 169"/>
                  <a:gd name="T82" fmla="*/ 315 w 205"/>
                  <a:gd name="T83" fmla="*/ 155 h 169"/>
                  <a:gd name="T84" fmla="*/ 408 w 205"/>
                  <a:gd name="T85" fmla="*/ 161 h 169"/>
                  <a:gd name="T86" fmla="*/ 443 w 205"/>
                  <a:gd name="T87" fmla="*/ 281 h 16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05" h="169">
                    <a:moveTo>
                      <a:pt x="178" y="114"/>
                    </a:moveTo>
                    <a:cubicBezTo>
                      <a:pt x="177" y="118"/>
                      <a:pt x="178" y="132"/>
                      <a:pt x="179" y="135"/>
                    </a:cubicBezTo>
                    <a:cubicBezTo>
                      <a:pt x="181" y="145"/>
                      <a:pt x="182" y="157"/>
                      <a:pt x="182" y="169"/>
                    </a:cubicBezTo>
                    <a:cubicBezTo>
                      <a:pt x="183" y="169"/>
                      <a:pt x="183" y="169"/>
                      <a:pt x="183" y="169"/>
                    </a:cubicBezTo>
                    <a:cubicBezTo>
                      <a:pt x="184" y="161"/>
                      <a:pt x="189" y="145"/>
                      <a:pt x="189" y="145"/>
                    </a:cubicBezTo>
                    <a:cubicBezTo>
                      <a:pt x="189" y="145"/>
                      <a:pt x="189" y="141"/>
                      <a:pt x="190" y="137"/>
                    </a:cubicBezTo>
                    <a:cubicBezTo>
                      <a:pt x="190" y="136"/>
                      <a:pt x="191" y="134"/>
                      <a:pt x="191" y="133"/>
                    </a:cubicBezTo>
                    <a:cubicBezTo>
                      <a:pt x="191" y="133"/>
                      <a:pt x="191" y="133"/>
                      <a:pt x="191" y="133"/>
                    </a:cubicBezTo>
                    <a:cubicBezTo>
                      <a:pt x="191" y="132"/>
                      <a:pt x="193" y="130"/>
                      <a:pt x="193" y="130"/>
                    </a:cubicBezTo>
                    <a:cubicBezTo>
                      <a:pt x="195" y="128"/>
                      <a:pt x="198" y="130"/>
                      <a:pt x="199" y="133"/>
                    </a:cubicBezTo>
                    <a:cubicBezTo>
                      <a:pt x="199" y="133"/>
                      <a:pt x="199" y="133"/>
                      <a:pt x="200" y="133"/>
                    </a:cubicBezTo>
                    <a:cubicBezTo>
                      <a:pt x="205" y="126"/>
                      <a:pt x="201" y="116"/>
                      <a:pt x="200" y="109"/>
                    </a:cubicBezTo>
                    <a:cubicBezTo>
                      <a:pt x="200" y="100"/>
                      <a:pt x="202" y="91"/>
                      <a:pt x="197" y="83"/>
                    </a:cubicBezTo>
                    <a:cubicBezTo>
                      <a:pt x="192" y="73"/>
                      <a:pt x="194" y="69"/>
                      <a:pt x="193" y="59"/>
                    </a:cubicBezTo>
                    <a:cubicBezTo>
                      <a:pt x="192" y="52"/>
                      <a:pt x="188" y="40"/>
                      <a:pt x="184" y="35"/>
                    </a:cubicBezTo>
                    <a:cubicBezTo>
                      <a:pt x="173" y="20"/>
                      <a:pt x="158" y="20"/>
                      <a:pt x="143" y="8"/>
                    </a:cubicBezTo>
                    <a:cubicBezTo>
                      <a:pt x="134" y="1"/>
                      <a:pt x="130" y="2"/>
                      <a:pt x="118" y="1"/>
                    </a:cubicBezTo>
                    <a:cubicBezTo>
                      <a:pt x="111" y="1"/>
                      <a:pt x="104" y="0"/>
                      <a:pt x="97" y="0"/>
                    </a:cubicBezTo>
                    <a:cubicBezTo>
                      <a:pt x="77" y="1"/>
                      <a:pt x="63" y="7"/>
                      <a:pt x="47" y="18"/>
                    </a:cubicBezTo>
                    <a:cubicBezTo>
                      <a:pt x="40" y="22"/>
                      <a:pt x="32" y="25"/>
                      <a:pt x="26" y="30"/>
                    </a:cubicBezTo>
                    <a:cubicBezTo>
                      <a:pt x="20" y="36"/>
                      <a:pt x="17" y="44"/>
                      <a:pt x="13" y="51"/>
                    </a:cubicBezTo>
                    <a:cubicBezTo>
                      <a:pt x="10" y="58"/>
                      <a:pt x="5" y="63"/>
                      <a:pt x="5" y="70"/>
                    </a:cubicBezTo>
                    <a:cubicBezTo>
                      <a:pt x="5" y="73"/>
                      <a:pt x="8" y="76"/>
                      <a:pt x="7" y="80"/>
                    </a:cubicBezTo>
                    <a:cubicBezTo>
                      <a:pt x="6" y="83"/>
                      <a:pt x="1" y="86"/>
                      <a:pt x="1" y="89"/>
                    </a:cubicBezTo>
                    <a:cubicBezTo>
                      <a:pt x="0" y="92"/>
                      <a:pt x="3" y="95"/>
                      <a:pt x="4" y="98"/>
                    </a:cubicBezTo>
                    <a:cubicBezTo>
                      <a:pt x="5" y="102"/>
                      <a:pt x="5" y="106"/>
                      <a:pt x="5" y="110"/>
                    </a:cubicBezTo>
                    <a:cubicBezTo>
                      <a:pt x="5" y="118"/>
                      <a:pt x="6" y="124"/>
                      <a:pt x="10" y="131"/>
                    </a:cubicBezTo>
                    <a:cubicBezTo>
                      <a:pt x="10" y="131"/>
                      <a:pt x="10" y="131"/>
                      <a:pt x="10" y="131"/>
                    </a:cubicBezTo>
                    <a:cubicBezTo>
                      <a:pt x="11" y="129"/>
                      <a:pt x="13" y="129"/>
                      <a:pt x="14" y="130"/>
                    </a:cubicBezTo>
                    <a:cubicBezTo>
                      <a:pt x="14" y="130"/>
                      <a:pt x="17" y="132"/>
                      <a:pt x="17" y="133"/>
                    </a:cubicBezTo>
                    <a:cubicBezTo>
                      <a:pt x="17" y="133"/>
                      <a:pt x="17" y="133"/>
                      <a:pt x="17" y="133"/>
                    </a:cubicBezTo>
                    <a:cubicBezTo>
                      <a:pt x="17" y="134"/>
                      <a:pt x="17" y="136"/>
                      <a:pt x="18" y="137"/>
                    </a:cubicBezTo>
                    <a:cubicBezTo>
                      <a:pt x="18" y="141"/>
                      <a:pt x="19" y="145"/>
                      <a:pt x="19" y="145"/>
                    </a:cubicBezTo>
                    <a:cubicBezTo>
                      <a:pt x="19" y="145"/>
                      <a:pt x="23" y="158"/>
                      <a:pt x="24" y="165"/>
                    </a:cubicBezTo>
                    <a:cubicBezTo>
                      <a:pt x="25" y="165"/>
                      <a:pt x="25" y="165"/>
                      <a:pt x="25" y="165"/>
                    </a:cubicBezTo>
                    <a:cubicBezTo>
                      <a:pt x="25" y="155"/>
                      <a:pt x="26" y="145"/>
                      <a:pt x="28" y="136"/>
                    </a:cubicBezTo>
                    <a:cubicBezTo>
                      <a:pt x="28" y="133"/>
                      <a:pt x="30" y="115"/>
                      <a:pt x="29" y="109"/>
                    </a:cubicBezTo>
                    <a:cubicBezTo>
                      <a:pt x="29" y="103"/>
                      <a:pt x="27" y="97"/>
                      <a:pt x="26" y="90"/>
                    </a:cubicBezTo>
                    <a:cubicBezTo>
                      <a:pt x="22" y="75"/>
                      <a:pt x="33" y="62"/>
                      <a:pt x="46" y="55"/>
                    </a:cubicBezTo>
                    <a:cubicBezTo>
                      <a:pt x="55" y="51"/>
                      <a:pt x="61" y="55"/>
                      <a:pt x="70" y="58"/>
                    </a:cubicBezTo>
                    <a:cubicBezTo>
                      <a:pt x="80" y="61"/>
                      <a:pt x="89" y="59"/>
                      <a:pt x="99" y="59"/>
                    </a:cubicBezTo>
                    <a:cubicBezTo>
                      <a:pt x="109" y="59"/>
                      <a:pt x="117" y="63"/>
                      <a:pt x="126" y="63"/>
                    </a:cubicBezTo>
                    <a:cubicBezTo>
                      <a:pt x="140" y="62"/>
                      <a:pt x="151" y="57"/>
                      <a:pt x="164" y="65"/>
                    </a:cubicBezTo>
                    <a:cubicBezTo>
                      <a:pt x="182" y="76"/>
                      <a:pt x="180" y="95"/>
                      <a:pt x="178" y="114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2" name="Freeform 887">
                <a:extLst>
                  <a:ext uri="{FF2B5EF4-FFF2-40B4-BE49-F238E27FC236}">
                    <a16:creationId xmlns:a16="http://schemas.microsoft.com/office/drawing/2014/main" id="{BC31FEFC-8A65-3666-04C1-D3B1ABD04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6" y="1134"/>
                <a:ext cx="27" cy="105"/>
              </a:xfrm>
              <a:custGeom>
                <a:avLst/>
                <a:gdLst>
                  <a:gd name="T0" fmla="*/ 47 w 20"/>
                  <a:gd name="T1" fmla="*/ 20 h 78"/>
                  <a:gd name="T2" fmla="*/ 30 w 20"/>
                  <a:gd name="T3" fmla="*/ 5 h 78"/>
                  <a:gd name="T4" fmla="*/ 26 w 20"/>
                  <a:gd name="T5" fmla="*/ 12 h 78"/>
                  <a:gd name="T6" fmla="*/ 26 w 20"/>
                  <a:gd name="T7" fmla="*/ 12 h 78"/>
                  <a:gd name="T8" fmla="*/ 22 w 20"/>
                  <a:gd name="T9" fmla="*/ 22 h 78"/>
                  <a:gd name="T10" fmla="*/ 20 w 20"/>
                  <a:gd name="T11" fmla="*/ 42 h 78"/>
                  <a:gd name="T12" fmla="*/ 5 w 20"/>
                  <a:gd name="T13" fmla="*/ 100 h 78"/>
                  <a:gd name="T14" fmla="*/ 1 w 20"/>
                  <a:gd name="T15" fmla="*/ 100 h 78"/>
                  <a:gd name="T16" fmla="*/ 1 w 20"/>
                  <a:gd name="T17" fmla="*/ 174 h 78"/>
                  <a:gd name="T18" fmla="*/ 0 w 20"/>
                  <a:gd name="T19" fmla="*/ 190 h 78"/>
                  <a:gd name="T20" fmla="*/ 0 w 20"/>
                  <a:gd name="T21" fmla="*/ 190 h 78"/>
                  <a:gd name="T22" fmla="*/ 22 w 20"/>
                  <a:gd name="T23" fmla="*/ 171 h 78"/>
                  <a:gd name="T24" fmla="*/ 32 w 20"/>
                  <a:gd name="T25" fmla="*/ 147 h 78"/>
                  <a:gd name="T26" fmla="*/ 36 w 20"/>
                  <a:gd name="T27" fmla="*/ 114 h 78"/>
                  <a:gd name="T28" fmla="*/ 42 w 20"/>
                  <a:gd name="T29" fmla="*/ 69 h 78"/>
                  <a:gd name="T30" fmla="*/ 47 w 20"/>
                  <a:gd name="T31" fmla="*/ 20 h 7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0" h="78">
                    <a:moveTo>
                      <a:pt x="19" y="8"/>
                    </a:moveTo>
                    <a:cubicBezTo>
                      <a:pt x="18" y="3"/>
                      <a:pt x="15" y="0"/>
                      <a:pt x="12" y="2"/>
                    </a:cubicBezTo>
                    <a:cubicBezTo>
                      <a:pt x="12" y="2"/>
                      <a:pt x="10" y="4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6"/>
                      <a:pt x="9" y="8"/>
                      <a:pt x="9" y="9"/>
                    </a:cubicBezTo>
                    <a:cubicBezTo>
                      <a:pt x="8" y="13"/>
                      <a:pt x="8" y="17"/>
                      <a:pt x="8" y="17"/>
                    </a:cubicBezTo>
                    <a:cubicBezTo>
                      <a:pt x="8" y="17"/>
                      <a:pt x="3" y="33"/>
                      <a:pt x="2" y="41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1" y="52"/>
                      <a:pt x="1" y="62"/>
                      <a:pt x="1" y="71"/>
                    </a:cubicBezTo>
                    <a:cubicBezTo>
                      <a:pt x="1" y="73"/>
                      <a:pt x="0" y="75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3" y="77"/>
                      <a:pt x="7" y="73"/>
                      <a:pt x="9" y="70"/>
                    </a:cubicBezTo>
                    <a:cubicBezTo>
                      <a:pt x="11" y="67"/>
                      <a:pt x="11" y="64"/>
                      <a:pt x="13" y="60"/>
                    </a:cubicBezTo>
                    <a:cubicBezTo>
                      <a:pt x="15" y="56"/>
                      <a:pt x="14" y="53"/>
                      <a:pt x="15" y="47"/>
                    </a:cubicBezTo>
                    <a:cubicBezTo>
                      <a:pt x="17" y="41"/>
                      <a:pt x="17" y="31"/>
                      <a:pt x="17" y="28"/>
                    </a:cubicBezTo>
                    <a:cubicBezTo>
                      <a:pt x="16" y="24"/>
                      <a:pt x="20" y="13"/>
                      <a:pt x="19" y="8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3" name="Freeform 888">
                <a:extLst>
                  <a:ext uri="{FF2B5EF4-FFF2-40B4-BE49-F238E27FC236}">
                    <a16:creationId xmlns:a16="http://schemas.microsoft.com/office/drawing/2014/main" id="{AABDAC09-585E-6A79-4074-8CC8E00F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0" y="1620"/>
                <a:ext cx="20" cy="28"/>
              </a:xfrm>
              <a:custGeom>
                <a:avLst/>
                <a:gdLst>
                  <a:gd name="T0" fmla="*/ 33 w 15"/>
                  <a:gd name="T1" fmla="*/ 1 h 21"/>
                  <a:gd name="T2" fmla="*/ 12 w 15"/>
                  <a:gd name="T3" fmla="*/ 7 h 21"/>
                  <a:gd name="T4" fmla="*/ 31 w 15"/>
                  <a:gd name="T5" fmla="*/ 21 h 21"/>
                  <a:gd name="T6" fmla="*/ 20 w 15"/>
                  <a:gd name="T7" fmla="*/ 33 h 21"/>
                  <a:gd name="T8" fmla="*/ 5 w 15"/>
                  <a:gd name="T9" fmla="*/ 41 h 21"/>
                  <a:gd name="T10" fmla="*/ 28 w 15"/>
                  <a:gd name="T11" fmla="*/ 49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" h="21">
                    <a:moveTo>
                      <a:pt x="14" y="1"/>
                    </a:moveTo>
                    <a:cubicBezTo>
                      <a:pt x="11" y="0"/>
                      <a:pt x="7" y="0"/>
                      <a:pt x="5" y="3"/>
                    </a:cubicBezTo>
                    <a:cubicBezTo>
                      <a:pt x="7" y="6"/>
                      <a:pt x="13" y="6"/>
                      <a:pt x="13" y="9"/>
                    </a:cubicBezTo>
                    <a:cubicBezTo>
                      <a:pt x="15" y="15"/>
                      <a:pt x="10" y="13"/>
                      <a:pt x="8" y="14"/>
                    </a:cubicBezTo>
                    <a:cubicBezTo>
                      <a:pt x="5" y="14"/>
                      <a:pt x="0" y="12"/>
                      <a:pt x="2" y="17"/>
                    </a:cubicBezTo>
                    <a:cubicBezTo>
                      <a:pt x="4" y="20"/>
                      <a:pt x="10" y="21"/>
                      <a:pt x="12" y="21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4" name="Freeform 889">
                <a:extLst>
                  <a:ext uri="{FF2B5EF4-FFF2-40B4-BE49-F238E27FC236}">
                    <a16:creationId xmlns:a16="http://schemas.microsoft.com/office/drawing/2014/main" id="{C737BBFE-5585-6F6A-C349-7C4B5EC1C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6" y="1858"/>
                <a:ext cx="23" cy="28"/>
              </a:xfrm>
              <a:custGeom>
                <a:avLst/>
                <a:gdLst>
                  <a:gd name="T0" fmla="*/ 7 w 17"/>
                  <a:gd name="T1" fmla="*/ 49 h 21"/>
                  <a:gd name="T2" fmla="*/ 5 w 17"/>
                  <a:gd name="T3" fmla="*/ 16 h 21"/>
                  <a:gd name="T4" fmla="*/ 26 w 17"/>
                  <a:gd name="T5" fmla="*/ 44 h 21"/>
                  <a:gd name="T6" fmla="*/ 30 w 17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1">
                    <a:moveTo>
                      <a:pt x="3" y="21"/>
                    </a:moveTo>
                    <a:cubicBezTo>
                      <a:pt x="1" y="17"/>
                      <a:pt x="0" y="11"/>
                      <a:pt x="2" y="7"/>
                    </a:cubicBezTo>
                    <a:cubicBezTo>
                      <a:pt x="5" y="11"/>
                      <a:pt x="6" y="17"/>
                      <a:pt x="10" y="19"/>
                    </a:cubicBezTo>
                    <a:cubicBezTo>
                      <a:pt x="17" y="13"/>
                      <a:pt x="13" y="10"/>
                      <a:pt x="12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5" name="Freeform 890">
                <a:extLst>
                  <a:ext uri="{FF2B5EF4-FFF2-40B4-BE49-F238E27FC236}">
                    <a16:creationId xmlns:a16="http://schemas.microsoft.com/office/drawing/2014/main" id="{28685143-D656-88E0-B902-C0E4CBF79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4" y="1622"/>
                <a:ext cx="18" cy="30"/>
              </a:xfrm>
              <a:custGeom>
                <a:avLst/>
                <a:gdLst>
                  <a:gd name="T0" fmla="*/ 0 w 13"/>
                  <a:gd name="T1" fmla="*/ 1 h 22"/>
                  <a:gd name="T2" fmla="*/ 15 w 13"/>
                  <a:gd name="T3" fmla="*/ 0 h 22"/>
                  <a:gd name="T4" fmla="*/ 0 w 13"/>
                  <a:gd name="T5" fmla="*/ 26 h 22"/>
                  <a:gd name="T6" fmla="*/ 11 w 13"/>
                  <a:gd name="T7" fmla="*/ 56 h 22"/>
                  <a:gd name="T8" fmla="*/ 19 w 13"/>
                  <a:gd name="T9" fmla="*/ 56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22">
                    <a:moveTo>
                      <a:pt x="0" y="1"/>
                    </a:moveTo>
                    <a:cubicBezTo>
                      <a:pt x="1" y="1"/>
                      <a:pt x="4" y="0"/>
                      <a:pt x="6" y="0"/>
                    </a:cubicBezTo>
                    <a:cubicBezTo>
                      <a:pt x="7" y="4"/>
                      <a:pt x="2" y="6"/>
                      <a:pt x="0" y="10"/>
                    </a:cubicBezTo>
                    <a:cubicBezTo>
                      <a:pt x="13" y="10"/>
                      <a:pt x="9" y="14"/>
                      <a:pt x="4" y="22"/>
                    </a:cubicBezTo>
                    <a:cubicBezTo>
                      <a:pt x="5" y="22"/>
                      <a:pt x="6" y="22"/>
                      <a:pt x="7" y="22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6" name="Freeform 891">
                <a:extLst>
                  <a:ext uri="{FF2B5EF4-FFF2-40B4-BE49-F238E27FC236}">
                    <a16:creationId xmlns:a16="http://schemas.microsoft.com/office/drawing/2014/main" id="{4C83BCDA-8CF7-4D10-3EF4-D36A918A5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0" y="1809"/>
                <a:ext cx="19" cy="29"/>
              </a:xfrm>
              <a:custGeom>
                <a:avLst/>
                <a:gdLst>
                  <a:gd name="T0" fmla="*/ 35 w 14"/>
                  <a:gd name="T1" fmla="*/ 26 h 21"/>
                  <a:gd name="T2" fmla="*/ 10 w 14"/>
                  <a:gd name="T3" fmla="*/ 14 h 21"/>
                  <a:gd name="T4" fmla="*/ 27 w 14"/>
                  <a:gd name="T5" fmla="*/ 44 h 21"/>
                  <a:gd name="T6" fmla="*/ 0 w 14"/>
                  <a:gd name="T7" fmla="*/ 26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21">
                    <a:moveTo>
                      <a:pt x="14" y="10"/>
                    </a:moveTo>
                    <a:cubicBezTo>
                      <a:pt x="14" y="5"/>
                      <a:pt x="8" y="0"/>
                      <a:pt x="4" y="5"/>
                    </a:cubicBezTo>
                    <a:cubicBezTo>
                      <a:pt x="1" y="10"/>
                      <a:pt x="9" y="13"/>
                      <a:pt x="11" y="17"/>
                    </a:cubicBezTo>
                    <a:cubicBezTo>
                      <a:pt x="6" y="21"/>
                      <a:pt x="2" y="12"/>
                      <a:pt x="0" y="1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7" name="Freeform 892">
                <a:extLst>
                  <a:ext uri="{FF2B5EF4-FFF2-40B4-BE49-F238E27FC236}">
                    <a16:creationId xmlns:a16="http://schemas.microsoft.com/office/drawing/2014/main" id="{B47126E8-BB9F-9743-BA09-24CC386E4F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1844"/>
                <a:ext cx="11" cy="8"/>
              </a:xfrm>
              <a:custGeom>
                <a:avLst/>
                <a:gdLst>
                  <a:gd name="T0" fmla="*/ 0 w 8"/>
                  <a:gd name="T1" fmla="*/ 15 h 6"/>
                  <a:gd name="T2" fmla="*/ 21 w 8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6">
                    <a:moveTo>
                      <a:pt x="0" y="6"/>
                    </a:moveTo>
                    <a:cubicBezTo>
                      <a:pt x="3" y="5"/>
                      <a:pt x="6" y="3"/>
                      <a:pt x="8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8" name="Freeform 893">
                <a:extLst>
                  <a:ext uri="{FF2B5EF4-FFF2-40B4-BE49-F238E27FC236}">
                    <a16:creationId xmlns:a16="http://schemas.microsoft.com/office/drawing/2014/main" id="{8DCE845C-7654-81A9-6B9A-2FE2A5052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1816"/>
                <a:ext cx="15" cy="16"/>
              </a:xfrm>
              <a:custGeom>
                <a:avLst/>
                <a:gdLst>
                  <a:gd name="T0" fmla="*/ 1 w 11"/>
                  <a:gd name="T1" fmla="*/ 16 h 12"/>
                  <a:gd name="T2" fmla="*/ 27 w 11"/>
                  <a:gd name="T3" fmla="*/ 0 h 12"/>
                  <a:gd name="T4" fmla="*/ 7 w 11"/>
                  <a:gd name="T5" fmla="*/ 28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1" y="7"/>
                    </a:moveTo>
                    <a:cubicBezTo>
                      <a:pt x="0" y="1"/>
                      <a:pt x="6" y="0"/>
                      <a:pt x="11" y="0"/>
                    </a:cubicBezTo>
                    <a:cubicBezTo>
                      <a:pt x="11" y="4"/>
                      <a:pt x="5" y="8"/>
                      <a:pt x="3" y="12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09" name="Freeform 894">
                <a:extLst>
                  <a:ext uri="{FF2B5EF4-FFF2-40B4-BE49-F238E27FC236}">
                    <a16:creationId xmlns:a16="http://schemas.microsoft.com/office/drawing/2014/main" id="{34F2A2A6-3B32-9754-B353-7F281F5A8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2294"/>
                <a:ext cx="49" cy="66"/>
              </a:xfrm>
              <a:custGeom>
                <a:avLst/>
                <a:gdLst>
                  <a:gd name="T0" fmla="*/ 0 w 36"/>
                  <a:gd name="T1" fmla="*/ 9 h 49"/>
                  <a:gd name="T2" fmla="*/ 15 w 36"/>
                  <a:gd name="T3" fmla="*/ 0 h 49"/>
                  <a:gd name="T4" fmla="*/ 10 w 36"/>
                  <a:gd name="T5" fmla="*/ 48 h 49"/>
                  <a:gd name="T6" fmla="*/ 35 w 36"/>
                  <a:gd name="T7" fmla="*/ 40 h 49"/>
                  <a:gd name="T8" fmla="*/ 35 w 36"/>
                  <a:gd name="T9" fmla="*/ 73 h 49"/>
                  <a:gd name="T10" fmla="*/ 76 w 36"/>
                  <a:gd name="T11" fmla="*/ 71 h 49"/>
                  <a:gd name="T12" fmla="*/ 72 w 36"/>
                  <a:gd name="T13" fmla="*/ 120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49">
                    <a:moveTo>
                      <a:pt x="0" y="4"/>
                    </a:moveTo>
                    <a:cubicBezTo>
                      <a:pt x="1" y="2"/>
                      <a:pt x="4" y="0"/>
                      <a:pt x="6" y="0"/>
                    </a:cubicBezTo>
                    <a:cubicBezTo>
                      <a:pt x="9" y="6"/>
                      <a:pt x="3" y="13"/>
                      <a:pt x="4" y="20"/>
                    </a:cubicBezTo>
                    <a:cubicBezTo>
                      <a:pt x="7" y="19"/>
                      <a:pt x="10" y="16"/>
                      <a:pt x="14" y="16"/>
                    </a:cubicBezTo>
                    <a:cubicBezTo>
                      <a:pt x="17" y="19"/>
                      <a:pt x="13" y="26"/>
                      <a:pt x="14" y="30"/>
                    </a:cubicBezTo>
                    <a:cubicBezTo>
                      <a:pt x="19" y="32"/>
                      <a:pt x="25" y="25"/>
                      <a:pt x="30" y="29"/>
                    </a:cubicBezTo>
                    <a:cubicBezTo>
                      <a:pt x="36" y="33"/>
                      <a:pt x="31" y="44"/>
                      <a:pt x="29" y="49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0" name="Freeform 895">
                <a:extLst>
                  <a:ext uri="{FF2B5EF4-FFF2-40B4-BE49-F238E27FC236}">
                    <a16:creationId xmlns:a16="http://schemas.microsoft.com/office/drawing/2014/main" id="{001CA0B5-222D-8860-1ED2-C265D6FC81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0" y="2380"/>
                <a:ext cx="49" cy="30"/>
              </a:xfrm>
              <a:custGeom>
                <a:avLst/>
                <a:gdLst>
                  <a:gd name="T0" fmla="*/ 5 w 36"/>
                  <a:gd name="T1" fmla="*/ 0 h 22"/>
                  <a:gd name="T2" fmla="*/ 10 w 36"/>
                  <a:gd name="T3" fmla="*/ 30 h 22"/>
                  <a:gd name="T4" fmla="*/ 26 w 36"/>
                  <a:gd name="T5" fmla="*/ 15 h 22"/>
                  <a:gd name="T6" fmla="*/ 34 w 36"/>
                  <a:gd name="T7" fmla="*/ 41 h 22"/>
                  <a:gd name="T8" fmla="*/ 61 w 36"/>
                  <a:gd name="T9" fmla="*/ 19 h 22"/>
                  <a:gd name="T10" fmla="*/ 71 w 36"/>
                  <a:gd name="T11" fmla="*/ 56 h 22"/>
                  <a:gd name="T12" fmla="*/ 91 w 36"/>
                  <a:gd name="T13" fmla="*/ 27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22">
                    <a:moveTo>
                      <a:pt x="2" y="0"/>
                    </a:moveTo>
                    <a:cubicBezTo>
                      <a:pt x="1" y="4"/>
                      <a:pt x="0" y="9"/>
                      <a:pt x="4" y="12"/>
                    </a:cubicBezTo>
                    <a:cubicBezTo>
                      <a:pt x="6" y="10"/>
                      <a:pt x="7" y="7"/>
                      <a:pt x="10" y="6"/>
                    </a:cubicBezTo>
                    <a:cubicBezTo>
                      <a:pt x="11" y="10"/>
                      <a:pt x="11" y="14"/>
                      <a:pt x="13" y="16"/>
                    </a:cubicBezTo>
                    <a:cubicBezTo>
                      <a:pt x="16" y="13"/>
                      <a:pt x="19" y="7"/>
                      <a:pt x="24" y="7"/>
                    </a:cubicBezTo>
                    <a:cubicBezTo>
                      <a:pt x="25" y="12"/>
                      <a:pt x="24" y="18"/>
                      <a:pt x="28" y="22"/>
                    </a:cubicBezTo>
                    <a:cubicBezTo>
                      <a:pt x="31" y="19"/>
                      <a:pt x="34" y="15"/>
                      <a:pt x="36" y="11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1" name="Freeform 896">
                <a:extLst>
                  <a:ext uri="{FF2B5EF4-FFF2-40B4-BE49-F238E27FC236}">
                    <a16:creationId xmlns:a16="http://schemas.microsoft.com/office/drawing/2014/main" id="{C51C3B28-3F6B-FEC0-5AFE-0C1FCE8B7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2" y="2299"/>
                <a:ext cx="38" cy="52"/>
              </a:xfrm>
              <a:custGeom>
                <a:avLst/>
                <a:gdLst>
                  <a:gd name="T0" fmla="*/ 62 w 28"/>
                  <a:gd name="T1" fmla="*/ 22 h 38"/>
                  <a:gd name="T2" fmla="*/ 53 w 28"/>
                  <a:gd name="T3" fmla="*/ 22 h 38"/>
                  <a:gd name="T4" fmla="*/ 57 w 28"/>
                  <a:gd name="T5" fmla="*/ 47 h 38"/>
                  <a:gd name="T6" fmla="*/ 27 w 28"/>
                  <a:gd name="T7" fmla="*/ 36 h 38"/>
                  <a:gd name="T8" fmla="*/ 37 w 28"/>
                  <a:gd name="T9" fmla="*/ 77 h 38"/>
                  <a:gd name="T10" fmla="*/ 14 w 28"/>
                  <a:gd name="T11" fmla="*/ 71 h 38"/>
                  <a:gd name="T12" fmla="*/ 22 w 28"/>
                  <a:gd name="T13" fmla="*/ 97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" h="38">
                    <a:moveTo>
                      <a:pt x="25" y="9"/>
                    </a:moveTo>
                    <a:cubicBezTo>
                      <a:pt x="28" y="6"/>
                      <a:pt x="20" y="0"/>
                      <a:pt x="21" y="9"/>
                    </a:cubicBezTo>
                    <a:cubicBezTo>
                      <a:pt x="22" y="12"/>
                      <a:pt x="26" y="15"/>
                      <a:pt x="23" y="18"/>
                    </a:cubicBezTo>
                    <a:cubicBezTo>
                      <a:pt x="21" y="21"/>
                      <a:pt x="14" y="16"/>
                      <a:pt x="11" y="14"/>
                    </a:cubicBezTo>
                    <a:cubicBezTo>
                      <a:pt x="8" y="19"/>
                      <a:pt x="15" y="25"/>
                      <a:pt x="15" y="30"/>
                    </a:cubicBezTo>
                    <a:cubicBezTo>
                      <a:pt x="13" y="30"/>
                      <a:pt x="7" y="26"/>
                      <a:pt x="5" y="28"/>
                    </a:cubicBezTo>
                    <a:cubicBezTo>
                      <a:pt x="0" y="31"/>
                      <a:pt x="5" y="37"/>
                      <a:pt x="9" y="38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2" name="Freeform 897">
                <a:extLst>
                  <a:ext uri="{FF2B5EF4-FFF2-40B4-BE49-F238E27FC236}">
                    <a16:creationId xmlns:a16="http://schemas.microsoft.com/office/drawing/2014/main" id="{4027486A-22ED-60BB-5546-0A729C2DC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8" y="2364"/>
                <a:ext cx="37" cy="32"/>
              </a:xfrm>
              <a:custGeom>
                <a:avLst/>
                <a:gdLst>
                  <a:gd name="T0" fmla="*/ 67 w 27"/>
                  <a:gd name="T1" fmla="*/ 0 h 24"/>
                  <a:gd name="T2" fmla="*/ 64 w 27"/>
                  <a:gd name="T3" fmla="*/ 21 h 24"/>
                  <a:gd name="T4" fmla="*/ 47 w 27"/>
                  <a:gd name="T5" fmla="*/ 7 h 24"/>
                  <a:gd name="T6" fmla="*/ 44 w 27"/>
                  <a:gd name="T7" fmla="*/ 33 h 24"/>
                  <a:gd name="T8" fmla="*/ 26 w 27"/>
                  <a:gd name="T9" fmla="*/ 27 h 24"/>
                  <a:gd name="T10" fmla="*/ 0 w 27"/>
                  <a:gd name="T11" fmla="*/ 28 h 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4">
                    <a:moveTo>
                      <a:pt x="26" y="0"/>
                    </a:moveTo>
                    <a:cubicBezTo>
                      <a:pt x="26" y="3"/>
                      <a:pt x="27" y="6"/>
                      <a:pt x="25" y="9"/>
                    </a:cubicBezTo>
                    <a:cubicBezTo>
                      <a:pt x="22" y="9"/>
                      <a:pt x="20" y="6"/>
                      <a:pt x="18" y="3"/>
                    </a:cubicBezTo>
                    <a:cubicBezTo>
                      <a:pt x="17" y="7"/>
                      <a:pt x="20" y="11"/>
                      <a:pt x="17" y="14"/>
                    </a:cubicBezTo>
                    <a:cubicBezTo>
                      <a:pt x="14" y="14"/>
                      <a:pt x="12" y="13"/>
                      <a:pt x="10" y="11"/>
                    </a:cubicBezTo>
                    <a:cubicBezTo>
                      <a:pt x="8" y="24"/>
                      <a:pt x="8" y="17"/>
                      <a:pt x="0" y="12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3" name="Freeform 898">
                <a:extLst>
                  <a:ext uri="{FF2B5EF4-FFF2-40B4-BE49-F238E27FC236}">
                    <a16:creationId xmlns:a16="http://schemas.microsoft.com/office/drawing/2014/main" id="{B72C7741-ED84-9499-9952-F29C41D5F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2173"/>
                <a:ext cx="9" cy="11"/>
              </a:xfrm>
              <a:custGeom>
                <a:avLst/>
                <a:gdLst>
                  <a:gd name="T0" fmla="*/ 0 w 7"/>
                  <a:gd name="T1" fmla="*/ 21 h 8"/>
                  <a:gd name="T2" fmla="*/ 15 w 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8">
                    <a:moveTo>
                      <a:pt x="0" y="8"/>
                    </a:moveTo>
                    <a:cubicBezTo>
                      <a:pt x="0" y="4"/>
                      <a:pt x="4" y="2"/>
                      <a:pt x="7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4" name="Freeform 899">
                <a:extLst>
                  <a:ext uri="{FF2B5EF4-FFF2-40B4-BE49-F238E27FC236}">
                    <a16:creationId xmlns:a16="http://schemas.microsoft.com/office/drawing/2014/main" id="{82A36E91-BC57-8338-E1B2-502C8D1421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6" y="2534"/>
                <a:ext cx="12" cy="14"/>
              </a:xfrm>
              <a:custGeom>
                <a:avLst/>
                <a:gdLst>
                  <a:gd name="T0" fmla="*/ 0 w 9"/>
                  <a:gd name="T1" fmla="*/ 8 h 11"/>
                  <a:gd name="T2" fmla="*/ 20 w 9"/>
                  <a:gd name="T3" fmla="*/ 8 h 11"/>
                  <a:gd name="T4" fmla="*/ 0 w 9"/>
                  <a:gd name="T5" fmla="*/ 23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1">
                    <a:moveTo>
                      <a:pt x="0" y="4"/>
                    </a:moveTo>
                    <a:cubicBezTo>
                      <a:pt x="2" y="2"/>
                      <a:pt x="6" y="0"/>
                      <a:pt x="8" y="4"/>
                    </a:cubicBezTo>
                    <a:cubicBezTo>
                      <a:pt x="9" y="7"/>
                      <a:pt x="0" y="11"/>
                      <a:pt x="0" y="11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5" name="Freeform 900">
                <a:extLst>
                  <a:ext uri="{FF2B5EF4-FFF2-40B4-BE49-F238E27FC236}">
                    <a16:creationId xmlns:a16="http://schemas.microsoft.com/office/drawing/2014/main" id="{0CAAD543-ED18-82A0-B316-B84FDCBB8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468"/>
                <a:ext cx="12" cy="16"/>
              </a:xfrm>
              <a:custGeom>
                <a:avLst/>
                <a:gdLst>
                  <a:gd name="T0" fmla="*/ 20 w 9"/>
                  <a:gd name="T1" fmla="*/ 1 h 12"/>
                  <a:gd name="T2" fmla="*/ 1 w 9"/>
                  <a:gd name="T3" fmla="*/ 9 h 12"/>
                  <a:gd name="T4" fmla="*/ 21 w 9"/>
                  <a:gd name="T5" fmla="*/ 21 h 12"/>
                  <a:gd name="T6" fmla="*/ 0 w 9"/>
                  <a:gd name="T7" fmla="*/ 28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2">
                    <a:moveTo>
                      <a:pt x="8" y="1"/>
                    </a:moveTo>
                    <a:cubicBezTo>
                      <a:pt x="5" y="0"/>
                      <a:pt x="2" y="1"/>
                      <a:pt x="1" y="4"/>
                    </a:cubicBezTo>
                    <a:cubicBezTo>
                      <a:pt x="4" y="5"/>
                      <a:pt x="7" y="6"/>
                      <a:pt x="9" y="9"/>
                    </a:cubicBezTo>
                    <a:cubicBezTo>
                      <a:pt x="7" y="11"/>
                      <a:pt x="4" y="12"/>
                      <a:pt x="0" y="12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6" name="Freeform 901">
                <a:extLst>
                  <a:ext uri="{FF2B5EF4-FFF2-40B4-BE49-F238E27FC236}">
                    <a16:creationId xmlns:a16="http://schemas.microsoft.com/office/drawing/2014/main" id="{30689D9A-F115-34DD-E041-3FA989CE73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2470"/>
                <a:ext cx="13" cy="12"/>
              </a:xfrm>
              <a:custGeom>
                <a:avLst/>
                <a:gdLst>
                  <a:gd name="T0" fmla="*/ 0 w 9"/>
                  <a:gd name="T1" fmla="*/ 1 h 9"/>
                  <a:gd name="T2" fmla="*/ 27 w 9"/>
                  <a:gd name="T3" fmla="*/ 5 h 9"/>
                  <a:gd name="T4" fmla="*/ 0 w 9"/>
                  <a:gd name="T5" fmla="*/ 2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9">
                    <a:moveTo>
                      <a:pt x="0" y="1"/>
                    </a:moveTo>
                    <a:cubicBezTo>
                      <a:pt x="3" y="0"/>
                      <a:pt x="6" y="0"/>
                      <a:pt x="9" y="2"/>
                    </a:cubicBezTo>
                    <a:cubicBezTo>
                      <a:pt x="8" y="6"/>
                      <a:pt x="4" y="8"/>
                      <a:pt x="0" y="9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7" name="Freeform 902">
                <a:extLst>
                  <a:ext uri="{FF2B5EF4-FFF2-40B4-BE49-F238E27FC236}">
                    <a16:creationId xmlns:a16="http://schemas.microsoft.com/office/drawing/2014/main" id="{B132A014-E342-D4CB-ACC7-EE8A1D7465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1" y="1875"/>
                <a:ext cx="21" cy="22"/>
              </a:xfrm>
              <a:custGeom>
                <a:avLst/>
                <a:gdLst>
                  <a:gd name="T0" fmla="*/ 37 w 16"/>
                  <a:gd name="T1" fmla="*/ 21 h 16"/>
                  <a:gd name="T2" fmla="*/ 9 w 16"/>
                  <a:gd name="T3" fmla="*/ 32 h 16"/>
                  <a:gd name="T4" fmla="*/ 5 w 16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cubicBezTo>
                      <a:pt x="12" y="11"/>
                      <a:pt x="11" y="16"/>
                      <a:pt x="4" y="12"/>
                    </a:cubicBezTo>
                    <a:cubicBezTo>
                      <a:pt x="0" y="8"/>
                      <a:pt x="2" y="4"/>
                      <a:pt x="2" y="0"/>
                    </a:cubicBezTo>
                  </a:path>
                </a:pathLst>
              </a:custGeom>
              <a:noFill/>
              <a:ln w="9525" cap="flat">
                <a:solidFill>
                  <a:srgbClr val="FEE2D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8" name="Freeform 903">
                <a:extLst>
                  <a:ext uri="{FF2B5EF4-FFF2-40B4-BE49-F238E27FC236}">
                    <a16:creationId xmlns:a16="http://schemas.microsoft.com/office/drawing/2014/main" id="{81FC4B63-04D6-EDAB-AACA-76407CF11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1302"/>
                <a:ext cx="377" cy="2352"/>
              </a:xfrm>
              <a:custGeom>
                <a:avLst/>
                <a:gdLst>
                  <a:gd name="T0" fmla="*/ 553 w 278"/>
                  <a:gd name="T1" fmla="*/ 4264 h 1747"/>
                  <a:gd name="T2" fmla="*/ 583 w 278"/>
                  <a:gd name="T3" fmla="*/ 4217 h 1747"/>
                  <a:gd name="T4" fmla="*/ 587 w 278"/>
                  <a:gd name="T5" fmla="*/ 4191 h 1747"/>
                  <a:gd name="T6" fmla="*/ 589 w 278"/>
                  <a:gd name="T7" fmla="*/ 4129 h 1747"/>
                  <a:gd name="T8" fmla="*/ 583 w 278"/>
                  <a:gd name="T9" fmla="*/ 4094 h 1747"/>
                  <a:gd name="T10" fmla="*/ 510 w 278"/>
                  <a:gd name="T11" fmla="*/ 3701 h 1747"/>
                  <a:gd name="T12" fmla="*/ 449 w 278"/>
                  <a:gd name="T13" fmla="*/ 3199 h 1747"/>
                  <a:gd name="T14" fmla="*/ 389 w 278"/>
                  <a:gd name="T15" fmla="*/ 2905 h 1747"/>
                  <a:gd name="T16" fmla="*/ 301 w 278"/>
                  <a:gd name="T17" fmla="*/ 2481 h 1747"/>
                  <a:gd name="T18" fmla="*/ 300 w 278"/>
                  <a:gd name="T19" fmla="*/ 2009 h 1747"/>
                  <a:gd name="T20" fmla="*/ 320 w 278"/>
                  <a:gd name="T21" fmla="*/ 1776 h 1747"/>
                  <a:gd name="T22" fmla="*/ 300 w 278"/>
                  <a:gd name="T23" fmla="*/ 1474 h 1747"/>
                  <a:gd name="T24" fmla="*/ 327 w 278"/>
                  <a:gd name="T25" fmla="*/ 957 h 1747"/>
                  <a:gd name="T26" fmla="*/ 281 w 278"/>
                  <a:gd name="T27" fmla="*/ 1078 h 1747"/>
                  <a:gd name="T28" fmla="*/ 218 w 278"/>
                  <a:gd name="T29" fmla="*/ 1283 h 1747"/>
                  <a:gd name="T30" fmla="*/ 167 w 278"/>
                  <a:gd name="T31" fmla="*/ 1492 h 1747"/>
                  <a:gd name="T32" fmla="*/ 155 w 278"/>
                  <a:gd name="T33" fmla="*/ 1566 h 1747"/>
                  <a:gd name="T34" fmla="*/ 161 w 278"/>
                  <a:gd name="T35" fmla="*/ 1598 h 1747"/>
                  <a:gd name="T36" fmla="*/ 184 w 278"/>
                  <a:gd name="T37" fmla="*/ 1642 h 1747"/>
                  <a:gd name="T38" fmla="*/ 216 w 278"/>
                  <a:gd name="T39" fmla="*/ 1726 h 1747"/>
                  <a:gd name="T40" fmla="*/ 217 w 278"/>
                  <a:gd name="T41" fmla="*/ 1770 h 1747"/>
                  <a:gd name="T42" fmla="*/ 226 w 278"/>
                  <a:gd name="T43" fmla="*/ 1851 h 1747"/>
                  <a:gd name="T44" fmla="*/ 218 w 278"/>
                  <a:gd name="T45" fmla="*/ 1896 h 1747"/>
                  <a:gd name="T46" fmla="*/ 176 w 278"/>
                  <a:gd name="T47" fmla="*/ 1838 h 1747"/>
                  <a:gd name="T48" fmla="*/ 161 w 278"/>
                  <a:gd name="T49" fmla="*/ 1781 h 1747"/>
                  <a:gd name="T50" fmla="*/ 155 w 278"/>
                  <a:gd name="T51" fmla="*/ 1770 h 1747"/>
                  <a:gd name="T52" fmla="*/ 141 w 278"/>
                  <a:gd name="T53" fmla="*/ 1801 h 1747"/>
                  <a:gd name="T54" fmla="*/ 134 w 278"/>
                  <a:gd name="T55" fmla="*/ 1858 h 1747"/>
                  <a:gd name="T56" fmla="*/ 140 w 278"/>
                  <a:gd name="T57" fmla="*/ 1888 h 1747"/>
                  <a:gd name="T58" fmla="*/ 170 w 278"/>
                  <a:gd name="T59" fmla="*/ 1890 h 1747"/>
                  <a:gd name="T60" fmla="*/ 184 w 278"/>
                  <a:gd name="T61" fmla="*/ 1914 h 1747"/>
                  <a:gd name="T62" fmla="*/ 161 w 278"/>
                  <a:gd name="T63" fmla="*/ 1921 h 1747"/>
                  <a:gd name="T64" fmla="*/ 202 w 278"/>
                  <a:gd name="T65" fmla="*/ 1945 h 1747"/>
                  <a:gd name="T66" fmla="*/ 187 w 278"/>
                  <a:gd name="T67" fmla="*/ 1962 h 1747"/>
                  <a:gd name="T68" fmla="*/ 191 w 278"/>
                  <a:gd name="T69" fmla="*/ 1982 h 1747"/>
                  <a:gd name="T70" fmla="*/ 161 w 278"/>
                  <a:gd name="T71" fmla="*/ 1974 h 1747"/>
                  <a:gd name="T72" fmla="*/ 138 w 278"/>
                  <a:gd name="T73" fmla="*/ 1964 h 1747"/>
                  <a:gd name="T74" fmla="*/ 104 w 278"/>
                  <a:gd name="T75" fmla="*/ 1940 h 1747"/>
                  <a:gd name="T76" fmla="*/ 76 w 278"/>
                  <a:gd name="T77" fmla="*/ 1925 h 1747"/>
                  <a:gd name="T78" fmla="*/ 62 w 278"/>
                  <a:gd name="T79" fmla="*/ 1905 h 1747"/>
                  <a:gd name="T80" fmla="*/ 56 w 278"/>
                  <a:gd name="T81" fmla="*/ 1896 h 1747"/>
                  <a:gd name="T82" fmla="*/ 35 w 278"/>
                  <a:gd name="T83" fmla="*/ 1862 h 1747"/>
                  <a:gd name="T84" fmla="*/ 22 w 278"/>
                  <a:gd name="T85" fmla="*/ 1847 h 1747"/>
                  <a:gd name="T86" fmla="*/ 9 w 278"/>
                  <a:gd name="T87" fmla="*/ 1801 h 1747"/>
                  <a:gd name="T88" fmla="*/ 0 w 278"/>
                  <a:gd name="T89" fmla="*/ 1718 h 1747"/>
                  <a:gd name="T90" fmla="*/ 5 w 278"/>
                  <a:gd name="T91" fmla="*/ 1626 h 1747"/>
                  <a:gd name="T92" fmla="*/ 5 w 278"/>
                  <a:gd name="T93" fmla="*/ 1523 h 1747"/>
                  <a:gd name="T94" fmla="*/ 7 w 278"/>
                  <a:gd name="T95" fmla="*/ 1204 h 1747"/>
                  <a:gd name="T96" fmla="*/ 37 w 278"/>
                  <a:gd name="T97" fmla="*/ 977 h 1747"/>
                  <a:gd name="T98" fmla="*/ 92 w 278"/>
                  <a:gd name="T99" fmla="*/ 817 h 1747"/>
                  <a:gd name="T100" fmla="*/ 96 w 278"/>
                  <a:gd name="T101" fmla="*/ 810 h 1747"/>
                  <a:gd name="T102" fmla="*/ 167 w 278"/>
                  <a:gd name="T103" fmla="*/ 506 h 1747"/>
                  <a:gd name="T104" fmla="*/ 269 w 278"/>
                  <a:gd name="T105" fmla="*/ 271 h 1747"/>
                  <a:gd name="T106" fmla="*/ 434 w 278"/>
                  <a:gd name="T107" fmla="*/ 178 h 1747"/>
                  <a:gd name="T108" fmla="*/ 673 w 278"/>
                  <a:gd name="T109" fmla="*/ 77 h 1747"/>
                  <a:gd name="T110" fmla="*/ 693 w 278"/>
                  <a:gd name="T111" fmla="*/ 0 h 174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278" h="1747">
                    <a:moveTo>
                      <a:pt x="222" y="1747"/>
                    </a:moveTo>
                    <a:cubicBezTo>
                      <a:pt x="228" y="1740"/>
                      <a:pt x="232" y="1733"/>
                      <a:pt x="234" y="1728"/>
                    </a:cubicBezTo>
                    <a:cubicBezTo>
                      <a:pt x="236" y="1724"/>
                      <a:pt x="235" y="1719"/>
                      <a:pt x="235" y="1717"/>
                    </a:cubicBezTo>
                    <a:cubicBezTo>
                      <a:pt x="232" y="1708"/>
                      <a:pt x="235" y="1698"/>
                      <a:pt x="236" y="1692"/>
                    </a:cubicBezTo>
                    <a:cubicBezTo>
                      <a:pt x="237" y="1690"/>
                      <a:pt x="235" y="1686"/>
                      <a:pt x="234" y="1678"/>
                    </a:cubicBezTo>
                    <a:cubicBezTo>
                      <a:pt x="233" y="1661"/>
                      <a:pt x="231" y="1612"/>
                      <a:pt x="204" y="1517"/>
                    </a:cubicBezTo>
                    <a:cubicBezTo>
                      <a:pt x="178" y="1423"/>
                      <a:pt x="195" y="1349"/>
                      <a:pt x="180" y="1311"/>
                    </a:cubicBezTo>
                    <a:cubicBezTo>
                      <a:pt x="166" y="1274"/>
                      <a:pt x="158" y="1215"/>
                      <a:pt x="156" y="1191"/>
                    </a:cubicBezTo>
                    <a:cubicBezTo>
                      <a:pt x="155" y="1167"/>
                      <a:pt x="126" y="1111"/>
                      <a:pt x="121" y="1017"/>
                    </a:cubicBezTo>
                    <a:cubicBezTo>
                      <a:pt x="115" y="907"/>
                      <a:pt x="117" y="851"/>
                      <a:pt x="120" y="823"/>
                    </a:cubicBezTo>
                    <a:cubicBezTo>
                      <a:pt x="122" y="795"/>
                      <a:pt x="128" y="752"/>
                      <a:pt x="128" y="728"/>
                    </a:cubicBezTo>
                    <a:cubicBezTo>
                      <a:pt x="132" y="695"/>
                      <a:pt x="130" y="716"/>
                      <a:pt x="120" y="604"/>
                    </a:cubicBezTo>
                    <a:cubicBezTo>
                      <a:pt x="113" y="535"/>
                      <a:pt x="123" y="440"/>
                      <a:pt x="131" y="392"/>
                    </a:cubicBezTo>
                    <a:cubicBezTo>
                      <a:pt x="128" y="409"/>
                      <a:pt x="115" y="425"/>
                      <a:pt x="113" y="442"/>
                    </a:cubicBezTo>
                    <a:cubicBezTo>
                      <a:pt x="112" y="461"/>
                      <a:pt x="93" y="508"/>
                      <a:pt x="88" y="526"/>
                    </a:cubicBezTo>
                    <a:cubicBezTo>
                      <a:pt x="80" y="554"/>
                      <a:pt x="71" y="582"/>
                      <a:pt x="67" y="611"/>
                    </a:cubicBezTo>
                    <a:cubicBezTo>
                      <a:pt x="66" y="621"/>
                      <a:pt x="62" y="632"/>
                      <a:pt x="62" y="642"/>
                    </a:cubicBezTo>
                    <a:cubicBezTo>
                      <a:pt x="62" y="645"/>
                      <a:pt x="63" y="649"/>
                      <a:pt x="65" y="655"/>
                    </a:cubicBezTo>
                    <a:cubicBezTo>
                      <a:pt x="68" y="661"/>
                      <a:pt x="73" y="670"/>
                      <a:pt x="74" y="673"/>
                    </a:cubicBezTo>
                    <a:cubicBezTo>
                      <a:pt x="76" y="677"/>
                      <a:pt x="86" y="703"/>
                      <a:pt x="86" y="707"/>
                    </a:cubicBezTo>
                    <a:cubicBezTo>
                      <a:pt x="87" y="711"/>
                      <a:pt x="88" y="722"/>
                      <a:pt x="87" y="726"/>
                    </a:cubicBezTo>
                    <a:cubicBezTo>
                      <a:pt x="87" y="730"/>
                      <a:pt x="91" y="754"/>
                      <a:pt x="91" y="758"/>
                    </a:cubicBezTo>
                    <a:cubicBezTo>
                      <a:pt x="91" y="761"/>
                      <a:pt x="97" y="777"/>
                      <a:pt x="88" y="777"/>
                    </a:cubicBezTo>
                    <a:cubicBezTo>
                      <a:pt x="74" y="778"/>
                      <a:pt x="72" y="760"/>
                      <a:pt x="71" y="753"/>
                    </a:cubicBezTo>
                    <a:cubicBezTo>
                      <a:pt x="69" y="746"/>
                      <a:pt x="65" y="733"/>
                      <a:pt x="65" y="730"/>
                    </a:cubicBezTo>
                    <a:cubicBezTo>
                      <a:pt x="65" y="727"/>
                      <a:pt x="63" y="725"/>
                      <a:pt x="62" y="726"/>
                    </a:cubicBezTo>
                    <a:cubicBezTo>
                      <a:pt x="61" y="726"/>
                      <a:pt x="57" y="735"/>
                      <a:pt x="57" y="738"/>
                    </a:cubicBezTo>
                    <a:cubicBezTo>
                      <a:pt x="57" y="740"/>
                      <a:pt x="56" y="756"/>
                      <a:pt x="54" y="761"/>
                    </a:cubicBezTo>
                    <a:cubicBezTo>
                      <a:pt x="54" y="761"/>
                      <a:pt x="56" y="769"/>
                      <a:pt x="56" y="773"/>
                    </a:cubicBezTo>
                    <a:cubicBezTo>
                      <a:pt x="56" y="773"/>
                      <a:pt x="64" y="773"/>
                      <a:pt x="68" y="775"/>
                    </a:cubicBezTo>
                    <a:cubicBezTo>
                      <a:pt x="72" y="776"/>
                      <a:pt x="75" y="782"/>
                      <a:pt x="74" y="784"/>
                    </a:cubicBezTo>
                    <a:cubicBezTo>
                      <a:pt x="72" y="786"/>
                      <a:pt x="68" y="786"/>
                      <a:pt x="65" y="787"/>
                    </a:cubicBezTo>
                    <a:cubicBezTo>
                      <a:pt x="76" y="787"/>
                      <a:pt x="79" y="790"/>
                      <a:pt x="81" y="797"/>
                    </a:cubicBezTo>
                    <a:cubicBezTo>
                      <a:pt x="83" y="803"/>
                      <a:pt x="80" y="803"/>
                      <a:pt x="75" y="804"/>
                    </a:cubicBezTo>
                    <a:cubicBezTo>
                      <a:pt x="75" y="804"/>
                      <a:pt x="78" y="809"/>
                      <a:pt x="77" y="812"/>
                    </a:cubicBezTo>
                    <a:cubicBezTo>
                      <a:pt x="77" y="814"/>
                      <a:pt x="68" y="812"/>
                      <a:pt x="65" y="809"/>
                    </a:cubicBezTo>
                    <a:cubicBezTo>
                      <a:pt x="62" y="807"/>
                      <a:pt x="57" y="807"/>
                      <a:pt x="55" y="805"/>
                    </a:cubicBezTo>
                    <a:cubicBezTo>
                      <a:pt x="53" y="802"/>
                      <a:pt x="42" y="795"/>
                      <a:pt x="42" y="795"/>
                    </a:cubicBezTo>
                    <a:cubicBezTo>
                      <a:pt x="42" y="795"/>
                      <a:pt x="33" y="792"/>
                      <a:pt x="30" y="789"/>
                    </a:cubicBezTo>
                    <a:cubicBezTo>
                      <a:pt x="27" y="785"/>
                      <a:pt x="25" y="781"/>
                      <a:pt x="25" y="781"/>
                    </a:cubicBezTo>
                    <a:cubicBezTo>
                      <a:pt x="25" y="781"/>
                      <a:pt x="23" y="779"/>
                      <a:pt x="22" y="777"/>
                    </a:cubicBezTo>
                    <a:cubicBezTo>
                      <a:pt x="21" y="774"/>
                      <a:pt x="14" y="763"/>
                      <a:pt x="14" y="763"/>
                    </a:cubicBezTo>
                    <a:cubicBezTo>
                      <a:pt x="14" y="763"/>
                      <a:pt x="9" y="760"/>
                      <a:pt x="9" y="757"/>
                    </a:cubicBezTo>
                    <a:cubicBezTo>
                      <a:pt x="8" y="754"/>
                      <a:pt x="5" y="745"/>
                      <a:pt x="4" y="738"/>
                    </a:cubicBezTo>
                    <a:cubicBezTo>
                      <a:pt x="3" y="731"/>
                      <a:pt x="0" y="714"/>
                      <a:pt x="0" y="704"/>
                    </a:cubicBezTo>
                    <a:cubicBezTo>
                      <a:pt x="0" y="695"/>
                      <a:pt x="2" y="678"/>
                      <a:pt x="2" y="666"/>
                    </a:cubicBezTo>
                    <a:cubicBezTo>
                      <a:pt x="2" y="652"/>
                      <a:pt x="2" y="638"/>
                      <a:pt x="2" y="624"/>
                    </a:cubicBezTo>
                    <a:cubicBezTo>
                      <a:pt x="0" y="580"/>
                      <a:pt x="1" y="537"/>
                      <a:pt x="3" y="493"/>
                    </a:cubicBezTo>
                    <a:cubicBezTo>
                      <a:pt x="4" y="473"/>
                      <a:pt x="10" y="419"/>
                      <a:pt x="15" y="400"/>
                    </a:cubicBezTo>
                    <a:cubicBezTo>
                      <a:pt x="21" y="381"/>
                      <a:pt x="32" y="354"/>
                      <a:pt x="37" y="335"/>
                    </a:cubicBezTo>
                    <a:cubicBezTo>
                      <a:pt x="38" y="332"/>
                      <a:pt x="38" y="332"/>
                      <a:pt x="38" y="332"/>
                    </a:cubicBezTo>
                    <a:cubicBezTo>
                      <a:pt x="39" y="320"/>
                      <a:pt x="57" y="230"/>
                      <a:pt x="67" y="207"/>
                    </a:cubicBezTo>
                    <a:cubicBezTo>
                      <a:pt x="76" y="186"/>
                      <a:pt x="88" y="132"/>
                      <a:pt x="108" y="111"/>
                    </a:cubicBezTo>
                    <a:cubicBezTo>
                      <a:pt x="128" y="89"/>
                      <a:pt x="143" y="86"/>
                      <a:pt x="174" y="73"/>
                    </a:cubicBezTo>
                    <a:cubicBezTo>
                      <a:pt x="209" y="59"/>
                      <a:pt x="250" y="40"/>
                      <a:pt x="270" y="31"/>
                    </a:cubicBezTo>
                    <a:cubicBezTo>
                      <a:pt x="276" y="27"/>
                      <a:pt x="277" y="16"/>
                      <a:pt x="278" y="0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19" name="Freeform 904">
                <a:extLst>
                  <a:ext uri="{FF2B5EF4-FFF2-40B4-BE49-F238E27FC236}">
                    <a16:creationId xmlns:a16="http://schemas.microsoft.com/office/drawing/2014/main" id="{C638ED06-B5A4-912F-8059-178465279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2581"/>
                <a:ext cx="83" cy="1098"/>
              </a:xfrm>
              <a:custGeom>
                <a:avLst/>
                <a:gdLst>
                  <a:gd name="T0" fmla="*/ 118 w 61"/>
                  <a:gd name="T1" fmla="*/ 1987 h 816"/>
                  <a:gd name="T2" fmla="*/ 133 w 61"/>
                  <a:gd name="T3" fmla="*/ 1845 h 816"/>
                  <a:gd name="T4" fmla="*/ 139 w 61"/>
                  <a:gd name="T5" fmla="*/ 1740 h 816"/>
                  <a:gd name="T6" fmla="*/ 135 w 61"/>
                  <a:gd name="T7" fmla="*/ 1740 h 816"/>
                  <a:gd name="T8" fmla="*/ 113 w 61"/>
                  <a:gd name="T9" fmla="*/ 1274 h 816"/>
                  <a:gd name="T10" fmla="*/ 124 w 61"/>
                  <a:gd name="T11" fmla="*/ 826 h 816"/>
                  <a:gd name="T12" fmla="*/ 106 w 61"/>
                  <a:gd name="T13" fmla="*/ 519 h 816"/>
                  <a:gd name="T14" fmla="*/ 76 w 61"/>
                  <a:gd name="T15" fmla="*/ 0 h 816"/>
                  <a:gd name="T16" fmla="*/ 48 w 61"/>
                  <a:gd name="T17" fmla="*/ 519 h 816"/>
                  <a:gd name="T18" fmla="*/ 22 w 61"/>
                  <a:gd name="T19" fmla="*/ 821 h 816"/>
                  <a:gd name="T20" fmla="*/ 41 w 61"/>
                  <a:gd name="T21" fmla="*/ 1274 h 816"/>
                  <a:gd name="T22" fmla="*/ 19 w 61"/>
                  <a:gd name="T23" fmla="*/ 1740 h 816"/>
                  <a:gd name="T24" fmla="*/ 15 w 61"/>
                  <a:gd name="T25" fmla="*/ 1740 h 816"/>
                  <a:gd name="T26" fmla="*/ 20 w 61"/>
                  <a:gd name="T27" fmla="*/ 1845 h 816"/>
                  <a:gd name="T28" fmla="*/ 35 w 61"/>
                  <a:gd name="T29" fmla="*/ 1987 h 8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1" h="816">
                    <a:moveTo>
                      <a:pt x="47" y="816"/>
                    </a:moveTo>
                    <a:cubicBezTo>
                      <a:pt x="46" y="806"/>
                      <a:pt x="54" y="763"/>
                      <a:pt x="53" y="757"/>
                    </a:cubicBezTo>
                    <a:cubicBezTo>
                      <a:pt x="51" y="745"/>
                      <a:pt x="51" y="733"/>
                      <a:pt x="55" y="714"/>
                    </a:cubicBezTo>
                    <a:cubicBezTo>
                      <a:pt x="54" y="714"/>
                      <a:pt x="54" y="714"/>
                      <a:pt x="54" y="714"/>
                    </a:cubicBezTo>
                    <a:cubicBezTo>
                      <a:pt x="61" y="637"/>
                      <a:pt x="54" y="599"/>
                      <a:pt x="45" y="523"/>
                    </a:cubicBezTo>
                    <a:cubicBezTo>
                      <a:pt x="35" y="447"/>
                      <a:pt x="46" y="375"/>
                      <a:pt x="49" y="339"/>
                    </a:cubicBezTo>
                    <a:cubicBezTo>
                      <a:pt x="52" y="303"/>
                      <a:pt x="46" y="268"/>
                      <a:pt x="42" y="213"/>
                    </a:cubicBezTo>
                    <a:cubicBezTo>
                      <a:pt x="33" y="136"/>
                      <a:pt x="30" y="108"/>
                      <a:pt x="30" y="0"/>
                    </a:cubicBezTo>
                    <a:cubicBezTo>
                      <a:pt x="30" y="177"/>
                      <a:pt x="24" y="139"/>
                      <a:pt x="19" y="213"/>
                    </a:cubicBezTo>
                    <a:cubicBezTo>
                      <a:pt x="15" y="268"/>
                      <a:pt x="6" y="301"/>
                      <a:pt x="9" y="337"/>
                    </a:cubicBezTo>
                    <a:cubicBezTo>
                      <a:pt x="12" y="373"/>
                      <a:pt x="26" y="447"/>
                      <a:pt x="16" y="523"/>
                    </a:cubicBezTo>
                    <a:cubicBezTo>
                      <a:pt x="7" y="599"/>
                      <a:pt x="0" y="637"/>
                      <a:pt x="7" y="714"/>
                    </a:cubicBezTo>
                    <a:cubicBezTo>
                      <a:pt x="6" y="714"/>
                      <a:pt x="6" y="714"/>
                      <a:pt x="6" y="714"/>
                    </a:cubicBezTo>
                    <a:cubicBezTo>
                      <a:pt x="10" y="733"/>
                      <a:pt x="9" y="745"/>
                      <a:pt x="8" y="757"/>
                    </a:cubicBezTo>
                    <a:cubicBezTo>
                      <a:pt x="7" y="763"/>
                      <a:pt x="15" y="806"/>
                      <a:pt x="14" y="816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0" name="Freeform 905">
                <a:extLst>
                  <a:ext uri="{FF2B5EF4-FFF2-40B4-BE49-F238E27FC236}">
                    <a16:creationId xmlns:a16="http://schemas.microsoft.com/office/drawing/2014/main" id="{249E2EB1-B22D-B963-D940-962C7DA413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5" y="1301"/>
                <a:ext cx="380" cy="2353"/>
              </a:xfrm>
              <a:custGeom>
                <a:avLst/>
                <a:gdLst>
                  <a:gd name="T0" fmla="*/ 0 w 280"/>
                  <a:gd name="T1" fmla="*/ 0 h 1748"/>
                  <a:gd name="T2" fmla="*/ 27 w 280"/>
                  <a:gd name="T3" fmla="*/ 85 h 1748"/>
                  <a:gd name="T4" fmla="*/ 265 w 280"/>
                  <a:gd name="T5" fmla="*/ 182 h 1748"/>
                  <a:gd name="T6" fmla="*/ 429 w 280"/>
                  <a:gd name="T7" fmla="*/ 273 h 1748"/>
                  <a:gd name="T8" fmla="*/ 532 w 280"/>
                  <a:gd name="T9" fmla="*/ 507 h 1748"/>
                  <a:gd name="T10" fmla="*/ 604 w 280"/>
                  <a:gd name="T11" fmla="*/ 812 h 1748"/>
                  <a:gd name="T12" fmla="*/ 608 w 280"/>
                  <a:gd name="T13" fmla="*/ 818 h 1748"/>
                  <a:gd name="T14" fmla="*/ 660 w 280"/>
                  <a:gd name="T15" fmla="*/ 979 h 1748"/>
                  <a:gd name="T16" fmla="*/ 691 w 280"/>
                  <a:gd name="T17" fmla="*/ 1205 h 1748"/>
                  <a:gd name="T18" fmla="*/ 695 w 280"/>
                  <a:gd name="T19" fmla="*/ 1524 h 1748"/>
                  <a:gd name="T20" fmla="*/ 695 w 280"/>
                  <a:gd name="T21" fmla="*/ 1627 h 1748"/>
                  <a:gd name="T22" fmla="*/ 700 w 280"/>
                  <a:gd name="T23" fmla="*/ 1719 h 1748"/>
                  <a:gd name="T24" fmla="*/ 691 w 280"/>
                  <a:gd name="T25" fmla="*/ 1802 h 1748"/>
                  <a:gd name="T26" fmla="*/ 677 w 280"/>
                  <a:gd name="T27" fmla="*/ 1848 h 1748"/>
                  <a:gd name="T28" fmla="*/ 665 w 280"/>
                  <a:gd name="T29" fmla="*/ 1863 h 1748"/>
                  <a:gd name="T30" fmla="*/ 645 w 280"/>
                  <a:gd name="T31" fmla="*/ 1897 h 1748"/>
                  <a:gd name="T32" fmla="*/ 638 w 280"/>
                  <a:gd name="T33" fmla="*/ 1907 h 1748"/>
                  <a:gd name="T34" fmla="*/ 624 w 280"/>
                  <a:gd name="T35" fmla="*/ 1926 h 1748"/>
                  <a:gd name="T36" fmla="*/ 594 w 280"/>
                  <a:gd name="T37" fmla="*/ 1942 h 1748"/>
                  <a:gd name="T38" fmla="*/ 562 w 280"/>
                  <a:gd name="T39" fmla="*/ 1967 h 1748"/>
                  <a:gd name="T40" fmla="*/ 537 w 280"/>
                  <a:gd name="T41" fmla="*/ 1975 h 1748"/>
                  <a:gd name="T42" fmla="*/ 509 w 280"/>
                  <a:gd name="T43" fmla="*/ 1983 h 1748"/>
                  <a:gd name="T44" fmla="*/ 510 w 280"/>
                  <a:gd name="T45" fmla="*/ 1964 h 1748"/>
                  <a:gd name="T46" fmla="*/ 497 w 280"/>
                  <a:gd name="T47" fmla="*/ 1946 h 1748"/>
                  <a:gd name="T48" fmla="*/ 537 w 280"/>
                  <a:gd name="T49" fmla="*/ 1922 h 1748"/>
                  <a:gd name="T50" fmla="*/ 516 w 280"/>
                  <a:gd name="T51" fmla="*/ 1916 h 1748"/>
                  <a:gd name="T52" fmla="*/ 531 w 280"/>
                  <a:gd name="T53" fmla="*/ 1894 h 1748"/>
                  <a:gd name="T54" fmla="*/ 558 w 280"/>
                  <a:gd name="T55" fmla="*/ 1889 h 1748"/>
                  <a:gd name="T56" fmla="*/ 562 w 280"/>
                  <a:gd name="T57" fmla="*/ 1859 h 1748"/>
                  <a:gd name="T58" fmla="*/ 558 w 280"/>
                  <a:gd name="T59" fmla="*/ 1802 h 1748"/>
                  <a:gd name="T60" fmla="*/ 546 w 280"/>
                  <a:gd name="T61" fmla="*/ 1774 h 1748"/>
                  <a:gd name="T62" fmla="*/ 537 w 280"/>
                  <a:gd name="T63" fmla="*/ 1784 h 1748"/>
                  <a:gd name="T64" fmla="*/ 523 w 280"/>
                  <a:gd name="T65" fmla="*/ 1839 h 1748"/>
                  <a:gd name="T66" fmla="*/ 478 w 280"/>
                  <a:gd name="T67" fmla="*/ 1897 h 1748"/>
                  <a:gd name="T68" fmla="*/ 474 w 280"/>
                  <a:gd name="T69" fmla="*/ 1852 h 1748"/>
                  <a:gd name="T70" fmla="*/ 483 w 280"/>
                  <a:gd name="T71" fmla="*/ 1774 h 1748"/>
                  <a:gd name="T72" fmla="*/ 483 w 280"/>
                  <a:gd name="T73" fmla="*/ 1727 h 1748"/>
                  <a:gd name="T74" fmla="*/ 516 w 280"/>
                  <a:gd name="T75" fmla="*/ 1644 h 1748"/>
                  <a:gd name="T76" fmla="*/ 537 w 280"/>
                  <a:gd name="T77" fmla="*/ 1601 h 1748"/>
                  <a:gd name="T78" fmla="*/ 546 w 280"/>
                  <a:gd name="T79" fmla="*/ 1570 h 1748"/>
                  <a:gd name="T80" fmla="*/ 532 w 280"/>
                  <a:gd name="T81" fmla="*/ 1493 h 1748"/>
                  <a:gd name="T82" fmla="*/ 480 w 280"/>
                  <a:gd name="T83" fmla="*/ 1284 h 1748"/>
                  <a:gd name="T84" fmla="*/ 414 w 280"/>
                  <a:gd name="T85" fmla="*/ 1080 h 1748"/>
                  <a:gd name="T86" fmla="*/ 372 w 280"/>
                  <a:gd name="T87" fmla="*/ 958 h 1748"/>
                  <a:gd name="T88" fmla="*/ 400 w 280"/>
                  <a:gd name="T89" fmla="*/ 1475 h 1748"/>
                  <a:gd name="T90" fmla="*/ 380 w 280"/>
                  <a:gd name="T91" fmla="*/ 1778 h 1748"/>
                  <a:gd name="T92" fmla="*/ 400 w 280"/>
                  <a:gd name="T93" fmla="*/ 2010 h 1748"/>
                  <a:gd name="T94" fmla="*/ 398 w 280"/>
                  <a:gd name="T95" fmla="*/ 2482 h 1748"/>
                  <a:gd name="T96" fmla="*/ 314 w 280"/>
                  <a:gd name="T97" fmla="*/ 2939 h 1748"/>
                  <a:gd name="T98" fmla="*/ 238 w 280"/>
                  <a:gd name="T99" fmla="*/ 3215 h 1748"/>
                  <a:gd name="T100" fmla="*/ 187 w 280"/>
                  <a:gd name="T101" fmla="*/ 3702 h 1748"/>
                  <a:gd name="T102" fmla="*/ 114 w 280"/>
                  <a:gd name="T103" fmla="*/ 4095 h 1748"/>
                  <a:gd name="T104" fmla="*/ 107 w 280"/>
                  <a:gd name="T105" fmla="*/ 4130 h 1748"/>
                  <a:gd name="T106" fmla="*/ 113 w 280"/>
                  <a:gd name="T107" fmla="*/ 4192 h 1748"/>
                  <a:gd name="T108" fmla="*/ 114 w 280"/>
                  <a:gd name="T109" fmla="*/ 4216 h 1748"/>
                  <a:gd name="T110" fmla="*/ 143 w 280"/>
                  <a:gd name="T111" fmla="*/ 4263 h 1748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280" h="1748">
                    <a:moveTo>
                      <a:pt x="0" y="0"/>
                    </a:moveTo>
                    <a:cubicBezTo>
                      <a:pt x="2" y="16"/>
                      <a:pt x="5" y="31"/>
                      <a:pt x="11" y="35"/>
                    </a:cubicBezTo>
                    <a:cubicBezTo>
                      <a:pt x="31" y="44"/>
                      <a:pt x="71" y="60"/>
                      <a:pt x="106" y="74"/>
                    </a:cubicBezTo>
                    <a:cubicBezTo>
                      <a:pt x="136" y="87"/>
                      <a:pt x="152" y="90"/>
                      <a:pt x="172" y="112"/>
                    </a:cubicBezTo>
                    <a:cubicBezTo>
                      <a:pt x="192" y="133"/>
                      <a:pt x="204" y="187"/>
                      <a:pt x="213" y="208"/>
                    </a:cubicBezTo>
                    <a:cubicBezTo>
                      <a:pt x="223" y="231"/>
                      <a:pt x="241" y="321"/>
                      <a:pt x="242" y="333"/>
                    </a:cubicBezTo>
                    <a:cubicBezTo>
                      <a:pt x="243" y="336"/>
                      <a:pt x="243" y="336"/>
                      <a:pt x="243" y="336"/>
                    </a:cubicBezTo>
                    <a:cubicBezTo>
                      <a:pt x="248" y="355"/>
                      <a:pt x="259" y="382"/>
                      <a:pt x="264" y="401"/>
                    </a:cubicBezTo>
                    <a:cubicBezTo>
                      <a:pt x="270" y="420"/>
                      <a:pt x="275" y="474"/>
                      <a:pt x="276" y="494"/>
                    </a:cubicBezTo>
                    <a:cubicBezTo>
                      <a:pt x="279" y="538"/>
                      <a:pt x="280" y="581"/>
                      <a:pt x="278" y="625"/>
                    </a:cubicBezTo>
                    <a:cubicBezTo>
                      <a:pt x="278" y="639"/>
                      <a:pt x="277" y="653"/>
                      <a:pt x="278" y="667"/>
                    </a:cubicBezTo>
                    <a:cubicBezTo>
                      <a:pt x="278" y="679"/>
                      <a:pt x="280" y="696"/>
                      <a:pt x="280" y="705"/>
                    </a:cubicBezTo>
                    <a:cubicBezTo>
                      <a:pt x="280" y="715"/>
                      <a:pt x="277" y="732"/>
                      <a:pt x="276" y="739"/>
                    </a:cubicBezTo>
                    <a:cubicBezTo>
                      <a:pt x="275" y="746"/>
                      <a:pt x="272" y="755"/>
                      <a:pt x="271" y="758"/>
                    </a:cubicBezTo>
                    <a:cubicBezTo>
                      <a:pt x="270" y="761"/>
                      <a:pt x="266" y="764"/>
                      <a:pt x="266" y="764"/>
                    </a:cubicBezTo>
                    <a:cubicBezTo>
                      <a:pt x="266" y="764"/>
                      <a:pt x="259" y="775"/>
                      <a:pt x="258" y="778"/>
                    </a:cubicBezTo>
                    <a:cubicBezTo>
                      <a:pt x="257" y="780"/>
                      <a:pt x="255" y="782"/>
                      <a:pt x="255" y="782"/>
                    </a:cubicBezTo>
                    <a:cubicBezTo>
                      <a:pt x="255" y="782"/>
                      <a:pt x="253" y="786"/>
                      <a:pt x="250" y="790"/>
                    </a:cubicBezTo>
                    <a:cubicBezTo>
                      <a:pt x="247" y="793"/>
                      <a:pt x="238" y="796"/>
                      <a:pt x="238" y="796"/>
                    </a:cubicBezTo>
                    <a:cubicBezTo>
                      <a:pt x="238" y="796"/>
                      <a:pt x="227" y="803"/>
                      <a:pt x="225" y="806"/>
                    </a:cubicBezTo>
                    <a:cubicBezTo>
                      <a:pt x="223" y="808"/>
                      <a:pt x="218" y="808"/>
                      <a:pt x="215" y="810"/>
                    </a:cubicBezTo>
                    <a:cubicBezTo>
                      <a:pt x="212" y="813"/>
                      <a:pt x="203" y="815"/>
                      <a:pt x="203" y="813"/>
                    </a:cubicBezTo>
                    <a:cubicBezTo>
                      <a:pt x="202" y="810"/>
                      <a:pt x="204" y="805"/>
                      <a:pt x="204" y="805"/>
                    </a:cubicBezTo>
                    <a:cubicBezTo>
                      <a:pt x="200" y="804"/>
                      <a:pt x="197" y="804"/>
                      <a:pt x="199" y="798"/>
                    </a:cubicBezTo>
                    <a:cubicBezTo>
                      <a:pt x="201" y="791"/>
                      <a:pt x="204" y="788"/>
                      <a:pt x="215" y="788"/>
                    </a:cubicBezTo>
                    <a:cubicBezTo>
                      <a:pt x="212" y="787"/>
                      <a:pt x="208" y="787"/>
                      <a:pt x="206" y="785"/>
                    </a:cubicBezTo>
                    <a:cubicBezTo>
                      <a:pt x="204" y="783"/>
                      <a:pt x="208" y="777"/>
                      <a:pt x="212" y="776"/>
                    </a:cubicBezTo>
                    <a:cubicBezTo>
                      <a:pt x="216" y="774"/>
                      <a:pt x="223" y="774"/>
                      <a:pt x="223" y="774"/>
                    </a:cubicBezTo>
                    <a:cubicBezTo>
                      <a:pt x="224" y="770"/>
                      <a:pt x="225" y="762"/>
                      <a:pt x="225" y="762"/>
                    </a:cubicBezTo>
                    <a:cubicBezTo>
                      <a:pt x="223" y="757"/>
                      <a:pt x="223" y="741"/>
                      <a:pt x="223" y="739"/>
                    </a:cubicBezTo>
                    <a:cubicBezTo>
                      <a:pt x="223" y="736"/>
                      <a:pt x="219" y="727"/>
                      <a:pt x="218" y="727"/>
                    </a:cubicBezTo>
                    <a:cubicBezTo>
                      <a:pt x="217" y="726"/>
                      <a:pt x="215" y="728"/>
                      <a:pt x="215" y="731"/>
                    </a:cubicBezTo>
                    <a:cubicBezTo>
                      <a:pt x="215" y="734"/>
                      <a:pt x="211" y="747"/>
                      <a:pt x="209" y="754"/>
                    </a:cubicBezTo>
                    <a:cubicBezTo>
                      <a:pt x="207" y="761"/>
                      <a:pt x="205" y="779"/>
                      <a:pt x="191" y="778"/>
                    </a:cubicBezTo>
                    <a:cubicBezTo>
                      <a:pt x="182" y="778"/>
                      <a:pt x="189" y="762"/>
                      <a:pt x="189" y="759"/>
                    </a:cubicBezTo>
                    <a:cubicBezTo>
                      <a:pt x="189" y="755"/>
                      <a:pt x="193" y="731"/>
                      <a:pt x="193" y="727"/>
                    </a:cubicBezTo>
                    <a:cubicBezTo>
                      <a:pt x="192" y="723"/>
                      <a:pt x="193" y="712"/>
                      <a:pt x="193" y="708"/>
                    </a:cubicBezTo>
                    <a:cubicBezTo>
                      <a:pt x="194" y="704"/>
                      <a:pt x="204" y="678"/>
                      <a:pt x="206" y="674"/>
                    </a:cubicBezTo>
                    <a:cubicBezTo>
                      <a:pt x="207" y="671"/>
                      <a:pt x="212" y="662"/>
                      <a:pt x="215" y="656"/>
                    </a:cubicBezTo>
                    <a:cubicBezTo>
                      <a:pt x="217" y="650"/>
                      <a:pt x="218" y="646"/>
                      <a:pt x="218" y="643"/>
                    </a:cubicBezTo>
                    <a:cubicBezTo>
                      <a:pt x="217" y="633"/>
                      <a:pt x="214" y="622"/>
                      <a:pt x="213" y="612"/>
                    </a:cubicBezTo>
                    <a:cubicBezTo>
                      <a:pt x="209" y="583"/>
                      <a:pt x="199" y="555"/>
                      <a:pt x="192" y="527"/>
                    </a:cubicBezTo>
                    <a:cubicBezTo>
                      <a:pt x="186" y="509"/>
                      <a:pt x="168" y="462"/>
                      <a:pt x="166" y="443"/>
                    </a:cubicBezTo>
                    <a:cubicBezTo>
                      <a:pt x="165" y="426"/>
                      <a:pt x="152" y="410"/>
                      <a:pt x="149" y="393"/>
                    </a:cubicBezTo>
                    <a:cubicBezTo>
                      <a:pt x="157" y="441"/>
                      <a:pt x="167" y="536"/>
                      <a:pt x="160" y="605"/>
                    </a:cubicBezTo>
                    <a:cubicBezTo>
                      <a:pt x="149" y="717"/>
                      <a:pt x="148" y="696"/>
                      <a:pt x="152" y="729"/>
                    </a:cubicBezTo>
                    <a:cubicBezTo>
                      <a:pt x="152" y="753"/>
                      <a:pt x="158" y="796"/>
                      <a:pt x="160" y="824"/>
                    </a:cubicBezTo>
                    <a:cubicBezTo>
                      <a:pt x="163" y="852"/>
                      <a:pt x="162" y="908"/>
                      <a:pt x="159" y="1018"/>
                    </a:cubicBezTo>
                    <a:cubicBezTo>
                      <a:pt x="156" y="1112"/>
                      <a:pt x="127" y="1182"/>
                      <a:pt x="125" y="1205"/>
                    </a:cubicBezTo>
                    <a:cubicBezTo>
                      <a:pt x="121" y="1238"/>
                      <a:pt x="109" y="1281"/>
                      <a:pt x="95" y="1318"/>
                    </a:cubicBezTo>
                    <a:cubicBezTo>
                      <a:pt x="80" y="1356"/>
                      <a:pt x="99" y="1430"/>
                      <a:pt x="75" y="1518"/>
                    </a:cubicBezTo>
                    <a:cubicBezTo>
                      <a:pt x="51" y="1614"/>
                      <a:pt x="47" y="1662"/>
                      <a:pt x="46" y="1679"/>
                    </a:cubicBezTo>
                    <a:cubicBezTo>
                      <a:pt x="45" y="1687"/>
                      <a:pt x="43" y="1691"/>
                      <a:pt x="43" y="1693"/>
                    </a:cubicBezTo>
                    <a:cubicBezTo>
                      <a:pt x="45" y="1699"/>
                      <a:pt x="48" y="1709"/>
                      <a:pt x="45" y="1718"/>
                    </a:cubicBezTo>
                    <a:cubicBezTo>
                      <a:pt x="45" y="1720"/>
                      <a:pt x="44" y="1725"/>
                      <a:pt x="46" y="1729"/>
                    </a:cubicBezTo>
                    <a:cubicBezTo>
                      <a:pt x="48" y="1734"/>
                      <a:pt x="52" y="1741"/>
                      <a:pt x="57" y="1748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1" name="Freeform 906">
                <a:extLst>
                  <a:ext uri="{FF2B5EF4-FFF2-40B4-BE49-F238E27FC236}">
                    <a16:creationId xmlns:a16="http://schemas.microsoft.com/office/drawing/2014/main" id="{EF3512E2-3069-E467-5095-D51BE333B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8" y="1244"/>
                <a:ext cx="13" cy="22"/>
              </a:xfrm>
              <a:custGeom>
                <a:avLst/>
                <a:gdLst>
                  <a:gd name="T0" fmla="*/ 22 w 10"/>
                  <a:gd name="T1" fmla="*/ 41 h 16"/>
                  <a:gd name="T2" fmla="*/ 5 w 10"/>
                  <a:gd name="T3" fmla="*/ 32 h 16"/>
                  <a:gd name="T4" fmla="*/ 13 w 10"/>
                  <a:gd name="T5" fmla="*/ 23 h 16"/>
                  <a:gd name="T6" fmla="*/ 17 w 10"/>
                  <a:gd name="T7" fmla="*/ 11 h 16"/>
                  <a:gd name="T8" fmla="*/ 5 w 10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6">
                    <a:moveTo>
                      <a:pt x="10" y="16"/>
                    </a:moveTo>
                    <a:cubicBezTo>
                      <a:pt x="8" y="15"/>
                      <a:pt x="2" y="13"/>
                      <a:pt x="2" y="12"/>
                    </a:cubicBezTo>
                    <a:cubicBezTo>
                      <a:pt x="0" y="8"/>
                      <a:pt x="4" y="10"/>
                      <a:pt x="6" y="9"/>
                    </a:cubicBezTo>
                    <a:cubicBezTo>
                      <a:pt x="8" y="7"/>
                      <a:pt x="9" y="8"/>
                      <a:pt x="8" y="4"/>
                    </a:cubicBezTo>
                    <a:cubicBezTo>
                      <a:pt x="7" y="1"/>
                      <a:pt x="5" y="0"/>
                      <a:pt x="2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2" name="Freeform 907">
                <a:extLst>
                  <a:ext uri="{FF2B5EF4-FFF2-40B4-BE49-F238E27FC236}">
                    <a16:creationId xmlns:a16="http://schemas.microsoft.com/office/drawing/2014/main" id="{7E14C4D3-DF6D-4BF8-3732-F3E303414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1292"/>
                <a:ext cx="4" cy="10"/>
              </a:xfrm>
              <a:custGeom>
                <a:avLst/>
                <a:gdLst>
                  <a:gd name="T0" fmla="*/ 0 w 3"/>
                  <a:gd name="T1" fmla="*/ 0 h 7"/>
                  <a:gd name="T2" fmla="*/ 7 w 3"/>
                  <a:gd name="T3" fmla="*/ 2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7">
                    <a:moveTo>
                      <a:pt x="0" y="0"/>
                    </a:moveTo>
                    <a:cubicBezTo>
                      <a:pt x="1" y="2"/>
                      <a:pt x="2" y="5"/>
                      <a:pt x="3" y="7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3" name="Freeform 908">
                <a:extLst>
                  <a:ext uri="{FF2B5EF4-FFF2-40B4-BE49-F238E27FC236}">
                    <a16:creationId xmlns:a16="http://schemas.microsoft.com/office/drawing/2014/main" id="{8A32AFB8-2FC7-2FF8-5208-4C2D2760CD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6" y="1318"/>
                <a:ext cx="13" cy="16"/>
              </a:xfrm>
              <a:custGeom>
                <a:avLst/>
                <a:gdLst>
                  <a:gd name="T0" fmla="*/ 0 w 10"/>
                  <a:gd name="T1" fmla="*/ 12 h 12"/>
                  <a:gd name="T2" fmla="*/ 22 w 10"/>
                  <a:gd name="T3" fmla="*/ 5 h 12"/>
                  <a:gd name="T4" fmla="*/ 13 w 10"/>
                  <a:gd name="T5" fmla="*/ 28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0" y="5"/>
                    </a:moveTo>
                    <a:cubicBezTo>
                      <a:pt x="3" y="3"/>
                      <a:pt x="6" y="0"/>
                      <a:pt x="10" y="2"/>
                    </a:cubicBezTo>
                    <a:cubicBezTo>
                      <a:pt x="10" y="6"/>
                      <a:pt x="8" y="9"/>
                      <a:pt x="6" y="12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4" name="Freeform 909">
                <a:extLst>
                  <a:ext uri="{FF2B5EF4-FFF2-40B4-BE49-F238E27FC236}">
                    <a16:creationId xmlns:a16="http://schemas.microsoft.com/office/drawing/2014/main" id="{FF9F426C-E164-7658-5344-75F5C8032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8" y="1190"/>
                <a:ext cx="31" cy="26"/>
              </a:xfrm>
              <a:custGeom>
                <a:avLst/>
                <a:gdLst>
                  <a:gd name="T0" fmla="*/ 1 w 23"/>
                  <a:gd name="T1" fmla="*/ 19 h 19"/>
                  <a:gd name="T2" fmla="*/ 9 w 23"/>
                  <a:gd name="T3" fmla="*/ 47 h 19"/>
                  <a:gd name="T4" fmla="*/ 20 w 23"/>
                  <a:gd name="T5" fmla="*/ 15 h 19"/>
                  <a:gd name="T6" fmla="*/ 40 w 23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19">
                    <a:moveTo>
                      <a:pt x="1" y="7"/>
                    </a:moveTo>
                    <a:cubicBezTo>
                      <a:pt x="1" y="9"/>
                      <a:pt x="0" y="19"/>
                      <a:pt x="4" y="18"/>
                    </a:cubicBezTo>
                    <a:cubicBezTo>
                      <a:pt x="8" y="18"/>
                      <a:pt x="8" y="9"/>
                      <a:pt x="8" y="6"/>
                    </a:cubicBezTo>
                    <a:cubicBezTo>
                      <a:pt x="10" y="16"/>
                      <a:pt x="23" y="5"/>
                      <a:pt x="16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5" name="Freeform 910">
                <a:extLst>
                  <a:ext uri="{FF2B5EF4-FFF2-40B4-BE49-F238E27FC236}">
                    <a16:creationId xmlns:a16="http://schemas.microsoft.com/office/drawing/2014/main" id="{D8C065D6-98AA-0E5F-C55B-DA3995CF9E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8" y="1187"/>
                <a:ext cx="22" cy="23"/>
              </a:xfrm>
              <a:custGeom>
                <a:avLst/>
                <a:gdLst>
                  <a:gd name="T0" fmla="*/ 41 w 16"/>
                  <a:gd name="T1" fmla="*/ 22 h 17"/>
                  <a:gd name="T2" fmla="*/ 26 w 16"/>
                  <a:gd name="T3" fmla="*/ 16 h 17"/>
                  <a:gd name="T4" fmla="*/ 8 w 16"/>
                  <a:gd name="T5" fmla="*/ 27 h 17"/>
                  <a:gd name="T6" fmla="*/ 15 w 16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7">
                    <a:moveTo>
                      <a:pt x="16" y="9"/>
                    </a:moveTo>
                    <a:cubicBezTo>
                      <a:pt x="15" y="17"/>
                      <a:pt x="8" y="15"/>
                      <a:pt x="10" y="7"/>
                    </a:cubicBezTo>
                    <a:cubicBezTo>
                      <a:pt x="8" y="9"/>
                      <a:pt x="6" y="11"/>
                      <a:pt x="3" y="11"/>
                    </a:cubicBezTo>
                    <a:cubicBezTo>
                      <a:pt x="0" y="8"/>
                      <a:pt x="2" y="2"/>
                      <a:pt x="6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6" name="Freeform 911">
                <a:extLst>
                  <a:ext uri="{FF2B5EF4-FFF2-40B4-BE49-F238E27FC236}">
                    <a16:creationId xmlns:a16="http://schemas.microsoft.com/office/drawing/2014/main" id="{7DE80FE4-35A8-D150-8F5A-0866EE18E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1134"/>
                <a:ext cx="4" cy="5"/>
              </a:xfrm>
              <a:custGeom>
                <a:avLst/>
                <a:gdLst>
                  <a:gd name="T0" fmla="*/ 7 w 3"/>
                  <a:gd name="T1" fmla="*/ 8 h 4"/>
                  <a:gd name="T2" fmla="*/ 0 w 3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3" y="4"/>
                    </a:moveTo>
                    <a:cubicBezTo>
                      <a:pt x="3" y="2"/>
                      <a:pt x="2" y="1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7" name="Freeform 912">
                <a:extLst>
                  <a:ext uri="{FF2B5EF4-FFF2-40B4-BE49-F238E27FC236}">
                    <a16:creationId xmlns:a16="http://schemas.microsoft.com/office/drawing/2014/main" id="{D50E3909-BFA8-453E-46EE-52AF292D0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2" y="1252"/>
                <a:ext cx="12" cy="14"/>
              </a:xfrm>
              <a:custGeom>
                <a:avLst/>
                <a:gdLst>
                  <a:gd name="T0" fmla="*/ 5 w 9"/>
                  <a:gd name="T1" fmla="*/ 25 h 10"/>
                  <a:gd name="T2" fmla="*/ 21 w 9"/>
                  <a:gd name="T3" fmla="*/ 15 h 10"/>
                  <a:gd name="T4" fmla="*/ 0 w 9"/>
                  <a:gd name="T5" fmla="*/ 6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2" y="9"/>
                    </a:moveTo>
                    <a:cubicBezTo>
                      <a:pt x="5" y="10"/>
                      <a:pt x="8" y="9"/>
                      <a:pt x="9" y="6"/>
                    </a:cubicBezTo>
                    <a:cubicBezTo>
                      <a:pt x="8" y="2"/>
                      <a:pt x="4" y="0"/>
                      <a:pt x="0" y="2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8" name="Freeform 913">
                <a:extLst>
                  <a:ext uri="{FF2B5EF4-FFF2-40B4-BE49-F238E27FC236}">
                    <a16:creationId xmlns:a16="http://schemas.microsoft.com/office/drawing/2014/main" id="{73F5779A-5568-33D6-504A-E5A0040E1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4" y="1122"/>
                <a:ext cx="11" cy="12"/>
              </a:xfrm>
              <a:custGeom>
                <a:avLst/>
                <a:gdLst>
                  <a:gd name="T0" fmla="*/ 21 w 8"/>
                  <a:gd name="T1" fmla="*/ 21 h 9"/>
                  <a:gd name="T2" fmla="*/ 19 w 8"/>
                  <a:gd name="T3" fmla="*/ 0 h 9"/>
                  <a:gd name="T4" fmla="*/ 0 w 8"/>
                  <a:gd name="T5" fmla="*/ 16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8" y="9"/>
                    </a:moveTo>
                    <a:cubicBezTo>
                      <a:pt x="8" y="6"/>
                      <a:pt x="8" y="3"/>
                      <a:pt x="7" y="0"/>
                    </a:cubicBezTo>
                    <a:cubicBezTo>
                      <a:pt x="4" y="2"/>
                      <a:pt x="1" y="5"/>
                      <a:pt x="0" y="7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29" name="Freeform 914">
                <a:extLst>
                  <a:ext uri="{FF2B5EF4-FFF2-40B4-BE49-F238E27FC236}">
                    <a16:creationId xmlns:a16="http://schemas.microsoft.com/office/drawing/2014/main" id="{3F1397FF-A8BD-4BCB-A81C-C231F1FAF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1120"/>
                <a:ext cx="1" cy="12"/>
              </a:xfrm>
              <a:custGeom>
                <a:avLst/>
                <a:gdLst>
                  <a:gd name="T0" fmla="*/ 0 w 1"/>
                  <a:gd name="T1" fmla="*/ 21 h 9"/>
                  <a:gd name="T2" fmla="*/ 0 w 1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0" y="9"/>
                    </a:moveTo>
                    <a:cubicBezTo>
                      <a:pt x="0" y="6"/>
                      <a:pt x="0" y="3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0" name="Freeform 915">
                <a:extLst>
                  <a:ext uri="{FF2B5EF4-FFF2-40B4-BE49-F238E27FC236}">
                    <a16:creationId xmlns:a16="http://schemas.microsoft.com/office/drawing/2014/main" id="{7167310C-72E8-FC46-BC58-9DE36E113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0" y="2178"/>
                <a:ext cx="151" cy="234"/>
              </a:xfrm>
              <a:custGeom>
                <a:avLst/>
                <a:gdLst>
                  <a:gd name="T0" fmla="*/ 279 w 111"/>
                  <a:gd name="T1" fmla="*/ 0 h 174"/>
                  <a:gd name="T2" fmla="*/ 207 w 111"/>
                  <a:gd name="T3" fmla="*/ 214 h 174"/>
                  <a:gd name="T4" fmla="*/ 146 w 111"/>
                  <a:gd name="T5" fmla="*/ 313 h 174"/>
                  <a:gd name="T6" fmla="*/ 0 w 111"/>
                  <a:gd name="T7" fmla="*/ 424 h 1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1" h="174">
                    <a:moveTo>
                      <a:pt x="111" y="0"/>
                    </a:moveTo>
                    <a:cubicBezTo>
                      <a:pt x="103" y="25"/>
                      <a:pt x="94" y="64"/>
                      <a:pt x="82" y="88"/>
                    </a:cubicBezTo>
                    <a:cubicBezTo>
                      <a:pt x="76" y="102"/>
                      <a:pt x="67" y="117"/>
                      <a:pt x="58" y="129"/>
                    </a:cubicBezTo>
                    <a:cubicBezTo>
                      <a:pt x="43" y="152"/>
                      <a:pt x="23" y="162"/>
                      <a:pt x="0" y="174"/>
                    </a:cubicBezTo>
                  </a:path>
                </a:pathLst>
              </a:custGeom>
              <a:noFill/>
              <a:ln w="4763" cap="rnd">
                <a:solidFill>
                  <a:srgbClr val="AE7A6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1" name="Freeform 916">
                <a:extLst>
                  <a:ext uri="{FF2B5EF4-FFF2-40B4-BE49-F238E27FC236}">
                    <a16:creationId xmlns:a16="http://schemas.microsoft.com/office/drawing/2014/main" id="{2095ECEF-12E8-EB59-763C-81A5443D4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5" y="2177"/>
                <a:ext cx="27" cy="46"/>
              </a:xfrm>
              <a:custGeom>
                <a:avLst/>
                <a:gdLst>
                  <a:gd name="T0" fmla="*/ 47 w 20"/>
                  <a:gd name="T1" fmla="*/ 5 h 34"/>
                  <a:gd name="T2" fmla="*/ 47 w 20"/>
                  <a:gd name="T3" fmla="*/ 1 h 34"/>
                  <a:gd name="T4" fmla="*/ 47 w 20"/>
                  <a:gd name="T5" fmla="*/ 22 h 34"/>
                  <a:gd name="T6" fmla="*/ 20 w 20"/>
                  <a:gd name="T7" fmla="*/ 32 h 34"/>
                  <a:gd name="T8" fmla="*/ 36 w 20"/>
                  <a:gd name="T9" fmla="*/ 51 h 34"/>
                  <a:gd name="T10" fmla="*/ 27 w 20"/>
                  <a:gd name="T11" fmla="*/ 84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" h="34">
                    <a:moveTo>
                      <a:pt x="19" y="2"/>
                    </a:moveTo>
                    <a:cubicBezTo>
                      <a:pt x="20" y="2"/>
                      <a:pt x="20" y="1"/>
                      <a:pt x="19" y="1"/>
                    </a:cubicBezTo>
                    <a:cubicBezTo>
                      <a:pt x="12" y="0"/>
                      <a:pt x="16" y="7"/>
                      <a:pt x="19" y="9"/>
                    </a:cubicBezTo>
                    <a:cubicBezTo>
                      <a:pt x="16" y="11"/>
                      <a:pt x="11" y="9"/>
                      <a:pt x="8" y="13"/>
                    </a:cubicBezTo>
                    <a:cubicBezTo>
                      <a:pt x="5" y="18"/>
                      <a:pt x="10" y="20"/>
                      <a:pt x="15" y="21"/>
                    </a:cubicBezTo>
                    <a:cubicBezTo>
                      <a:pt x="4" y="20"/>
                      <a:pt x="0" y="31"/>
                      <a:pt x="11" y="34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2" name="Freeform 917">
                <a:extLst>
                  <a:ext uri="{FF2B5EF4-FFF2-40B4-BE49-F238E27FC236}">
                    <a16:creationId xmlns:a16="http://schemas.microsoft.com/office/drawing/2014/main" id="{C34931C7-F91E-301F-EE0C-1FED83249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" y="2371"/>
                <a:ext cx="50" cy="41"/>
              </a:xfrm>
              <a:custGeom>
                <a:avLst/>
                <a:gdLst>
                  <a:gd name="T0" fmla="*/ 7 w 37"/>
                  <a:gd name="T1" fmla="*/ 71 h 31"/>
                  <a:gd name="T2" fmla="*/ 30 w 37"/>
                  <a:gd name="T3" fmla="*/ 58 h 31"/>
                  <a:gd name="T4" fmla="*/ 32 w 37"/>
                  <a:gd name="T5" fmla="*/ 45 h 31"/>
                  <a:gd name="T6" fmla="*/ 43 w 37"/>
                  <a:gd name="T7" fmla="*/ 53 h 31"/>
                  <a:gd name="T8" fmla="*/ 47 w 37"/>
                  <a:gd name="T9" fmla="*/ 33 h 31"/>
                  <a:gd name="T10" fmla="*/ 64 w 37"/>
                  <a:gd name="T11" fmla="*/ 42 h 31"/>
                  <a:gd name="T12" fmla="*/ 92 w 37"/>
                  <a:gd name="T13" fmla="*/ 22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31">
                    <a:moveTo>
                      <a:pt x="3" y="31"/>
                    </a:moveTo>
                    <a:cubicBezTo>
                      <a:pt x="0" y="23"/>
                      <a:pt x="7" y="22"/>
                      <a:pt x="12" y="25"/>
                    </a:cubicBezTo>
                    <a:cubicBezTo>
                      <a:pt x="12" y="24"/>
                      <a:pt x="13" y="22"/>
                      <a:pt x="13" y="20"/>
                    </a:cubicBezTo>
                    <a:cubicBezTo>
                      <a:pt x="15" y="20"/>
                      <a:pt x="16" y="21"/>
                      <a:pt x="18" y="23"/>
                    </a:cubicBezTo>
                    <a:cubicBezTo>
                      <a:pt x="19" y="20"/>
                      <a:pt x="18" y="17"/>
                      <a:pt x="19" y="14"/>
                    </a:cubicBezTo>
                    <a:cubicBezTo>
                      <a:pt x="21" y="16"/>
                      <a:pt x="23" y="18"/>
                      <a:pt x="26" y="18"/>
                    </a:cubicBezTo>
                    <a:cubicBezTo>
                      <a:pt x="27" y="12"/>
                      <a:pt x="29" y="0"/>
                      <a:pt x="37" y="1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3" name="Freeform 918">
                <a:extLst>
                  <a:ext uri="{FF2B5EF4-FFF2-40B4-BE49-F238E27FC236}">
                    <a16:creationId xmlns:a16="http://schemas.microsoft.com/office/drawing/2014/main" id="{01F35128-4B09-B0C1-1FA6-4DBB969E8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" y="1834"/>
                <a:ext cx="197" cy="129"/>
              </a:xfrm>
              <a:custGeom>
                <a:avLst/>
                <a:gdLst>
                  <a:gd name="T0" fmla="*/ 0 w 145"/>
                  <a:gd name="T1" fmla="*/ 232 h 96"/>
                  <a:gd name="T2" fmla="*/ 364 w 145"/>
                  <a:gd name="T3" fmla="*/ 0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5" h="96">
                    <a:moveTo>
                      <a:pt x="0" y="96"/>
                    </a:moveTo>
                    <a:cubicBezTo>
                      <a:pt x="11" y="40"/>
                      <a:pt x="71" y="2"/>
                      <a:pt x="145" y="0"/>
                    </a:cubicBezTo>
                  </a:path>
                </a:pathLst>
              </a:custGeom>
              <a:noFill/>
              <a:ln w="4763" cap="rnd">
                <a:solidFill>
                  <a:srgbClr val="C69D8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4" name="Freeform 919">
                <a:extLst>
                  <a:ext uri="{FF2B5EF4-FFF2-40B4-BE49-F238E27FC236}">
                    <a16:creationId xmlns:a16="http://schemas.microsoft.com/office/drawing/2014/main" id="{24BFD294-C561-B1DC-7C4C-68FBC9232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4" y="1883"/>
                <a:ext cx="40" cy="85"/>
              </a:xfrm>
              <a:custGeom>
                <a:avLst/>
                <a:gdLst>
                  <a:gd name="T0" fmla="*/ 20 w 30"/>
                  <a:gd name="T1" fmla="*/ 155 h 63"/>
                  <a:gd name="T2" fmla="*/ 0 w 30"/>
                  <a:gd name="T3" fmla="*/ 119 h 63"/>
                  <a:gd name="T4" fmla="*/ 28 w 30"/>
                  <a:gd name="T5" fmla="*/ 125 h 63"/>
                  <a:gd name="T6" fmla="*/ 20 w 30"/>
                  <a:gd name="T7" fmla="*/ 84 h 63"/>
                  <a:gd name="T8" fmla="*/ 36 w 30"/>
                  <a:gd name="T9" fmla="*/ 90 h 63"/>
                  <a:gd name="T10" fmla="*/ 33 w 30"/>
                  <a:gd name="T11" fmla="*/ 54 h 63"/>
                  <a:gd name="T12" fmla="*/ 59 w 30"/>
                  <a:gd name="T13" fmla="*/ 63 h 63"/>
                  <a:gd name="T14" fmla="*/ 48 w 30"/>
                  <a:gd name="T15" fmla="*/ 0 h 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0" h="63">
                    <a:moveTo>
                      <a:pt x="8" y="63"/>
                    </a:moveTo>
                    <a:cubicBezTo>
                      <a:pt x="3" y="59"/>
                      <a:pt x="0" y="54"/>
                      <a:pt x="0" y="48"/>
                    </a:cubicBezTo>
                    <a:cubicBezTo>
                      <a:pt x="3" y="50"/>
                      <a:pt x="10" y="50"/>
                      <a:pt x="12" y="51"/>
                    </a:cubicBezTo>
                    <a:cubicBezTo>
                      <a:pt x="9" y="45"/>
                      <a:pt x="6" y="39"/>
                      <a:pt x="8" y="34"/>
                    </a:cubicBezTo>
                    <a:cubicBezTo>
                      <a:pt x="10" y="35"/>
                      <a:pt x="13" y="36"/>
                      <a:pt x="15" y="37"/>
                    </a:cubicBezTo>
                    <a:cubicBezTo>
                      <a:pt x="15" y="33"/>
                      <a:pt x="14" y="28"/>
                      <a:pt x="14" y="22"/>
                    </a:cubicBezTo>
                    <a:cubicBezTo>
                      <a:pt x="17" y="25"/>
                      <a:pt x="22" y="25"/>
                      <a:pt x="25" y="26"/>
                    </a:cubicBezTo>
                    <a:cubicBezTo>
                      <a:pt x="30" y="18"/>
                      <a:pt x="26" y="7"/>
                      <a:pt x="20" y="0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5" name="Freeform 920">
                <a:extLst>
                  <a:ext uri="{FF2B5EF4-FFF2-40B4-BE49-F238E27FC236}">
                    <a16:creationId xmlns:a16="http://schemas.microsoft.com/office/drawing/2014/main" id="{31B7E3E3-679D-295F-C560-FDBB7A855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1831"/>
                <a:ext cx="45" cy="13"/>
              </a:xfrm>
              <a:custGeom>
                <a:avLst/>
                <a:gdLst>
                  <a:gd name="T0" fmla="*/ 83 w 33"/>
                  <a:gd name="T1" fmla="*/ 0 h 10"/>
                  <a:gd name="T2" fmla="*/ 82 w 33"/>
                  <a:gd name="T3" fmla="*/ 13 h 10"/>
                  <a:gd name="T4" fmla="*/ 65 w 33"/>
                  <a:gd name="T5" fmla="*/ 1 h 10"/>
                  <a:gd name="T6" fmla="*/ 61 w 33"/>
                  <a:gd name="T7" fmla="*/ 16 h 10"/>
                  <a:gd name="T8" fmla="*/ 48 w 33"/>
                  <a:gd name="T9" fmla="*/ 5 h 10"/>
                  <a:gd name="T10" fmla="*/ 26 w 33"/>
                  <a:gd name="T11" fmla="*/ 9 h 10"/>
                  <a:gd name="T12" fmla="*/ 20 w 33"/>
                  <a:gd name="T13" fmla="*/ 22 h 10"/>
                  <a:gd name="T14" fmla="*/ 0 w 33"/>
                  <a:gd name="T15" fmla="*/ 9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3" h="10">
                    <a:moveTo>
                      <a:pt x="33" y="0"/>
                    </a:moveTo>
                    <a:cubicBezTo>
                      <a:pt x="33" y="2"/>
                      <a:pt x="32" y="4"/>
                      <a:pt x="32" y="6"/>
                    </a:cubicBezTo>
                    <a:cubicBezTo>
                      <a:pt x="30" y="5"/>
                      <a:pt x="28" y="3"/>
                      <a:pt x="26" y="1"/>
                    </a:cubicBezTo>
                    <a:cubicBezTo>
                      <a:pt x="26" y="3"/>
                      <a:pt x="24" y="5"/>
                      <a:pt x="24" y="7"/>
                    </a:cubicBezTo>
                    <a:cubicBezTo>
                      <a:pt x="23" y="5"/>
                      <a:pt x="21" y="3"/>
                      <a:pt x="19" y="2"/>
                    </a:cubicBezTo>
                    <a:cubicBezTo>
                      <a:pt x="16" y="10"/>
                      <a:pt x="16" y="7"/>
                      <a:pt x="10" y="4"/>
                    </a:cubicBezTo>
                    <a:cubicBezTo>
                      <a:pt x="9" y="6"/>
                      <a:pt x="8" y="8"/>
                      <a:pt x="8" y="10"/>
                    </a:cubicBezTo>
                    <a:cubicBezTo>
                      <a:pt x="6" y="9"/>
                      <a:pt x="0" y="6"/>
                      <a:pt x="0" y="4"/>
                    </a:cubicBezTo>
                  </a:path>
                </a:pathLst>
              </a:custGeom>
              <a:noFill/>
              <a:ln w="9525" cap="flat">
                <a:solidFill>
                  <a:srgbClr val="FEF2E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6" name="Freeform 921">
                <a:extLst>
                  <a:ext uri="{FF2B5EF4-FFF2-40B4-BE49-F238E27FC236}">
                    <a16:creationId xmlns:a16="http://schemas.microsoft.com/office/drawing/2014/main" id="{2FBBB525-0694-F09A-41D8-67D8A22996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0" y="2295"/>
                <a:ext cx="659" cy="1398"/>
              </a:xfrm>
              <a:custGeom>
                <a:avLst/>
                <a:gdLst>
                  <a:gd name="T0" fmla="*/ 1029 w 486"/>
                  <a:gd name="T1" fmla="*/ 215 h 1038"/>
                  <a:gd name="T2" fmla="*/ 656 w 486"/>
                  <a:gd name="T3" fmla="*/ 318 h 1038"/>
                  <a:gd name="T4" fmla="*/ 61 w 486"/>
                  <a:gd name="T5" fmla="*/ 0 h 1038"/>
                  <a:gd name="T6" fmla="*/ 62 w 486"/>
                  <a:gd name="T7" fmla="*/ 859 h 1038"/>
                  <a:gd name="T8" fmla="*/ 119 w 486"/>
                  <a:gd name="T9" fmla="*/ 1197 h 1038"/>
                  <a:gd name="T10" fmla="*/ 187 w 486"/>
                  <a:gd name="T11" fmla="*/ 1515 h 1038"/>
                  <a:gd name="T12" fmla="*/ 191 w 486"/>
                  <a:gd name="T13" fmla="*/ 1611 h 1038"/>
                  <a:gd name="T14" fmla="*/ 202 w 486"/>
                  <a:gd name="T15" fmla="*/ 1698 h 1038"/>
                  <a:gd name="T16" fmla="*/ 207 w 486"/>
                  <a:gd name="T17" fmla="*/ 1741 h 1038"/>
                  <a:gd name="T18" fmla="*/ 224 w 486"/>
                  <a:gd name="T19" fmla="*/ 1824 h 1038"/>
                  <a:gd name="T20" fmla="*/ 222 w 486"/>
                  <a:gd name="T21" fmla="*/ 2051 h 1038"/>
                  <a:gd name="T22" fmla="*/ 264 w 486"/>
                  <a:gd name="T23" fmla="*/ 2275 h 1038"/>
                  <a:gd name="T24" fmla="*/ 267 w 486"/>
                  <a:gd name="T25" fmla="*/ 2333 h 1038"/>
                  <a:gd name="T26" fmla="*/ 264 w 486"/>
                  <a:gd name="T27" fmla="*/ 2333 h 1038"/>
                  <a:gd name="T28" fmla="*/ 243 w 486"/>
                  <a:gd name="T29" fmla="*/ 2392 h 1038"/>
                  <a:gd name="T30" fmla="*/ 249 w 486"/>
                  <a:gd name="T31" fmla="*/ 2449 h 1038"/>
                  <a:gd name="T32" fmla="*/ 273 w 486"/>
                  <a:gd name="T33" fmla="*/ 2470 h 1038"/>
                  <a:gd name="T34" fmla="*/ 273 w 486"/>
                  <a:gd name="T35" fmla="*/ 2479 h 1038"/>
                  <a:gd name="T36" fmla="*/ 306 w 486"/>
                  <a:gd name="T37" fmla="*/ 2486 h 1038"/>
                  <a:gd name="T38" fmla="*/ 471 w 486"/>
                  <a:gd name="T39" fmla="*/ 2465 h 1038"/>
                  <a:gd name="T40" fmla="*/ 594 w 486"/>
                  <a:gd name="T41" fmla="*/ 2485 h 1038"/>
                  <a:gd name="T42" fmla="*/ 574 w 486"/>
                  <a:gd name="T43" fmla="*/ 2362 h 1038"/>
                  <a:gd name="T44" fmla="*/ 598 w 486"/>
                  <a:gd name="T45" fmla="*/ 2234 h 1038"/>
                  <a:gd name="T46" fmla="*/ 588 w 486"/>
                  <a:gd name="T47" fmla="*/ 2098 h 1038"/>
                  <a:gd name="T48" fmla="*/ 603 w 486"/>
                  <a:gd name="T49" fmla="*/ 1981 h 1038"/>
                  <a:gd name="T50" fmla="*/ 609 w 486"/>
                  <a:gd name="T51" fmla="*/ 1717 h 1038"/>
                  <a:gd name="T52" fmla="*/ 610 w 486"/>
                  <a:gd name="T53" fmla="*/ 1344 h 1038"/>
                  <a:gd name="T54" fmla="*/ 632 w 486"/>
                  <a:gd name="T55" fmla="*/ 985 h 1038"/>
                  <a:gd name="T56" fmla="*/ 645 w 486"/>
                  <a:gd name="T57" fmla="*/ 1329 h 1038"/>
                  <a:gd name="T58" fmla="*/ 639 w 486"/>
                  <a:gd name="T59" fmla="*/ 1620 h 1038"/>
                  <a:gd name="T60" fmla="*/ 640 w 486"/>
                  <a:gd name="T61" fmla="*/ 1803 h 1038"/>
                  <a:gd name="T62" fmla="*/ 652 w 486"/>
                  <a:gd name="T63" fmla="*/ 1981 h 1038"/>
                  <a:gd name="T64" fmla="*/ 650 w 486"/>
                  <a:gd name="T65" fmla="*/ 2162 h 1038"/>
                  <a:gd name="T66" fmla="*/ 673 w 486"/>
                  <a:gd name="T67" fmla="*/ 2362 h 1038"/>
                  <a:gd name="T68" fmla="*/ 656 w 486"/>
                  <a:gd name="T69" fmla="*/ 2474 h 1038"/>
                  <a:gd name="T70" fmla="*/ 678 w 486"/>
                  <a:gd name="T71" fmla="*/ 2485 h 1038"/>
                  <a:gd name="T72" fmla="*/ 770 w 486"/>
                  <a:gd name="T73" fmla="*/ 2453 h 1038"/>
                  <a:gd name="T74" fmla="*/ 881 w 486"/>
                  <a:gd name="T75" fmla="*/ 2446 h 1038"/>
                  <a:gd name="T76" fmla="*/ 918 w 486"/>
                  <a:gd name="T77" fmla="*/ 2463 h 1038"/>
                  <a:gd name="T78" fmla="*/ 945 w 486"/>
                  <a:gd name="T79" fmla="*/ 2485 h 1038"/>
                  <a:gd name="T80" fmla="*/ 961 w 486"/>
                  <a:gd name="T81" fmla="*/ 2509 h 1038"/>
                  <a:gd name="T82" fmla="*/ 986 w 486"/>
                  <a:gd name="T83" fmla="*/ 2478 h 1038"/>
                  <a:gd name="T84" fmla="*/ 986 w 486"/>
                  <a:gd name="T85" fmla="*/ 2428 h 1038"/>
                  <a:gd name="T86" fmla="*/ 975 w 486"/>
                  <a:gd name="T87" fmla="*/ 2345 h 1038"/>
                  <a:gd name="T88" fmla="*/ 993 w 486"/>
                  <a:gd name="T89" fmla="*/ 2240 h 1038"/>
                  <a:gd name="T90" fmla="*/ 1014 w 486"/>
                  <a:gd name="T91" fmla="*/ 2044 h 1038"/>
                  <a:gd name="T92" fmla="*/ 1032 w 486"/>
                  <a:gd name="T93" fmla="*/ 1888 h 1038"/>
                  <a:gd name="T94" fmla="*/ 1035 w 486"/>
                  <a:gd name="T95" fmla="*/ 1820 h 1038"/>
                  <a:gd name="T96" fmla="*/ 1048 w 486"/>
                  <a:gd name="T97" fmla="*/ 1731 h 1038"/>
                  <a:gd name="T98" fmla="*/ 1050 w 486"/>
                  <a:gd name="T99" fmla="*/ 1706 h 1038"/>
                  <a:gd name="T100" fmla="*/ 1050 w 486"/>
                  <a:gd name="T101" fmla="*/ 1662 h 1038"/>
                  <a:gd name="T102" fmla="*/ 1050 w 486"/>
                  <a:gd name="T103" fmla="*/ 1632 h 1038"/>
                  <a:gd name="T104" fmla="*/ 1044 w 486"/>
                  <a:gd name="T105" fmla="*/ 1585 h 1038"/>
                  <a:gd name="T106" fmla="*/ 1050 w 486"/>
                  <a:gd name="T107" fmla="*/ 1549 h 1038"/>
                  <a:gd name="T108" fmla="*/ 1050 w 486"/>
                  <a:gd name="T109" fmla="*/ 1521 h 1038"/>
                  <a:gd name="T110" fmla="*/ 1055 w 486"/>
                  <a:gd name="T111" fmla="*/ 1411 h 1038"/>
                  <a:gd name="T112" fmla="*/ 1172 w 486"/>
                  <a:gd name="T113" fmla="*/ 754 h 1038"/>
                  <a:gd name="T114" fmla="*/ 1182 w 486"/>
                  <a:gd name="T115" fmla="*/ 79 h 1038"/>
                  <a:gd name="T116" fmla="*/ 1029 w 486"/>
                  <a:gd name="T117" fmla="*/ 215 h 103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486" h="1038">
                    <a:moveTo>
                      <a:pt x="413" y="88"/>
                    </a:moveTo>
                    <a:cubicBezTo>
                      <a:pt x="383" y="106"/>
                      <a:pt x="367" y="118"/>
                      <a:pt x="263" y="130"/>
                    </a:cubicBezTo>
                    <a:cubicBezTo>
                      <a:pt x="169" y="141"/>
                      <a:pt x="46" y="44"/>
                      <a:pt x="24" y="0"/>
                    </a:cubicBezTo>
                    <a:cubicBezTo>
                      <a:pt x="0" y="102"/>
                      <a:pt x="13" y="255"/>
                      <a:pt x="25" y="352"/>
                    </a:cubicBezTo>
                    <a:cubicBezTo>
                      <a:pt x="31" y="399"/>
                      <a:pt x="36" y="444"/>
                      <a:pt x="48" y="490"/>
                    </a:cubicBezTo>
                    <a:cubicBezTo>
                      <a:pt x="59" y="533"/>
                      <a:pt x="46" y="585"/>
                      <a:pt x="75" y="620"/>
                    </a:cubicBezTo>
                    <a:cubicBezTo>
                      <a:pt x="56" y="635"/>
                      <a:pt x="87" y="642"/>
                      <a:pt x="77" y="659"/>
                    </a:cubicBezTo>
                    <a:cubicBezTo>
                      <a:pt x="66" y="677"/>
                      <a:pt x="92" y="684"/>
                      <a:pt x="81" y="695"/>
                    </a:cubicBezTo>
                    <a:cubicBezTo>
                      <a:pt x="87" y="701"/>
                      <a:pt x="80" y="704"/>
                      <a:pt x="83" y="713"/>
                    </a:cubicBezTo>
                    <a:cubicBezTo>
                      <a:pt x="87" y="724"/>
                      <a:pt x="91" y="734"/>
                      <a:pt x="90" y="746"/>
                    </a:cubicBezTo>
                    <a:cubicBezTo>
                      <a:pt x="88" y="768"/>
                      <a:pt x="87" y="818"/>
                      <a:pt x="89" y="840"/>
                    </a:cubicBezTo>
                    <a:cubicBezTo>
                      <a:pt x="94" y="879"/>
                      <a:pt x="104" y="892"/>
                      <a:pt x="106" y="931"/>
                    </a:cubicBezTo>
                    <a:cubicBezTo>
                      <a:pt x="106" y="936"/>
                      <a:pt x="107" y="945"/>
                      <a:pt x="107" y="955"/>
                    </a:cubicBezTo>
                    <a:cubicBezTo>
                      <a:pt x="106" y="955"/>
                      <a:pt x="106" y="955"/>
                      <a:pt x="106" y="955"/>
                    </a:cubicBezTo>
                    <a:cubicBezTo>
                      <a:pt x="105" y="965"/>
                      <a:pt x="102" y="971"/>
                      <a:pt x="97" y="979"/>
                    </a:cubicBezTo>
                    <a:cubicBezTo>
                      <a:pt x="108" y="983"/>
                      <a:pt x="111" y="997"/>
                      <a:pt x="100" y="1002"/>
                    </a:cubicBezTo>
                    <a:cubicBezTo>
                      <a:pt x="106" y="1003"/>
                      <a:pt x="108" y="1007"/>
                      <a:pt x="109" y="1011"/>
                    </a:cubicBezTo>
                    <a:cubicBezTo>
                      <a:pt x="109" y="1013"/>
                      <a:pt x="109" y="1014"/>
                      <a:pt x="109" y="1015"/>
                    </a:cubicBezTo>
                    <a:cubicBezTo>
                      <a:pt x="109" y="1027"/>
                      <a:pt x="123" y="1018"/>
                      <a:pt x="123" y="1018"/>
                    </a:cubicBezTo>
                    <a:cubicBezTo>
                      <a:pt x="123" y="1018"/>
                      <a:pt x="130" y="1005"/>
                      <a:pt x="189" y="1009"/>
                    </a:cubicBezTo>
                    <a:cubicBezTo>
                      <a:pt x="207" y="1010"/>
                      <a:pt x="233" y="1038"/>
                      <a:pt x="238" y="1017"/>
                    </a:cubicBezTo>
                    <a:cubicBezTo>
                      <a:pt x="240" y="1010"/>
                      <a:pt x="230" y="991"/>
                      <a:pt x="230" y="967"/>
                    </a:cubicBezTo>
                    <a:cubicBezTo>
                      <a:pt x="230" y="948"/>
                      <a:pt x="240" y="923"/>
                      <a:pt x="240" y="915"/>
                    </a:cubicBezTo>
                    <a:cubicBezTo>
                      <a:pt x="241" y="894"/>
                      <a:pt x="236" y="878"/>
                      <a:pt x="236" y="859"/>
                    </a:cubicBezTo>
                    <a:cubicBezTo>
                      <a:pt x="236" y="844"/>
                      <a:pt x="242" y="826"/>
                      <a:pt x="242" y="811"/>
                    </a:cubicBezTo>
                    <a:cubicBezTo>
                      <a:pt x="242" y="778"/>
                      <a:pt x="242" y="744"/>
                      <a:pt x="244" y="703"/>
                    </a:cubicBezTo>
                    <a:cubicBezTo>
                      <a:pt x="246" y="660"/>
                      <a:pt x="242" y="593"/>
                      <a:pt x="245" y="550"/>
                    </a:cubicBezTo>
                    <a:cubicBezTo>
                      <a:pt x="247" y="515"/>
                      <a:pt x="253" y="452"/>
                      <a:pt x="254" y="403"/>
                    </a:cubicBezTo>
                    <a:cubicBezTo>
                      <a:pt x="255" y="451"/>
                      <a:pt x="257" y="510"/>
                      <a:pt x="259" y="544"/>
                    </a:cubicBezTo>
                    <a:cubicBezTo>
                      <a:pt x="261" y="586"/>
                      <a:pt x="256" y="619"/>
                      <a:pt x="256" y="663"/>
                    </a:cubicBezTo>
                    <a:cubicBezTo>
                      <a:pt x="256" y="686"/>
                      <a:pt x="257" y="717"/>
                      <a:pt x="257" y="738"/>
                    </a:cubicBezTo>
                    <a:cubicBezTo>
                      <a:pt x="258" y="763"/>
                      <a:pt x="261" y="786"/>
                      <a:pt x="262" y="811"/>
                    </a:cubicBezTo>
                    <a:cubicBezTo>
                      <a:pt x="263" y="832"/>
                      <a:pt x="260" y="864"/>
                      <a:pt x="260" y="885"/>
                    </a:cubicBezTo>
                    <a:cubicBezTo>
                      <a:pt x="260" y="905"/>
                      <a:pt x="271" y="947"/>
                      <a:pt x="270" y="967"/>
                    </a:cubicBezTo>
                    <a:cubicBezTo>
                      <a:pt x="269" y="978"/>
                      <a:pt x="266" y="999"/>
                      <a:pt x="263" y="1013"/>
                    </a:cubicBezTo>
                    <a:cubicBezTo>
                      <a:pt x="262" y="1019"/>
                      <a:pt x="265" y="1020"/>
                      <a:pt x="272" y="1017"/>
                    </a:cubicBezTo>
                    <a:cubicBezTo>
                      <a:pt x="281" y="1011"/>
                      <a:pt x="300" y="1005"/>
                      <a:pt x="309" y="1004"/>
                    </a:cubicBezTo>
                    <a:cubicBezTo>
                      <a:pt x="316" y="1003"/>
                      <a:pt x="347" y="999"/>
                      <a:pt x="353" y="1001"/>
                    </a:cubicBezTo>
                    <a:cubicBezTo>
                      <a:pt x="358" y="1004"/>
                      <a:pt x="363" y="1006"/>
                      <a:pt x="368" y="1008"/>
                    </a:cubicBezTo>
                    <a:cubicBezTo>
                      <a:pt x="375" y="1012"/>
                      <a:pt x="376" y="1015"/>
                      <a:pt x="379" y="1017"/>
                    </a:cubicBezTo>
                    <a:cubicBezTo>
                      <a:pt x="381" y="1020"/>
                      <a:pt x="386" y="1024"/>
                      <a:pt x="386" y="1027"/>
                    </a:cubicBezTo>
                    <a:cubicBezTo>
                      <a:pt x="386" y="1021"/>
                      <a:pt x="389" y="1016"/>
                      <a:pt x="395" y="1014"/>
                    </a:cubicBezTo>
                    <a:cubicBezTo>
                      <a:pt x="391" y="1007"/>
                      <a:pt x="387" y="999"/>
                      <a:pt x="395" y="994"/>
                    </a:cubicBezTo>
                    <a:cubicBezTo>
                      <a:pt x="387" y="982"/>
                      <a:pt x="391" y="972"/>
                      <a:pt x="391" y="960"/>
                    </a:cubicBezTo>
                    <a:cubicBezTo>
                      <a:pt x="393" y="946"/>
                      <a:pt x="395" y="932"/>
                      <a:pt x="398" y="917"/>
                    </a:cubicBezTo>
                    <a:cubicBezTo>
                      <a:pt x="403" y="892"/>
                      <a:pt x="404" y="861"/>
                      <a:pt x="407" y="837"/>
                    </a:cubicBezTo>
                    <a:cubicBezTo>
                      <a:pt x="410" y="817"/>
                      <a:pt x="412" y="795"/>
                      <a:pt x="414" y="773"/>
                    </a:cubicBezTo>
                    <a:cubicBezTo>
                      <a:pt x="416" y="769"/>
                      <a:pt x="413" y="750"/>
                      <a:pt x="415" y="745"/>
                    </a:cubicBezTo>
                    <a:cubicBezTo>
                      <a:pt x="418" y="734"/>
                      <a:pt x="413" y="716"/>
                      <a:pt x="420" y="708"/>
                    </a:cubicBezTo>
                    <a:cubicBezTo>
                      <a:pt x="422" y="706"/>
                      <a:pt x="423" y="700"/>
                      <a:pt x="421" y="699"/>
                    </a:cubicBezTo>
                    <a:cubicBezTo>
                      <a:pt x="416" y="692"/>
                      <a:pt x="418" y="685"/>
                      <a:pt x="421" y="680"/>
                    </a:cubicBezTo>
                    <a:cubicBezTo>
                      <a:pt x="423" y="677"/>
                      <a:pt x="424" y="671"/>
                      <a:pt x="421" y="668"/>
                    </a:cubicBezTo>
                    <a:cubicBezTo>
                      <a:pt x="416" y="662"/>
                      <a:pt x="414" y="655"/>
                      <a:pt x="419" y="649"/>
                    </a:cubicBezTo>
                    <a:cubicBezTo>
                      <a:pt x="422" y="643"/>
                      <a:pt x="422" y="638"/>
                      <a:pt x="421" y="634"/>
                    </a:cubicBezTo>
                    <a:cubicBezTo>
                      <a:pt x="420" y="629"/>
                      <a:pt x="421" y="625"/>
                      <a:pt x="421" y="622"/>
                    </a:cubicBezTo>
                    <a:cubicBezTo>
                      <a:pt x="422" y="605"/>
                      <a:pt x="420" y="595"/>
                      <a:pt x="423" y="578"/>
                    </a:cubicBezTo>
                    <a:cubicBezTo>
                      <a:pt x="440" y="493"/>
                      <a:pt x="463" y="398"/>
                      <a:pt x="470" y="309"/>
                    </a:cubicBezTo>
                    <a:cubicBezTo>
                      <a:pt x="476" y="236"/>
                      <a:pt x="486" y="148"/>
                      <a:pt x="474" y="33"/>
                    </a:cubicBezTo>
                    <a:cubicBezTo>
                      <a:pt x="459" y="54"/>
                      <a:pt x="431" y="74"/>
                      <a:pt x="413" y="88"/>
                    </a:cubicBezTo>
                    <a:close/>
                  </a:path>
                </a:pathLst>
              </a:custGeom>
              <a:solidFill>
                <a:srgbClr val="A8D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7" name="Freeform 922">
                <a:extLst>
                  <a:ext uri="{FF2B5EF4-FFF2-40B4-BE49-F238E27FC236}">
                    <a16:creationId xmlns:a16="http://schemas.microsoft.com/office/drawing/2014/main" id="{7F1422FB-C664-E975-4016-78971FDBE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2" y="1340"/>
                <a:ext cx="852" cy="1146"/>
              </a:xfrm>
              <a:custGeom>
                <a:avLst/>
                <a:gdLst>
                  <a:gd name="T0" fmla="*/ 1306 w 628"/>
                  <a:gd name="T1" fmla="*/ 903 h 852"/>
                  <a:gd name="T2" fmla="*/ 1567 w 628"/>
                  <a:gd name="T3" fmla="*/ 675 h 852"/>
                  <a:gd name="T4" fmla="*/ 1464 w 628"/>
                  <a:gd name="T5" fmla="*/ 369 h 852"/>
                  <a:gd name="T6" fmla="*/ 1368 w 628"/>
                  <a:gd name="T7" fmla="*/ 198 h 852"/>
                  <a:gd name="T8" fmla="*/ 1197 w 628"/>
                  <a:gd name="T9" fmla="*/ 98 h 852"/>
                  <a:gd name="T10" fmla="*/ 959 w 628"/>
                  <a:gd name="T11" fmla="*/ 12 h 852"/>
                  <a:gd name="T12" fmla="*/ 768 w 628"/>
                  <a:gd name="T13" fmla="*/ 140 h 852"/>
                  <a:gd name="T14" fmla="*/ 593 w 628"/>
                  <a:gd name="T15" fmla="*/ 0 h 852"/>
                  <a:gd name="T16" fmla="*/ 548 w 628"/>
                  <a:gd name="T17" fmla="*/ 16 h 852"/>
                  <a:gd name="T18" fmla="*/ 365 w 628"/>
                  <a:gd name="T19" fmla="*/ 87 h 852"/>
                  <a:gd name="T20" fmla="*/ 107 w 628"/>
                  <a:gd name="T21" fmla="*/ 321 h 852"/>
                  <a:gd name="T22" fmla="*/ 0 w 628"/>
                  <a:gd name="T23" fmla="*/ 712 h 852"/>
                  <a:gd name="T24" fmla="*/ 239 w 628"/>
                  <a:gd name="T25" fmla="*/ 876 h 852"/>
                  <a:gd name="T26" fmla="*/ 201 w 628"/>
                  <a:gd name="T27" fmla="*/ 1129 h 852"/>
                  <a:gd name="T28" fmla="*/ 208 w 628"/>
                  <a:gd name="T29" fmla="*/ 1493 h 852"/>
                  <a:gd name="T30" fmla="*/ 191 w 628"/>
                  <a:gd name="T31" fmla="*/ 1699 h 852"/>
                  <a:gd name="T32" fmla="*/ 799 w 628"/>
                  <a:gd name="T33" fmla="*/ 2045 h 852"/>
                  <a:gd name="T34" fmla="*/ 1175 w 628"/>
                  <a:gd name="T35" fmla="*/ 1941 h 852"/>
                  <a:gd name="T36" fmla="*/ 1338 w 628"/>
                  <a:gd name="T37" fmla="*/ 1789 h 852"/>
                  <a:gd name="T38" fmla="*/ 1346 w 628"/>
                  <a:gd name="T39" fmla="*/ 1697 h 852"/>
                  <a:gd name="T40" fmla="*/ 1338 w 628"/>
                  <a:gd name="T41" fmla="*/ 1225 h 852"/>
                  <a:gd name="T42" fmla="*/ 1306 w 628"/>
                  <a:gd name="T43" fmla="*/ 903 h 8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28" h="852">
                    <a:moveTo>
                      <a:pt x="523" y="371"/>
                    </a:moveTo>
                    <a:cubicBezTo>
                      <a:pt x="554" y="364"/>
                      <a:pt x="628" y="288"/>
                      <a:pt x="627" y="277"/>
                    </a:cubicBezTo>
                    <a:cubicBezTo>
                      <a:pt x="620" y="272"/>
                      <a:pt x="604" y="192"/>
                      <a:pt x="586" y="152"/>
                    </a:cubicBezTo>
                    <a:cubicBezTo>
                      <a:pt x="567" y="112"/>
                      <a:pt x="568" y="104"/>
                      <a:pt x="548" y="81"/>
                    </a:cubicBezTo>
                    <a:cubicBezTo>
                      <a:pt x="528" y="59"/>
                      <a:pt x="506" y="51"/>
                      <a:pt x="479" y="40"/>
                    </a:cubicBezTo>
                    <a:cubicBezTo>
                      <a:pt x="452" y="29"/>
                      <a:pt x="399" y="15"/>
                      <a:pt x="384" y="5"/>
                    </a:cubicBezTo>
                    <a:cubicBezTo>
                      <a:pt x="384" y="5"/>
                      <a:pt x="376" y="57"/>
                      <a:pt x="307" y="57"/>
                    </a:cubicBezTo>
                    <a:cubicBezTo>
                      <a:pt x="238" y="57"/>
                      <a:pt x="242" y="11"/>
                      <a:pt x="237" y="0"/>
                    </a:cubicBezTo>
                    <a:cubicBezTo>
                      <a:pt x="237" y="0"/>
                      <a:pt x="227" y="4"/>
                      <a:pt x="220" y="7"/>
                    </a:cubicBezTo>
                    <a:cubicBezTo>
                      <a:pt x="214" y="9"/>
                      <a:pt x="198" y="15"/>
                      <a:pt x="146" y="36"/>
                    </a:cubicBezTo>
                    <a:cubicBezTo>
                      <a:pt x="94" y="57"/>
                      <a:pt x="71" y="59"/>
                      <a:pt x="43" y="132"/>
                    </a:cubicBezTo>
                    <a:cubicBezTo>
                      <a:pt x="15" y="205"/>
                      <a:pt x="11" y="257"/>
                      <a:pt x="0" y="292"/>
                    </a:cubicBezTo>
                    <a:cubicBezTo>
                      <a:pt x="7" y="307"/>
                      <a:pt x="55" y="344"/>
                      <a:pt x="96" y="360"/>
                    </a:cubicBezTo>
                    <a:cubicBezTo>
                      <a:pt x="90" y="377"/>
                      <a:pt x="84" y="420"/>
                      <a:pt x="80" y="464"/>
                    </a:cubicBezTo>
                    <a:cubicBezTo>
                      <a:pt x="76" y="508"/>
                      <a:pt x="79" y="577"/>
                      <a:pt x="83" y="613"/>
                    </a:cubicBezTo>
                    <a:cubicBezTo>
                      <a:pt x="87" y="649"/>
                      <a:pt x="78" y="663"/>
                      <a:pt x="77" y="698"/>
                    </a:cubicBezTo>
                    <a:cubicBezTo>
                      <a:pt x="76" y="732"/>
                      <a:pt x="216" y="852"/>
                      <a:pt x="320" y="840"/>
                    </a:cubicBezTo>
                    <a:cubicBezTo>
                      <a:pt x="424" y="828"/>
                      <a:pt x="440" y="816"/>
                      <a:pt x="470" y="798"/>
                    </a:cubicBezTo>
                    <a:cubicBezTo>
                      <a:pt x="490" y="782"/>
                      <a:pt x="524" y="759"/>
                      <a:pt x="536" y="735"/>
                    </a:cubicBezTo>
                    <a:cubicBezTo>
                      <a:pt x="540" y="726"/>
                      <a:pt x="539" y="704"/>
                      <a:pt x="539" y="697"/>
                    </a:cubicBezTo>
                    <a:cubicBezTo>
                      <a:pt x="539" y="672"/>
                      <a:pt x="542" y="553"/>
                      <a:pt x="536" y="503"/>
                    </a:cubicBezTo>
                    <a:cubicBezTo>
                      <a:pt x="531" y="452"/>
                      <a:pt x="522" y="376"/>
                      <a:pt x="523" y="371"/>
                    </a:cubicBezTo>
                    <a:close/>
                  </a:path>
                </a:pathLst>
              </a:custGeom>
              <a:solidFill>
                <a:srgbClr val="FDCA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8" name="Freeform 923">
                <a:extLst>
                  <a:ext uri="{FF2B5EF4-FFF2-40B4-BE49-F238E27FC236}">
                    <a16:creationId xmlns:a16="http://schemas.microsoft.com/office/drawing/2014/main" id="{6626270D-1E7C-BC54-CB95-1D7822578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5" y="1611"/>
                <a:ext cx="78" cy="200"/>
              </a:xfrm>
              <a:custGeom>
                <a:avLst/>
                <a:gdLst>
                  <a:gd name="T0" fmla="*/ 120 w 58"/>
                  <a:gd name="T1" fmla="*/ 0 h 148"/>
                  <a:gd name="T2" fmla="*/ 114 w 58"/>
                  <a:gd name="T3" fmla="*/ 99 h 148"/>
                  <a:gd name="T4" fmla="*/ 120 w 58"/>
                  <a:gd name="T5" fmla="*/ 191 h 148"/>
                  <a:gd name="T6" fmla="*/ 125 w 58"/>
                  <a:gd name="T7" fmla="*/ 215 h 148"/>
                  <a:gd name="T8" fmla="*/ 125 w 58"/>
                  <a:gd name="T9" fmla="*/ 245 h 148"/>
                  <a:gd name="T10" fmla="*/ 125 w 58"/>
                  <a:gd name="T11" fmla="*/ 282 h 148"/>
                  <a:gd name="T12" fmla="*/ 114 w 58"/>
                  <a:gd name="T13" fmla="*/ 365 h 148"/>
                  <a:gd name="T14" fmla="*/ 31 w 58"/>
                  <a:gd name="T15" fmla="*/ 323 h 148"/>
                  <a:gd name="T16" fmla="*/ 83 w 58"/>
                  <a:gd name="T17" fmla="*/ 328 h 148"/>
                  <a:gd name="T18" fmla="*/ 85 w 58"/>
                  <a:gd name="T19" fmla="*/ 280 h 148"/>
                  <a:gd name="T20" fmla="*/ 0 w 58"/>
                  <a:gd name="T21" fmla="*/ 238 h 148"/>
                  <a:gd name="T22" fmla="*/ 56 w 58"/>
                  <a:gd name="T23" fmla="*/ 241 h 148"/>
                  <a:gd name="T24" fmla="*/ 43 w 58"/>
                  <a:gd name="T25" fmla="*/ 170 h 148"/>
                  <a:gd name="T26" fmla="*/ 62 w 58"/>
                  <a:gd name="T27" fmla="*/ 108 h 148"/>
                  <a:gd name="T28" fmla="*/ 100 w 58"/>
                  <a:gd name="T29" fmla="*/ 78 h 148"/>
                  <a:gd name="T30" fmla="*/ 121 w 58"/>
                  <a:gd name="T31" fmla="*/ 5 h 14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8" h="148">
                    <a:moveTo>
                      <a:pt x="49" y="0"/>
                    </a:moveTo>
                    <a:cubicBezTo>
                      <a:pt x="47" y="15"/>
                      <a:pt x="43" y="26"/>
                      <a:pt x="47" y="40"/>
                    </a:cubicBezTo>
                    <a:cubicBezTo>
                      <a:pt x="49" y="49"/>
                      <a:pt x="58" y="71"/>
                      <a:pt x="49" y="77"/>
                    </a:cubicBezTo>
                    <a:cubicBezTo>
                      <a:pt x="55" y="79"/>
                      <a:pt x="55" y="84"/>
                      <a:pt x="51" y="87"/>
                    </a:cubicBezTo>
                    <a:cubicBezTo>
                      <a:pt x="57" y="93"/>
                      <a:pt x="51" y="94"/>
                      <a:pt x="51" y="99"/>
                    </a:cubicBezTo>
                    <a:cubicBezTo>
                      <a:pt x="51" y="105"/>
                      <a:pt x="51" y="110"/>
                      <a:pt x="51" y="115"/>
                    </a:cubicBezTo>
                    <a:cubicBezTo>
                      <a:pt x="51" y="126"/>
                      <a:pt x="47" y="139"/>
                      <a:pt x="47" y="148"/>
                    </a:cubicBezTo>
                    <a:cubicBezTo>
                      <a:pt x="38" y="147"/>
                      <a:pt x="18" y="139"/>
                      <a:pt x="13" y="131"/>
                    </a:cubicBezTo>
                    <a:cubicBezTo>
                      <a:pt x="20" y="130"/>
                      <a:pt x="28" y="138"/>
                      <a:pt x="34" y="133"/>
                    </a:cubicBezTo>
                    <a:cubicBezTo>
                      <a:pt x="40" y="129"/>
                      <a:pt x="39" y="118"/>
                      <a:pt x="35" y="113"/>
                    </a:cubicBezTo>
                    <a:cubicBezTo>
                      <a:pt x="27" y="102"/>
                      <a:pt x="11" y="99"/>
                      <a:pt x="0" y="96"/>
                    </a:cubicBezTo>
                    <a:cubicBezTo>
                      <a:pt x="7" y="98"/>
                      <a:pt x="16" y="101"/>
                      <a:pt x="23" y="98"/>
                    </a:cubicBezTo>
                    <a:cubicBezTo>
                      <a:pt x="37" y="90"/>
                      <a:pt x="32" y="73"/>
                      <a:pt x="18" y="69"/>
                    </a:cubicBezTo>
                    <a:cubicBezTo>
                      <a:pt x="44" y="86"/>
                      <a:pt x="52" y="49"/>
                      <a:pt x="25" y="44"/>
                    </a:cubicBezTo>
                    <a:cubicBezTo>
                      <a:pt x="33" y="51"/>
                      <a:pt x="42" y="41"/>
                      <a:pt x="41" y="32"/>
                    </a:cubicBezTo>
                    <a:cubicBezTo>
                      <a:pt x="41" y="25"/>
                      <a:pt x="43" y="9"/>
                      <a:pt x="50" y="2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39" name="Freeform 924">
                <a:extLst>
                  <a:ext uri="{FF2B5EF4-FFF2-40B4-BE49-F238E27FC236}">
                    <a16:creationId xmlns:a16="http://schemas.microsoft.com/office/drawing/2014/main" id="{22471D85-C34E-92E6-A2C0-724781F24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1692"/>
                <a:ext cx="47" cy="51"/>
              </a:xfrm>
              <a:custGeom>
                <a:avLst/>
                <a:gdLst>
                  <a:gd name="T0" fmla="*/ 14 w 34"/>
                  <a:gd name="T1" fmla="*/ 0 h 38"/>
                  <a:gd name="T2" fmla="*/ 84 w 34"/>
                  <a:gd name="T3" fmla="*/ 43 h 38"/>
                  <a:gd name="T4" fmla="*/ 0 w 34"/>
                  <a:gd name="T5" fmla="*/ 36 h 38"/>
                  <a:gd name="T6" fmla="*/ 40 w 34"/>
                  <a:gd name="T7" fmla="*/ 9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38">
                    <a:moveTo>
                      <a:pt x="5" y="0"/>
                    </a:moveTo>
                    <a:cubicBezTo>
                      <a:pt x="12" y="1"/>
                      <a:pt x="31" y="11"/>
                      <a:pt x="32" y="18"/>
                    </a:cubicBezTo>
                    <a:cubicBezTo>
                      <a:pt x="34" y="38"/>
                      <a:pt x="6" y="15"/>
                      <a:pt x="0" y="15"/>
                    </a:cubicBezTo>
                    <a:cubicBezTo>
                      <a:pt x="8" y="16"/>
                      <a:pt x="29" y="22"/>
                      <a:pt x="15" y="4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0" name="Freeform 925">
                <a:extLst>
                  <a:ext uri="{FF2B5EF4-FFF2-40B4-BE49-F238E27FC236}">
                    <a16:creationId xmlns:a16="http://schemas.microsoft.com/office/drawing/2014/main" id="{7157BCE4-703E-8A23-3F11-120408F43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1742"/>
                <a:ext cx="128" cy="71"/>
              </a:xfrm>
              <a:custGeom>
                <a:avLst/>
                <a:gdLst>
                  <a:gd name="T0" fmla="*/ 224 w 95"/>
                  <a:gd name="T1" fmla="*/ 0 h 53"/>
                  <a:gd name="T2" fmla="*/ 42 w 95"/>
                  <a:gd name="T3" fmla="*/ 75 h 53"/>
                  <a:gd name="T4" fmla="*/ 57 w 95"/>
                  <a:gd name="T5" fmla="*/ 122 h 53"/>
                  <a:gd name="T6" fmla="*/ 171 w 95"/>
                  <a:gd name="T7" fmla="*/ 121 h 53"/>
                  <a:gd name="T8" fmla="*/ 73 w 95"/>
                  <a:gd name="T9" fmla="*/ 86 h 53"/>
                  <a:gd name="T10" fmla="*/ 143 w 95"/>
                  <a:gd name="T11" fmla="*/ 64 h 53"/>
                  <a:gd name="T12" fmla="*/ 232 w 95"/>
                  <a:gd name="T13" fmla="*/ 0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5" h="53">
                    <a:moveTo>
                      <a:pt x="91" y="0"/>
                    </a:moveTo>
                    <a:cubicBezTo>
                      <a:pt x="76" y="24"/>
                      <a:pt x="40" y="19"/>
                      <a:pt x="17" y="31"/>
                    </a:cubicBezTo>
                    <a:cubicBezTo>
                      <a:pt x="0" y="39"/>
                      <a:pt x="5" y="50"/>
                      <a:pt x="23" y="51"/>
                    </a:cubicBezTo>
                    <a:cubicBezTo>
                      <a:pt x="38" y="53"/>
                      <a:pt x="56" y="52"/>
                      <a:pt x="70" y="50"/>
                    </a:cubicBezTo>
                    <a:cubicBezTo>
                      <a:pt x="63" y="50"/>
                      <a:pt x="20" y="49"/>
                      <a:pt x="30" y="36"/>
                    </a:cubicBezTo>
                    <a:cubicBezTo>
                      <a:pt x="34" y="31"/>
                      <a:pt x="53" y="30"/>
                      <a:pt x="59" y="27"/>
                    </a:cubicBezTo>
                    <a:cubicBezTo>
                      <a:pt x="74" y="21"/>
                      <a:pt x="84" y="11"/>
                      <a:pt x="95" y="0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1" name="Freeform 926">
                <a:extLst>
                  <a:ext uri="{FF2B5EF4-FFF2-40B4-BE49-F238E27FC236}">
                    <a16:creationId xmlns:a16="http://schemas.microsoft.com/office/drawing/2014/main" id="{D42D7D24-0E0F-495B-8F22-80D8668EF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1765"/>
                <a:ext cx="77" cy="31"/>
              </a:xfrm>
              <a:custGeom>
                <a:avLst/>
                <a:gdLst>
                  <a:gd name="T0" fmla="*/ 0 w 57"/>
                  <a:gd name="T1" fmla="*/ 0 h 23"/>
                  <a:gd name="T2" fmla="*/ 66 w 57"/>
                  <a:gd name="T3" fmla="*/ 49 h 23"/>
                  <a:gd name="T4" fmla="*/ 111 w 57"/>
                  <a:gd name="T5" fmla="*/ 51 h 23"/>
                  <a:gd name="T6" fmla="*/ 124 w 57"/>
                  <a:gd name="T7" fmla="*/ 2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7" h="23">
                    <a:moveTo>
                      <a:pt x="0" y="0"/>
                    </a:moveTo>
                    <a:cubicBezTo>
                      <a:pt x="4" y="2"/>
                      <a:pt x="42" y="13"/>
                      <a:pt x="27" y="20"/>
                    </a:cubicBezTo>
                    <a:cubicBezTo>
                      <a:pt x="32" y="21"/>
                      <a:pt x="40" y="23"/>
                      <a:pt x="45" y="21"/>
                    </a:cubicBezTo>
                    <a:cubicBezTo>
                      <a:pt x="50" y="19"/>
                      <a:pt x="57" y="13"/>
                      <a:pt x="50" y="8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2" name="Freeform 927">
                <a:extLst>
                  <a:ext uri="{FF2B5EF4-FFF2-40B4-BE49-F238E27FC236}">
                    <a16:creationId xmlns:a16="http://schemas.microsoft.com/office/drawing/2014/main" id="{2ECAB2F1-0D60-885C-5B88-51658DF02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766"/>
                <a:ext cx="55" cy="31"/>
              </a:xfrm>
              <a:custGeom>
                <a:avLst/>
                <a:gdLst>
                  <a:gd name="T0" fmla="*/ 105 w 40"/>
                  <a:gd name="T1" fmla="*/ 0 h 23"/>
                  <a:gd name="T2" fmla="*/ 40 w 40"/>
                  <a:gd name="T3" fmla="*/ 24 h 23"/>
                  <a:gd name="T4" fmla="*/ 69 w 40"/>
                  <a:gd name="T5" fmla="*/ 42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40" y="0"/>
                    </a:moveTo>
                    <a:cubicBezTo>
                      <a:pt x="33" y="8"/>
                      <a:pt x="23" y="5"/>
                      <a:pt x="15" y="10"/>
                    </a:cubicBezTo>
                    <a:cubicBezTo>
                      <a:pt x="0" y="18"/>
                      <a:pt x="16" y="23"/>
                      <a:pt x="26" y="17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3" name="Freeform 928">
                <a:extLst>
                  <a:ext uri="{FF2B5EF4-FFF2-40B4-BE49-F238E27FC236}">
                    <a16:creationId xmlns:a16="http://schemas.microsoft.com/office/drawing/2014/main" id="{280ABD93-6C4E-5194-7D63-160242289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8" y="1630"/>
                <a:ext cx="84" cy="205"/>
              </a:xfrm>
              <a:custGeom>
                <a:avLst/>
                <a:gdLst>
                  <a:gd name="T0" fmla="*/ 16 w 62"/>
                  <a:gd name="T1" fmla="*/ 32 h 152"/>
                  <a:gd name="T2" fmla="*/ 0 w 62"/>
                  <a:gd name="T3" fmla="*/ 132 h 152"/>
                  <a:gd name="T4" fmla="*/ 0 w 62"/>
                  <a:gd name="T5" fmla="*/ 167 h 152"/>
                  <a:gd name="T6" fmla="*/ 9 w 62"/>
                  <a:gd name="T7" fmla="*/ 205 h 152"/>
                  <a:gd name="T8" fmla="*/ 30 w 62"/>
                  <a:gd name="T9" fmla="*/ 281 h 152"/>
                  <a:gd name="T10" fmla="*/ 30 w 62"/>
                  <a:gd name="T11" fmla="*/ 367 h 152"/>
                  <a:gd name="T12" fmla="*/ 154 w 62"/>
                  <a:gd name="T13" fmla="*/ 262 h 152"/>
                  <a:gd name="T14" fmla="*/ 72 w 62"/>
                  <a:gd name="T15" fmla="*/ 309 h 152"/>
                  <a:gd name="T16" fmla="*/ 103 w 62"/>
                  <a:gd name="T17" fmla="*/ 218 h 152"/>
                  <a:gd name="T18" fmla="*/ 84 w 62"/>
                  <a:gd name="T19" fmla="*/ 167 h 152"/>
                  <a:gd name="T20" fmla="*/ 92 w 62"/>
                  <a:gd name="T21" fmla="*/ 89 h 152"/>
                  <a:gd name="T22" fmla="*/ 27 w 62"/>
                  <a:gd name="T23" fmla="*/ 0 h 1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2" h="152">
                    <a:moveTo>
                      <a:pt x="7" y="13"/>
                    </a:moveTo>
                    <a:cubicBezTo>
                      <a:pt x="10" y="25"/>
                      <a:pt x="6" y="43"/>
                      <a:pt x="0" y="54"/>
                    </a:cubicBezTo>
                    <a:cubicBezTo>
                      <a:pt x="11" y="54"/>
                      <a:pt x="6" y="65"/>
                      <a:pt x="0" y="68"/>
                    </a:cubicBezTo>
                    <a:cubicBezTo>
                      <a:pt x="7" y="70"/>
                      <a:pt x="11" y="79"/>
                      <a:pt x="4" y="84"/>
                    </a:cubicBezTo>
                    <a:cubicBezTo>
                      <a:pt x="15" y="87"/>
                      <a:pt x="12" y="105"/>
                      <a:pt x="12" y="114"/>
                    </a:cubicBezTo>
                    <a:cubicBezTo>
                      <a:pt x="12" y="126"/>
                      <a:pt x="12" y="139"/>
                      <a:pt x="12" y="150"/>
                    </a:cubicBezTo>
                    <a:cubicBezTo>
                      <a:pt x="28" y="152"/>
                      <a:pt x="55" y="120"/>
                      <a:pt x="62" y="107"/>
                    </a:cubicBezTo>
                    <a:cubicBezTo>
                      <a:pt x="54" y="109"/>
                      <a:pt x="37" y="129"/>
                      <a:pt x="29" y="126"/>
                    </a:cubicBezTo>
                    <a:cubicBezTo>
                      <a:pt x="16" y="120"/>
                      <a:pt x="37" y="94"/>
                      <a:pt x="41" y="89"/>
                    </a:cubicBezTo>
                    <a:cubicBezTo>
                      <a:pt x="27" y="94"/>
                      <a:pt x="23" y="74"/>
                      <a:pt x="34" y="68"/>
                    </a:cubicBezTo>
                    <a:cubicBezTo>
                      <a:pt x="7" y="68"/>
                      <a:pt x="30" y="45"/>
                      <a:pt x="37" y="36"/>
                    </a:cubicBezTo>
                    <a:cubicBezTo>
                      <a:pt x="13" y="35"/>
                      <a:pt x="11" y="21"/>
                      <a:pt x="11" y="0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4" name="Freeform 929">
                <a:extLst>
                  <a:ext uri="{FF2B5EF4-FFF2-40B4-BE49-F238E27FC236}">
                    <a16:creationId xmlns:a16="http://schemas.microsoft.com/office/drawing/2014/main" id="{CD26B15F-3308-674E-74FD-F84D66BF4A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8" y="1706"/>
                <a:ext cx="44" cy="67"/>
              </a:xfrm>
              <a:custGeom>
                <a:avLst/>
                <a:gdLst>
                  <a:gd name="T0" fmla="*/ 65 w 32"/>
                  <a:gd name="T1" fmla="*/ 0 h 50"/>
                  <a:gd name="T2" fmla="*/ 0 w 32"/>
                  <a:gd name="T3" fmla="*/ 79 h 50"/>
                  <a:gd name="T4" fmla="*/ 84 w 32"/>
                  <a:gd name="T5" fmla="*/ 46 h 50"/>
                  <a:gd name="T6" fmla="*/ 47 w 32"/>
                  <a:gd name="T7" fmla="*/ 63 h 50"/>
                  <a:gd name="T8" fmla="*/ 74 w 32"/>
                  <a:gd name="T9" fmla="*/ 15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50">
                    <a:moveTo>
                      <a:pt x="25" y="0"/>
                    </a:moveTo>
                    <a:cubicBezTo>
                      <a:pt x="19" y="8"/>
                      <a:pt x="0" y="24"/>
                      <a:pt x="0" y="33"/>
                    </a:cubicBezTo>
                    <a:cubicBezTo>
                      <a:pt x="0" y="50"/>
                      <a:pt x="28" y="24"/>
                      <a:pt x="32" y="19"/>
                    </a:cubicBezTo>
                    <a:cubicBezTo>
                      <a:pt x="30" y="20"/>
                      <a:pt x="21" y="27"/>
                      <a:pt x="18" y="26"/>
                    </a:cubicBezTo>
                    <a:cubicBezTo>
                      <a:pt x="6" y="21"/>
                      <a:pt x="26" y="9"/>
                      <a:pt x="28" y="6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5" name="Freeform 930">
                <a:extLst>
                  <a:ext uri="{FF2B5EF4-FFF2-40B4-BE49-F238E27FC236}">
                    <a16:creationId xmlns:a16="http://schemas.microsoft.com/office/drawing/2014/main" id="{C6EC6937-E82C-269F-BF5B-F8119B747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4" y="1800"/>
                <a:ext cx="41" cy="24"/>
              </a:xfrm>
              <a:custGeom>
                <a:avLst/>
                <a:gdLst>
                  <a:gd name="T0" fmla="*/ 0 w 30"/>
                  <a:gd name="T1" fmla="*/ 1 h 18"/>
                  <a:gd name="T2" fmla="*/ 77 w 30"/>
                  <a:gd name="T3" fmla="*/ 1 h 18"/>
                  <a:gd name="T4" fmla="*/ 10 w 30"/>
                  <a:gd name="T5" fmla="*/ 43 h 18"/>
                  <a:gd name="T6" fmla="*/ 34 w 30"/>
                  <a:gd name="T7" fmla="*/ 1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18">
                    <a:moveTo>
                      <a:pt x="0" y="1"/>
                    </a:moveTo>
                    <a:cubicBezTo>
                      <a:pt x="10" y="0"/>
                      <a:pt x="20" y="0"/>
                      <a:pt x="30" y="1"/>
                    </a:cubicBezTo>
                    <a:cubicBezTo>
                      <a:pt x="30" y="6"/>
                      <a:pt x="10" y="16"/>
                      <a:pt x="4" y="18"/>
                    </a:cubicBezTo>
                    <a:cubicBezTo>
                      <a:pt x="9" y="14"/>
                      <a:pt x="18" y="8"/>
                      <a:pt x="13" y="1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6" name="Freeform 931">
                <a:extLst>
                  <a:ext uri="{FF2B5EF4-FFF2-40B4-BE49-F238E27FC236}">
                    <a16:creationId xmlns:a16="http://schemas.microsoft.com/office/drawing/2014/main" id="{03818E64-6347-FEAB-DEFC-DC4F489CFE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7" y="1842"/>
                <a:ext cx="30" cy="43"/>
              </a:xfrm>
              <a:custGeom>
                <a:avLst/>
                <a:gdLst>
                  <a:gd name="T0" fmla="*/ 7 w 22"/>
                  <a:gd name="T1" fmla="*/ 5 h 32"/>
                  <a:gd name="T2" fmla="*/ 56 w 22"/>
                  <a:gd name="T3" fmla="*/ 7 h 32"/>
                  <a:gd name="T4" fmla="*/ 0 w 22"/>
                  <a:gd name="T5" fmla="*/ 78 h 32"/>
                  <a:gd name="T6" fmla="*/ 26 w 22"/>
                  <a:gd name="T7" fmla="*/ 15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32">
                    <a:moveTo>
                      <a:pt x="3" y="2"/>
                    </a:moveTo>
                    <a:cubicBezTo>
                      <a:pt x="9" y="2"/>
                      <a:pt x="16" y="0"/>
                      <a:pt x="22" y="3"/>
                    </a:cubicBezTo>
                    <a:cubicBezTo>
                      <a:pt x="21" y="12"/>
                      <a:pt x="7" y="25"/>
                      <a:pt x="0" y="32"/>
                    </a:cubicBezTo>
                    <a:cubicBezTo>
                      <a:pt x="7" y="25"/>
                      <a:pt x="15" y="16"/>
                      <a:pt x="10" y="6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7" name="Freeform 932">
                <a:extLst>
                  <a:ext uri="{FF2B5EF4-FFF2-40B4-BE49-F238E27FC236}">
                    <a16:creationId xmlns:a16="http://schemas.microsoft.com/office/drawing/2014/main" id="{F20AD100-C9FA-5FAE-EA50-C59FFA45A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1896"/>
                <a:ext cx="103" cy="485"/>
              </a:xfrm>
              <a:custGeom>
                <a:avLst/>
                <a:gdLst>
                  <a:gd name="T0" fmla="*/ 152 w 76"/>
                  <a:gd name="T1" fmla="*/ 63 h 361"/>
                  <a:gd name="T2" fmla="*/ 172 w 76"/>
                  <a:gd name="T3" fmla="*/ 332 h 361"/>
                  <a:gd name="T4" fmla="*/ 172 w 76"/>
                  <a:gd name="T5" fmla="*/ 563 h 361"/>
                  <a:gd name="T6" fmla="*/ 172 w 76"/>
                  <a:gd name="T7" fmla="*/ 727 h 361"/>
                  <a:gd name="T8" fmla="*/ 61 w 76"/>
                  <a:gd name="T9" fmla="*/ 876 h 361"/>
                  <a:gd name="T10" fmla="*/ 76 w 76"/>
                  <a:gd name="T11" fmla="*/ 807 h 361"/>
                  <a:gd name="T12" fmla="*/ 0 w 76"/>
                  <a:gd name="T13" fmla="*/ 868 h 361"/>
                  <a:gd name="T14" fmla="*/ 45 w 76"/>
                  <a:gd name="T15" fmla="*/ 789 h 361"/>
                  <a:gd name="T16" fmla="*/ 84 w 76"/>
                  <a:gd name="T17" fmla="*/ 704 h 361"/>
                  <a:gd name="T18" fmla="*/ 104 w 76"/>
                  <a:gd name="T19" fmla="*/ 595 h 361"/>
                  <a:gd name="T20" fmla="*/ 27 w 76"/>
                  <a:gd name="T21" fmla="*/ 552 h 361"/>
                  <a:gd name="T22" fmla="*/ 112 w 76"/>
                  <a:gd name="T23" fmla="*/ 458 h 361"/>
                  <a:gd name="T24" fmla="*/ 119 w 76"/>
                  <a:gd name="T25" fmla="*/ 390 h 361"/>
                  <a:gd name="T26" fmla="*/ 87 w 76"/>
                  <a:gd name="T27" fmla="*/ 388 h 361"/>
                  <a:gd name="T28" fmla="*/ 127 w 76"/>
                  <a:gd name="T29" fmla="*/ 309 h 361"/>
                  <a:gd name="T30" fmla="*/ 84 w 76"/>
                  <a:gd name="T31" fmla="*/ 267 h 361"/>
                  <a:gd name="T32" fmla="*/ 104 w 76"/>
                  <a:gd name="T33" fmla="*/ 106 h 361"/>
                  <a:gd name="T34" fmla="*/ 33 w 76"/>
                  <a:gd name="T35" fmla="*/ 1 h 361"/>
                  <a:gd name="T36" fmla="*/ 107 w 76"/>
                  <a:gd name="T37" fmla="*/ 35 h 361"/>
                  <a:gd name="T38" fmla="*/ 149 w 76"/>
                  <a:gd name="T39" fmla="*/ 109 h 3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6" h="361">
                    <a:moveTo>
                      <a:pt x="61" y="26"/>
                    </a:moveTo>
                    <a:cubicBezTo>
                      <a:pt x="64" y="57"/>
                      <a:pt x="68" y="105"/>
                      <a:pt x="69" y="137"/>
                    </a:cubicBezTo>
                    <a:cubicBezTo>
                      <a:pt x="71" y="168"/>
                      <a:pt x="68" y="200"/>
                      <a:pt x="69" y="232"/>
                    </a:cubicBezTo>
                    <a:cubicBezTo>
                      <a:pt x="70" y="252"/>
                      <a:pt x="76" y="280"/>
                      <a:pt x="69" y="300"/>
                    </a:cubicBezTo>
                    <a:cubicBezTo>
                      <a:pt x="60" y="325"/>
                      <a:pt x="40" y="341"/>
                      <a:pt x="24" y="361"/>
                    </a:cubicBezTo>
                    <a:cubicBezTo>
                      <a:pt x="31" y="353"/>
                      <a:pt x="54" y="320"/>
                      <a:pt x="30" y="333"/>
                    </a:cubicBezTo>
                    <a:cubicBezTo>
                      <a:pt x="19" y="340"/>
                      <a:pt x="9" y="350"/>
                      <a:pt x="0" y="358"/>
                    </a:cubicBezTo>
                    <a:cubicBezTo>
                      <a:pt x="1" y="347"/>
                      <a:pt x="12" y="334"/>
                      <a:pt x="18" y="325"/>
                    </a:cubicBezTo>
                    <a:cubicBezTo>
                      <a:pt x="26" y="314"/>
                      <a:pt x="31" y="302"/>
                      <a:pt x="34" y="290"/>
                    </a:cubicBezTo>
                    <a:cubicBezTo>
                      <a:pt x="38" y="275"/>
                      <a:pt x="42" y="261"/>
                      <a:pt x="42" y="246"/>
                    </a:cubicBezTo>
                    <a:cubicBezTo>
                      <a:pt x="42" y="225"/>
                      <a:pt x="31" y="224"/>
                      <a:pt x="11" y="228"/>
                    </a:cubicBezTo>
                    <a:cubicBezTo>
                      <a:pt x="29" y="224"/>
                      <a:pt x="40" y="206"/>
                      <a:pt x="45" y="189"/>
                    </a:cubicBezTo>
                    <a:cubicBezTo>
                      <a:pt x="46" y="185"/>
                      <a:pt x="53" y="165"/>
                      <a:pt x="48" y="161"/>
                    </a:cubicBezTo>
                    <a:cubicBezTo>
                      <a:pt x="45" y="158"/>
                      <a:pt x="39" y="160"/>
                      <a:pt x="35" y="160"/>
                    </a:cubicBezTo>
                    <a:cubicBezTo>
                      <a:pt x="39" y="148"/>
                      <a:pt x="54" y="141"/>
                      <a:pt x="51" y="127"/>
                    </a:cubicBezTo>
                    <a:cubicBezTo>
                      <a:pt x="49" y="118"/>
                      <a:pt x="41" y="113"/>
                      <a:pt x="34" y="110"/>
                    </a:cubicBezTo>
                    <a:cubicBezTo>
                      <a:pt x="51" y="90"/>
                      <a:pt x="49" y="68"/>
                      <a:pt x="42" y="44"/>
                    </a:cubicBezTo>
                    <a:cubicBezTo>
                      <a:pt x="38" y="28"/>
                      <a:pt x="29" y="8"/>
                      <a:pt x="13" y="1"/>
                    </a:cubicBezTo>
                    <a:cubicBezTo>
                      <a:pt x="28" y="4"/>
                      <a:pt x="34" y="0"/>
                      <a:pt x="43" y="14"/>
                    </a:cubicBezTo>
                    <a:cubicBezTo>
                      <a:pt x="49" y="23"/>
                      <a:pt x="53" y="38"/>
                      <a:pt x="60" y="45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8" name="Freeform 933">
                <a:extLst>
                  <a:ext uri="{FF2B5EF4-FFF2-40B4-BE49-F238E27FC236}">
                    <a16:creationId xmlns:a16="http://schemas.microsoft.com/office/drawing/2014/main" id="{B5225528-224F-FAD1-4EA2-5DD06E3FB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6" y="1832"/>
                <a:ext cx="44" cy="89"/>
              </a:xfrm>
              <a:custGeom>
                <a:avLst/>
                <a:gdLst>
                  <a:gd name="T0" fmla="*/ 59 w 33"/>
                  <a:gd name="T1" fmla="*/ 20 h 66"/>
                  <a:gd name="T2" fmla="*/ 0 w 33"/>
                  <a:gd name="T3" fmla="*/ 63 h 66"/>
                  <a:gd name="T4" fmla="*/ 52 w 33"/>
                  <a:gd name="T5" fmla="*/ 89 h 66"/>
                  <a:gd name="T6" fmla="*/ 79 w 33"/>
                  <a:gd name="T7" fmla="*/ 162 h 66"/>
                  <a:gd name="T8" fmla="*/ 63 w 33"/>
                  <a:gd name="T9" fmla="*/ 78 h 66"/>
                  <a:gd name="T10" fmla="*/ 57 w 33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" h="66">
                    <a:moveTo>
                      <a:pt x="25" y="8"/>
                    </a:moveTo>
                    <a:cubicBezTo>
                      <a:pt x="19" y="21"/>
                      <a:pt x="13" y="22"/>
                      <a:pt x="0" y="26"/>
                    </a:cubicBezTo>
                    <a:cubicBezTo>
                      <a:pt x="8" y="31"/>
                      <a:pt x="16" y="29"/>
                      <a:pt x="22" y="36"/>
                    </a:cubicBezTo>
                    <a:cubicBezTo>
                      <a:pt x="29" y="45"/>
                      <a:pt x="28" y="56"/>
                      <a:pt x="33" y="66"/>
                    </a:cubicBezTo>
                    <a:cubicBezTo>
                      <a:pt x="31" y="55"/>
                      <a:pt x="29" y="43"/>
                      <a:pt x="26" y="32"/>
                    </a:cubicBezTo>
                    <a:cubicBezTo>
                      <a:pt x="22" y="19"/>
                      <a:pt x="24" y="13"/>
                      <a:pt x="24" y="0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49" name="Freeform 934">
                <a:extLst>
                  <a:ext uri="{FF2B5EF4-FFF2-40B4-BE49-F238E27FC236}">
                    <a16:creationId xmlns:a16="http://schemas.microsoft.com/office/drawing/2014/main" id="{D6357351-AC77-83BB-2017-9F0B8E57B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2" y="2309"/>
                <a:ext cx="435" cy="163"/>
              </a:xfrm>
              <a:custGeom>
                <a:avLst/>
                <a:gdLst>
                  <a:gd name="T0" fmla="*/ 0 w 321"/>
                  <a:gd name="T1" fmla="*/ 199 h 121"/>
                  <a:gd name="T2" fmla="*/ 275 w 321"/>
                  <a:gd name="T3" fmla="*/ 268 h 121"/>
                  <a:gd name="T4" fmla="*/ 594 w 321"/>
                  <a:gd name="T5" fmla="*/ 203 h 121"/>
                  <a:gd name="T6" fmla="*/ 798 w 321"/>
                  <a:gd name="T7" fmla="*/ 0 h 121"/>
                  <a:gd name="T8" fmla="*/ 595 w 321"/>
                  <a:gd name="T9" fmla="*/ 171 h 121"/>
                  <a:gd name="T10" fmla="*/ 0 w 321"/>
                  <a:gd name="T11" fmla="*/ 199 h 1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21">
                    <a:moveTo>
                      <a:pt x="0" y="82"/>
                    </a:moveTo>
                    <a:cubicBezTo>
                      <a:pt x="25" y="96"/>
                      <a:pt x="63" y="116"/>
                      <a:pt x="111" y="110"/>
                    </a:cubicBezTo>
                    <a:cubicBezTo>
                      <a:pt x="159" y="104"/>
                      <a:pt x="214" y="93"/>
                      <a:pt x="238" y="83"/>
                    </a:cubicBezTo>
                    <a:cubicBezTo>
                      <a:pt x="262" y="73"/>
                      <a:pt x="302" y="45"/>
                      <a:pt x="321" y="0"/>
                    </a:cubicBezTo>
                    <a:cubicBezTo>
                      <a:pt x="315" y="15"/>
                      <a:pt x="270" y="65"/>
                      <a:pt x="239" y="70"/>
                    </a:cubicBezTo>
                    <a:cubicBezTo>
                      <a:pt x="208" y="75"/>
                      <a:pt x="109" y="121"/>
                      <a:pt x="0" y="82"/>
                    </a:cubicBezTo>
                    <a:close/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0" name="Freeform 935">
                <a:extLst>
                  <a:ext uri="{FF2B5EF4-FFF2-40B4-BE49-F238E27FC236}">
                    <a16:creationId xmlns:a16="http://schemas.microsoft.com/office/drawing/2014/main" id="{7FE03704-133A-74C4-B270-2D88F1744C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0" y="2316"/>
                <a:ext cx="111" cy="100"/>
              </a:xfrm>
              <a:custGeom>
                <a:avLst/>
                <a:gdLst>
                  <a:gd name="T0" fmla="*/ 0 w 82"/>
                  <a:gd name="T1" fmla="*/ 0 h 75"/>
                  <a:gd name="T2" fmla="*/ 114 w 82"/>
                  <a:gd name="T3" fmla="*/ 116 h 75"/>
                  <a:gd name="T4" fmla="*/ 198 w 82"/>
                  <a:gd name="T5" fmla="*/ 121 h 75"/>
                  <a:gd name="T6" fmla="*/ 114 w 82"/>
                  <a:gd name="T7" fmla="*/ 95 h 75"/>
                  <a:gd name="T8" fmla="*/ 7 w 82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" h="75">
                    <a:moveTo>
                      <a:pt x="0" y="0"/>
                    </a:moveTo>
                    <a:cubicBezTo>
                      <a:pt x="7" y="19"/>
                      <a:pt x="30" y="38"/>
                      <a:pt x="46" y="49"/>
                    </a:cubicBezTo>
                    <a:cubicBezTo>
                      <a:pt x="53" y="54"/>
                      <a:pt x="82" y="75"/>
                      <a:pt x="80" y="51"/>
                    </a:cubicBezTo>
                    <a:cubicBezTo>
                      <a:pt x="69" y="61"/>
                      <a:pt x="56" y="45"/>
                      <a:pt x="46" y="40"/>
                    </a:cubicBezTo>
                    <a:cubicBezTo>
                      <a:pt x="31" y="32"/>
                      <a:pt x="12" y="16"/>
                      <a:pt x="3" y="0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1" name="Freeform 936">
                <a:extLst>
                  <a:ext uri="{FF2B5EF4-FFF2-40B4-BE49-F238E27FC236}">
                    <a16:creationId xmlns:a16="http://schemas.microsoft.com/office/drawing/2014/main" id="{1D8B5C60-D9AB-417A-DB6E-87C096742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1830"/>
                <a:ext cx="186" cy="156"/>
              </a:xfrm>
              <a:custGeom>
                <a:avLst/>
                <a:gdLst>
                  <a:gd name="T0" fmla="*/ 15 w 137"/>
                  <a:gd name="T1" fmla="*/ 282 h 116"/>
                  <a:gd name="T2" fmla="*/ 343 w 137"/>
                  <a:gd name="T3" fmla="*/ 9 h 116"/>
                  <a:gd name="T4" fmla="*/ 15 w 137"/>
                  <a:gd name="T5" fmla="*/ 282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7" h="116">
                    <a:moveTo>
                      <a:pt x="6" y="116"/>
                    </a:moveTo>
                    <a:cubicBezTo>
                      <a:pt x="9" y="80"/>
                      <a:pt x="31" y="18"/>
                      <a:pt x="137" y="4"/>
                    </a:cubicBezTo>
                    <a:cubicBezTo>
                      <a:pt x="116" y="0"/>
                      <a:pt x="0" y="2"/>
                      <a:pt x="6" y="116"/>
                    </a:cubicBezTo>
                    <a:close/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" name="Freeform 937">
                <a:extLst>
                  <a:ext uri="{FF2B5EF4-FFF2-40B4-BE49-F238E27FC236}">
                    <a16:creationId xmlns:a16="http://schemas.microsoft.com/office/drawing/2014/main" id="{FE8D6F87-AD15-2B04-72E9-D90CA5E03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7" y="1379"/>
                <a:ext cx="118" cy="72"/>
              </a:xfrm>
              <a:custGeom>
                <a:avLst/>
                <a:gdLst>
                  <a:gd name="T0" fmla="*/ 0 w 87"/>
                  <a:gd name="T1" fmla="*/ 0 h 54"/>
                  <a:gd name="T2" fmla="*/ 217 w 87"/>
                  <a:gd name="T3" fmla="*/ 113 h 54"/>
                  <a:gd name="T4" fmla="*/ 0 w 87"/>
                  <a:gd name="T5" fmla="*/ 0 h 5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7" h="54">
                    <a:moveTo>
                      <a:pt x="0" y="0"/>
                    </a:moveTo>
                    <a:cubicBezTo>
                      <a:pt x="4" y="16"/>
                      <a:pt x="27" y="48"/>
                      <a:pt x="87" y="48"/>
                    </a:cubicBezTo>
                    <a:cubicBezTo>
                      <a:pt x="64" y="52"/>
                      <a:pt x="5" y="54"/>
                      <a:pt x="0" y="0"/>
                    </a:cubicBezTo>
                    <a:close/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3" name="Freeform 938">
                <a:extLst>
                  <a:ext uri="{FF2B5EF4-FFF2-40B4-BE49-F238E27FC236}">
                    <a16:creationId xmlns:a16="http://schemas.microsoft.com/office/drawing/2014/main" id="{1D7FC4DB-4549-45DD-7D02-7C46D5606D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8" y="1392"/>
                <a:ext cx="198" cy="228"/>
              </a:xfrm>
              <a:custGeom>
                <a:avLst/>
                <a:gdLst>
                  <a:gd name="T0" fmla="*/ 16 w 146"/>
                  <a:gd name="T1" fmla="*/ 22 h 169"/>
                  <a:gd name="T2" fmla="*/ 130 w 146"/>
                  <a:gd name="T3" fmla="*/ 82 h 169"/>
                  <a:gd name="T4" fmla="*/ 110 w 146"/>
                  <a:gd name="T5" fmla="*/ 156 h 169"/>
                  <a:gd name="T6" fmla="*/ 176 w 146"/>
                  <a:gd name="T7" fmla="*/ 217 h 169"/>
                  <a:gd name="T8" fmla="*/ 233 w 146"/>
                  <a:gd name="T9" fmla="*/ 277 h 169"/>
                  <a:gd name="T10" fmla="*/ 316 w 146"/>
                  <a:gd name="T11" fmla="*/ 366 h 169"/>
                  <a:gd name="T12" fmla="*/ 339 w 146"/>
                  <a:gd name="T13" fmla="*/ 380 h 169"/>
                  <a:gd name="T14" fmla="*/ 365 w 146"/>
                  <a:gd name="T15" fmla="*/ 416 h 169"/>
                  <a:gd name="T16" fmla="*/ 362 w 146"/>
                  <a:gd name="T17" fmla="*/ 416 h 169"/>
                  <a:gd name="T18" fmla="*/ 232 w 146"/>
                  <a:gd name="T19" fmla="*/ 131 h 169"/>
                  <a:gd name="T20" fmla="*/ 0 w 146"/>
                  <a:gd name="T21" fmla="*/ 0 h 16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6" h="169">
                    <a:moveTo>
                      <a:pt x="7" y="9"/>
                    </a:moveTo>
                    <a:cubicBezTo>
                      <a:pt x="22" y="17"/>
                      <a:pt x="39" y="22"/>
                      <a:pt x="52" y="33"/>
                    </a:cubicBezTo>
                    <a:cubicBezTo>
                      <a:pt x="64" y="44"/>
                      <a:pt x="60" y="59"/>
                      <a:pt x="44" y="64"/>
                    </a:cubicBezTo>
                    <a:cubicBezTo>
                      <a:pt x="64" y="53"/>
                      <a:pt x="95" y="67"/>
                      <a:pt x="71" y="88"/>
                    </a:cubicBezTo>
                    <a:cubicBezTo>
                      <a:pt x="86" y="82"/>
                      <a:pt x="112" y="101"/>
                      <a:pt x="94" y="113"/>
                    </a:cubicBezTo>
                    <a:cubicBezTo>
                      <a:pt x="116" y="112"/>
                      <a:pt x="117" y="137"/>
                      <a:pt x="127" y="149"/>
                    </a:cubicBezTo>
                    <a:cubicBezTo>
                      <a:pt x="130" y="153"/>
                      <a:pt x="133" y="152"/>
                      <a:pt x="136" y="155"/>
                    </a:cubicBezTo>
                    <a:cubicBezTo>
                      <a:pt x="140" y="159"/>
                      <a:pt x="142" y="165"/>
                      <a:pt x="146" y="169"/>
                    </a:cubicBezTo>
                    <a:cubicBezTo>
                      <a:pt x="145" y="169"/>
                      <a:pt x="145" y="169"/>
                      <a:pt x="145" y="169"/>
                    </a:cubicBezTo>
                    <a:cubicBezTo>
                      <a:pt x="138" y="147"/>
                      <a:pt x="122" y="90"/>
                      <a:pt x="93" y="53"/>
                    </a:cubicBezTo>
                    <a:cubicBezTo>
                      <a:pt x="64" y="16"/>
                      <a:pt x="35" y="15"/>
                      <a:pt x="0" y="0"/>
                    </a:cubicBezTo>
                  </a:path>
                </a:pathLst>
              </a:custGeom>
              <a:solidFill>
                <a:srgbClr val="FDA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4" name="Freeform 939">
                <a:extLst>
                  <a:ext uri="{FF2B5EF4-FFF2-40B4-BE49-F238E27FC236}">
                    <a16:creationId xmlns:a16="http://schemas.microsoft.com/office/drawing/2014/main" id="{0A5BF553-E3B8-86C2-88E2-45FC9FFFF0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6" y="1362"/>
                <a:ext cx="244" cy="259"/>
              </a:xfrm>
              <a:custGeom>
                <a:avLst/>
                <a:gdLst>
                  <a:gd name="T0" fmla="*/ 0 w 180"/>
                  <a:gd name="T1" fmla="*/ 471 h 192"/>
                  <a:gd name="T2" fmla="*/ 145 w 180"/>
                  <a:gd name="T3" fmla="*/ 135 h 192"/>
                  <a:gd name="T4" fmla="*/ 449 w 180"/>
                  <a:gd name="T5" fmla="*/ 0 h 192"/>
                  <a:gd name="T6" fmla="*/ 155 w 180"/>
                  <a:gd name="T7" fmla="*/ 188 h 192"/>
                  <a:gd name="T8" fmla="*/ 0 w 180"/>
                  <a:gd name="T9" fmla="*/ 471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" h="192">
                    <a:moveTo>
                      <a:pt x="0" y="192"/>
                    </a:moveTo>
                    <a:cubicBezTo>
                      <a:pt x="6" y="144"/>
                      <a:pt x="31" y="74"/>
                      <a:pt x="58" y="55"/>
                    </a:cubicBezTo>
                    <a:cubicBezTo>
                      <a:pt x="84" y="36"/>
                      <a:pt x="160" y="10"/>
                      <a:pt x="180" y="0"/>
                    </a:cubicBezTo>
                    <a:cubicBezTo>
                      <a:pt x="164" y="7"/>
                      <a:pt x="86" y="52"/>
                      <a:pt x="62" y="76"/>
                    </a:cubicBezTo>
                    <a:cubicBezTo>
                      <a:pt x="38" y="100"/>
                      <a:pt x="10" y="167"/>
                      <a:pt x="0" y="192"/>
                    </a:cubicBezTo>
                    <a:close/>
                  </a:path>
                </a:pathLst>
              </a:custGeom>
              <a:solidFill>
                <a:srgbClr val="FEE6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768" name="Freeform 940">
              <a:extLst>
                <a:ext uri="{FF2B5EF4-FFF2-40B4-BE49-F238E27FC236}">
                  <a16:creationId xmlns:a16="http://schemas.microsoft.com/office/drawing/2014/main" id="{2A566CEA-E3B8-786E-A864-8574A94E9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1560"/>
              <a:ext cx="61" cy="233"/>
            </a:xfrm>
            <a:custGeom>
              <a:avLst/>
              <a:gdLst>
                <a:gd name="T0" fmla="*/ 37 w 45"/>
                <a:gd name="T1" fmla="*/ 0 h 173"/>
                <a:gd name="T2" fmla="*/ 1 w 45"/>
                <a:gd name="T3" fmla="*/ 154 h 173"/>
                <a:gd name="T4" fmla="*/ 15 w 45"/>
                <a:gd name="T5" fmla="*/ 283 h 173"/>
                <a:gd name="T6" fmla="*/ 20 w 45"/>
                <a:gd name="T7" fmla="*/ 339 h 173"/>
                <a:gd name="T8" fmla="*/ 20 w 45"/>
                <a:gd name="T9" fmla="*/ 423 h 173"/>
                <a:gd name="T10" fmla="*/ 113 w 45"/>
                <a:gd name="T11" fmla="*/ 378 h 173"/>
                <a:gd name="T12" fmla="*/ 50 w 45"/>
                <a:gd name="T13" fmla="*/ 345 h 173"/>
                <a:gd name="T14" fmla="*/ 84 w 45"/>
                <a:gd name="T15" fmla="*/ 288 h 173"/>
                <a:gd name="T16" fmla="*/ 57 w 45"/>
                <a:gd name="T17" fmla="*/ 193 h 173"/>
                <a:gd name="T18" fmla="*/ 45 w 45"/>
                <a:gd name="T19" fmla="*/ 119 h 173"/>
                <a:gd name="T20" fmla="*/ 41 w 45"/>
                <a:gd name="T21" fmla="*/ 27 h 1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5" h="173">
                  <a:moveTo>
                    <a:pt x="15" y="0"/>
                  </a:moveTo>
                  <a:cubicBezTo>
                    <a:pt x="7" y="20"/>
                    <a:pt x="3" y="42"/>
                    <a:pt x="1" y="63"/>
                  </a:cubicBezTo>
                  <a:cubicBezTo>
                    <a:pt x="0" y="80"/>
                    <a:pt x="12" y="99"/>
                    <a:pt x="6" y="116"/>
                  </a:cubicBezTo>
                  <a:cubicBezTo>
                    <a:pt x="18" y="120"/>
                    <a:pt x="8" y="131"/>
                    <a:pt x="8" y="139"/>
                  </a:cubicBezTo>
                  <a:cubicBezTo>
                    <a:pt x="8" y="151"/>
                    <a:pt x="11" y="159"/>
                    <a:pt x="8" y="173"/>
                  </a:cubicBezTo>
                  <a:cubicBezTo>
                    <a:pt x="13" y="157"/>
                    <a:pt x="29" y="150"/>
                    <a:pt x="45" y="155"/>
                  </a:cubicBezTo>
                  <a:cubicBezTo>
                    <a:pt x="35" y="153"/>
                    <a:pt x="22" y="152"/>
                    <a:pt x="20" y="141"/>
                  </a:cubicBezTo>
                  <a:cubicBezTo>
                    <a:pt x="18" y="132"/>
                    <a:pt x="26" y="121"/>
                    <a:pt x="34" y="118"/>
                  </a:cubicBezTo>
                  <a:cubicBezTo>
                    <a:pt x="19" y="114"/>
                    <a:pt x="1" y="87"/>
                    <a:pt x="23" y="79"/>
                  </a:cubicBezTo>
                  <a:cubicBezTo>
                    <a:pt x="0" y="81"/>
                    <a:pt x="9" y="57"/>
                    <a:pt x="18" y="48"/>
                  </a:cubicBezTo>
                  <a:cubicBezTo>
                    <a:pt x="13" y="36"/>
                    <a:pt x="4" y="22"/>
                    <a:pt x="16" y="11"/>
                  </a:cubicBezTo>
                </a:path>
              </a:pathLst>
            </a:custGeom>
            <a:solidFill>
              <a:srgbClr val="FEE6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69" name="Freeform 941">
              <a:extLst>
                <a:ext uri="{FF2B5EF4-FFF2-40B4-BE49-F238E27FC236}">
                  <a16:creationId xmlns:a16="http://schemas.microsoft.com/office/drawing/2014/main" id="{290A9585-9FA7-9124-4181-B678ED60F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2" y="1361"/>
              <a:ext cx="61" cy="70"/>
            </a:xfrm>
            <a:custGeom>
              <a:avLst/>
              <a:gdLst>
                <a:gd name="T0" fmla="*/ 0 w 45"/>
                <a:gd name="T1" fmla="*/ 127 h 52"/>
                <a:gd name="T2" fmla="*/ 113 w 45"/>
                <a:gd name="T3" fmla="*/ 0 h 52"/>
                <a:gd name="T4" fmla="*/ 95 w 45"/>
                <a:gd name="T5" fmla="*/ 58 h 52"/>
                <a:gd name="T6" fmla="*/ 9 w 45"/>
                <a:gd name="T7" fmla="*/ 125 h 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" h="52">
                  <a:moveTo>
                    <a:pt x="0" y="52"/>
                  </a:moveTo>
                  <a:cubicBezTo>
                    <a:pt x="17" y="42"/>
                    <a:pt x="43" y="21"/>
                    <a:pt x="45" y="0"/>
                  </a:cubicBezTo>
                  <a:cubicBezTo>
                    <a:pt x="45" y="9"/>
                    <a:pt x="42" y="16"/>
                    <a:pt x="38" y="24"/>
                  </a:cubicBezTo>
                  <a:cubicBezTo>
                    <a:pt x="30" y="42"/>
                    <a:pt x="15" y="39"/>
                    <a:pt x="4" y="51"/>
                  </a:cubicBezTo>
                </a:path>
              </a:pathLst>
            </a:custGeom>
            <a:solidFill>
              <a:srgbClr val="FEE6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0" name="Freeform 942">
              <a:extLst>
                <a:ext uri="{FF2B5EF4-FFF2-40B4-BE49-F238E27FC236}">
                  <a16:creationId xmlns:a16="http://schemas.microsoft.com/office/drawing/2014/main" id="{7EC76C34-D947-4B70-D989-D570DEEA5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2001"/>
              <a:ext cx="100" cy="310"/>
            </a:xfrm>
            <a:custGeom>
              <a:avLst/>
              <a:gdLst>
                <a:gd name="T0" fmla="*/ 15 w 74"/>
                <a:gd name="T1" fmla="*/ 28 h 231"/>
                <a:gd name="T2" fmla="*/ 22 w 74"/>
                <a:gd name="T3" fmla="*/ 354 h 231"/>
                <a:gd name="T4" fmla="*/ 55 w 74"/>
                <a:gd name="T5" fmla="*/ 447 h 231"/>
                <a:gd name="T6" fmla="*/ 182 w 74"/>
                <a:gd name="T7" fmla="*/ 558 h 231"/>
                <a:gd name="T8" fmla="*/ 74 w 74"/>
                <a:gd name="T9" fmla="*/ 411 h 231"/>
                <a:gd name="T10" fmla="*/ 116 w 74"/>
                <a:gd name="T11" fmla="*/ 319 h 231"/>
                <a:gd name="T12" fmla="*/ 92 w 74"/>
                <a:gd name="T13" fmla="*/ 200 h 231"/>
                <a:gd name="T14" fmla="*/ 84 w 74"/>
                <a:gd name="T15" fmla="*/ 85 h 231"/>
                <a:gd name="T16" fmla="*/ 30 w 74"/>
                <a:gd name="T17" fmla="*/ 0 h 2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4" h="231">
                  <a:moveTo>
                    <a:pt x="6" y="12"/>
                  </a:moveTo>
                  <a:cubicBezTo>
                    <a:pt x="2" y="62"/>
                    <a:pt x="10" y="96"/>
                    <a:pt x="9" y="147"/>
                  </a:cubicBezTo>
                  <a:cubicBezTo>
                    <a:pt x="9" y="163"/>
                    <a:pt x="12" y="173"/>
                    <a:pt x="22" y="185"/>
                  </a:cubicBezTo>
                  <a:cubicBezTo>
                    <a:pt x="38" y="206"/>
                    <a:pt x="46" y="227"/>
                    <a:pt x="74" y="231"/>
                  </a:cubicBezTo>
                  <a:cubicBezTo>
                    <a:pt x="54" y="222"/>
                    <a:pt x="38" y="190"/>
                    <a:pt x="30" y="170"/>
                  </a:cubicBezTo>
                  <a:cubicBezTo>
                    <a:pt x="26" y="159"/>
                    <a:pt x="26" y="127"/>
                    <a:pt x="47" y="132"/>
                  </a:cubicBezTo>
                  <a:cubicBezTo>
                    <a:pt x="14" y="133"/>
                    <a:pt x="7" y="87"/>
                    <a:pt x="37" y="83"/>
                  </a:cubicBezTo>
                  <a:cubicBezTo>
                    <a:pt x="14" y="76"/>
                    <a:pt x="4" y="40"/>
                    <a:pt x="34" y="35"/>
                  </a:cubicBezTo>
                  <a:cubicBezTo>
                    <a:pt x="11" y="40"/>
                    <a:pt x="0" y="15"/>
                    <a:pt x="12" y="0"/>
                  </a:cubicBezTo>
                </a:path>
              </a:pathLst>
            </a:custGeom>
            <a:solidFill>
              <a:srgbClr val="FEE6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1" name="Freeform 943">
              <a:extLst>
                <a:ext uri="{FF2B5EF4-FFF2-40B4-BE49-F238E27FC236}">
                  <a16:creationId xmlns:a16="http://schemas.microsoft.com/office/drawing/2014/main" id="{07FA0F0C-A671-C9ED-5BE3-30A914435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" y="1812"/>
              <a:ext cx="101" cy="15"/>
            </a:xfrm>
            <a:custGeom>
              <a:avLst/>
              <a:gdLst>
                <a:gd name="T0" fmla="*/ 0 w 74"/>
                <a:gd name="T1" fmla="*/ 0 h 11"/>
                <a:gd name="T2" fmla="*/ 188 w 74"/>
                <a:gd name="T3" fmla="*/ 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4" h="11">
                  <a:moveTo>
                    <a:pt x="0" y="0"/>
                  </a:moveTo>
                  <a:cubicBezTo>
                    <a:pt x="20" y="11"/>
                    <a:pt x="55" y="7"/>
                    <a:pt x="74" y="3"/>
                  </a:cubicBezTo>
                </a:path>
              </a:pathLst>
            </a:custGeom>
            <a:solidFill>
              <a:srgbClr val="FDD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2" name="Freeform 944">
              <a:extLst>
                <a:ext uri="{FF2B5EF4-FFF2-40B4-BE49-F238E27FC236}">
                  <a16:creationId xmlns:a16="http://schemas.microsoft.com/office/drawing/2014/main" id="{E30EF261-DD80-90FD-6773-3B94FFBAE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2" y="1780"/>
              <a:ext cx="64" cy="29"/>
            </a:xfrm>
            <a:custGeom>
              <a:avLst/>
              <a:gdLst>
                <a:gd name="T0" fmla="*/ 0 w 47"/>
                <a:gd name="T1" fmla="*/ 44 h 22"/>
                <a:gd name="T2" fmla="*/ 86 w 47"/>
                <a:gd name="T3" fmla="*/ 0 h 22"/>
                <a:gd name="T4" fmla="*/ 27 w 47"/>
                <a:gd name="T5" fmla="*/ 45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22">
                  <a:moveTo>
                    <a:pt x="0" y="19"/>
                  </a:moveTo>
                  <a:cubicBezTo>
                    <a:pt x="11" y="22"/>
                    <a:pt x="47" y="19"/>
                    <a:pt x="34" y="0"/>
                  </a:cubicBezTo>
                  <a:cubicBezTo>
                    <a:pt x="29" y="15"/>
                    <a:pt x="23" y="12"/>
                    <a:pt x="11" y="20"/>
                  </a:cubicBezTo>
                </a:path>
              </a:pathLst>
            </a:custGeom>
            <a:solidFill>
              <a:srgbClr val="FDD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3" name="Freeform 945">
              <a:extLst>
                <a:ext uri="{FF2B5EF4-FFF2-40B4-BE49-F238E27FC236}">
                  <a16:creationId xmlns:a16="http://schemas.microsoft.com/office/drawing/2014/main" id="{04C458C6-85D6-47EB-44EF-A2DC32680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1855"/>
              <a:ext cx="102" cy="80"/>
            </a:xfrm>
            <a:custGeom>
              <a:avLst/>
              <a:gdLst>
                <a:gd name="T0" fmla="*/ 189 w 75"/>
                <a:gd name="T1" fmla="*/ 0 h 59"/>
                <a:gd name="T2" fmla="*/ 0 w 75"/>
                <a:gd name="T3" fmla="*/ 146 h 59"/>
                <a:gd name="T4" fmla="*/ 189 w 75"/>
                <a:gd name="T5" fmla="*/ 0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5" h="59">
                  <a:moveTo>
                    <a:pt x="75" y="0"/>
                  </a:moveTo>
                  <a:cubicBezTo>
                    <a:pt x="43" y="6"/>
                    <a:pt x="10" y="28"/>
                    <a:pt x="0" y="59"/>
                  </a:cubicBezTo>
                  <a:cubicBezTo>
                    <a:pt x="7" y="48"/>
                    <a:pt x="63" y="2"/>
                    <a:pt x="75" y="0"/>
                  </a:cubicBezTo>
                  <a:close/>
                </a:path>
              </a:pathLst>
            </a:custGeom>
            <a:solidFill>
              <a:srgbClr val="FDD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4" name="Freeform 946">
              <a:extLst>
                <a:ext uri="{FF2B5EF4-FFF2-40B4-BE49-F238E27FC236}">
                  <a16:creationId xmlns:a16="http://schemas.microsoft.com/office/drawing/2014/main" id="{7CD9CFCF-F979-B02C-C0C7-604A7F161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" y="2352"/>
              <a:ext cx="467" cy="330"/>
            </a:xfrm>
            <a:custGeom>
              <a:avLst/>
              <a:gdLst>
                <a:gd name="T0" fmla="*/ 251 w 344"/>
                <a:gd name="T1" fmla="*/ 226 h 245"/>
                <a:gd name="T2" fmla="*/ 413 w 344"/>
                <a:gd name="T3" fmla="*/ 207 h 245"/>
                <a:gd name="T4" fmla="*/ 572 w 344"/>
                <a:gd name="T5" fmla="*/ 176 h 245"/>
                <a:gd name="T6" fmla="*/ 695 w 344"/>
                <a:gd name="T7" fmla="*/ 120 h 245"/>
                <a:gd name="T8" fmla="*/ 808 w 344"/>
                <a:gd name="T9" fmla="*/ 36 h 245"/>
                <a:gd name="T10" fmla="*/ 846 w 344"/>
                <a:gd name="T11" fmla="*/ 9 h 245"/>
                <a:gd name="T12" fmla="*/ 851 w 344"/>
                <a:gd name="T13" fmla="*/ 79 h 245"/>
                <a:gd name="T14" fmla="*/ 851 w 344"/>
                <a:gd name="T15" fmla="*/ 272 h 245"/>
                <a:gd name="T16" fmla="*/ 842 w 344"/>
                <a:gd name="T17" fmla="*/ 465 h 245"/>
                <a:gd name="T18" fmla="*/ 846 w 344"/>
                <a:gd name="T19" fmla="*/ 555 h 245"/>
                <a:gd name="T20" fmla="*/ 751 w 344"/>
                <a:gd name="T21" fmla="*/ 586 h 245"/>
                <a:gd name="T22" fmla="*/ 824 w 344"/>
                <a:gd name="T23" fmla="*/ 486 h 245"/>
                <a:gd name="T24" fmla="*/ 751 w 344"/>
                <a:gd name="T25" fmla="*/ 423 h 245"/>
                <a:gd name="T26" fmla="*/ 763 w 344"/>
                <a:gd name="T27" fmla="*/ 261 h 245"/>
                <a:gd name="T28" fmla="*/ 726 w 344"/>
                <a:gd name="T29" fmla="*/ 171 h 245"/>
                <a:gd name="T30" fmla="*/ 618 w 344"/>
                <a:gd name="T31" fmla="*/ 178 h 245"/>
                <a:gd name="T32" fmla="*/ 520 w 344"/>
                <a:gd name="T33" fmla="*/ 241 h 245"/>
                <a:gd name="T34" fmla="*/ 380 w 344"/>
                <a:gd name="T35" fmla="*/ 291 h 245"/>
                <a:gd name="T36" fmla="*/ 176 w 344"/>
                <a:gd name="T37" fmla="*/ 261 h 245"/>
                <a:gd name="T38" fmla="*/ 61 w 344"/>
                <a:gd name="T39" fmla="*/ 203 h 245"/>
                <a:gd name="T40" fmla="*/ 0 w 344"/>
                <a:gd name="T41" fmla="*/ 143 h 2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4" h="245">
                  <a:moveTo>
                    <a:pt x="100" y="93"/>
                  </a:moveTo>
                  <a:cubicBezTo>
                    <a:pt x="121" y="99"/>
                    <a:pt x="144" y="90"/>
                    <a:pt x="165" y="85"/>
                  </a:cubicBezTo>
                  <a:cubicBezTo>
                    <a:pt x="187" y="81"/>
                    <a:pt x="207" y="80"/>
                    <a:pt x="228" y="72"/>
                  </a:cubicBezTo>
                  <a:cubicBezTo>
                    <a:pt x="245" y="66"/>
                    <a:pt x="261" y="57"/>
                    <a:pt x="278" y="49"/>
                  </a:cubicBezTo>
                  <a:cubicBezTo>
                    <a:pt x="296" y="42"/>
                    <a:pt x="309" y="28"/>
                    <a:pt x="323" y="15"/>
                  </a:cubicBezTo>
                  <a:cubicBezTo>
                    <a:pt x="327" y="11"/>
                    <a:pt x="333" y="0"/>
                    <a:pt x="338" y="4"/>
                  </a:cubicBezTo>
                  <a:cubicBezTo>
                    <a:pt x="344" y="8"/>
                    <a:pt x="340" y="28"/>
                    <a:pt x="340" y="33"/>
                  </a:cubicBezTo>
                  <a:cubicBezTo>
                    <a:pt x="338" y="59"/>
                    <a:pt x="338" y="84"/>
                    <a:pt x="340" y="111"/>
                  </a:cubicBezTo>
                  <a:cubicBezTo>
                    <a:pt x="342" y="137"/>
                    <a:pt x="337" y="163"/>
                    <a:pt x="337" y="190"/>
                  </a:cubicBezTo>
                  <a:cubicBezTo>
                    <a:pt x="337" y="200"/>
                    <a:pt x="342" y="218"/>
                    <a:pt x="338" y="227"/>
                  </a:cubicBezTo>
                  <a:cubicBezTo>
                    <a:pt x="331" y="245"/>
                    <a:pt x="313" y="233"/>
                    <a:pt x="300" y="240"/>
                  </a:cubicBezTo>
                  <a:cubicBezTo>
                    <a:pt x="315" y="234"/>
                    <a:pt x="331" y="216"/>
                    <a:pt x="329" y="199"/>
                  </a:cubicBezTo>
                  <a:cubicBezTo>
                    <a:pt x="327" y="181"/>
                    <a:pt x="311" y="181"/>
                    <a:pt x="300" y="173"/>
                  </a:cubicBezTo>
                  <a:cubicBezTo>
                    <a:pt x="313" y="152"/>
                    <a:pt x="344" y="121"/>
                    <a:pt x="305" y="107"/>
                  </a:cubicBezTo>
                  <a:cubicBezTo>
                    <a:pt x="317" y="83"/>
                    <a:pt x="317" y="69"/>
                    <a:pt x="290" y="70"/>
                  </a:cubicBezTo>
                  <a:cubicBezTo>
                    <a:pt x="277" y="70"/>
                    <a:pt x="259" y="67"/>
                    <a:pt x="247" y="73"/>
                  </a:cubicBezTo>
                  <a:cubicBezTo>
                    <a:pt x="232" y="79"/>
                    <a:pt x="224" y="93"/>
                    <a:pt x="208" y="99"/>
                  </a:cubicBezTo>
                  <a:cubicBezTo>
                    <a:pt x="189" y="107"/>
                    <a:pt x="172" y="115"/>
                    <a:pt x="152" y="119"/>
                  </a:cubicBezTo>
                  <a:cubicBezTo>
                    <a:pt x="126" y="124"/>
                    <a:pt x="94" y="119"/>
                    <a:pt x="71" y="107"/>
                  </a:cubicBezTo>
                  <a:cubicBezTo>
                    <a:pt x="57" y="99"/>
                    <a:pt x="36" y="93"/>
                    <a:pt x="24" y="83"/>
                  </a:cubicBezTo>
                  <a:cubicBezTo>
                    <a:pt x="17" y="77"/>
                    <a:pt x="12" y="51"/>
                    <a:pt x="0" y="59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5" name="Freeform 947">
              <a:extLst>
                <a:ext uri="{FF2B5EF4-FFF2-40B4-BE49-F238E27FC236}">
                  <a16:creationId xmlns:a16="http://schemas.microsoft.com/office/drawing/2014/main" id="{FBBC342E-7DCC-BE47-E53C-AD0B5959E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9" y="2653"/>
              <a:ext cx="149" cy="536"/>
            </a:xfrm>
            <a:custGeom>
              <a:avLst/>
              <a:gdLst>
                <a:gd name="T0" fmla="*/ 253 w 110"/>
                <a:gd name="T1" fmla="*/ 0 h 398"/>
                <a:gd name="T2" fmla="*/ 248 w 110"/>
                <a:gd name="T3" fmla="*/ 135 h 398"/>
                <a:gd name="T4" fmla="*/ 233 w 110"/>
                <a:gd name="T5" fmla="*/ 260 h 398"/>
                <a:gd name="T6" fmla="*/ 175 w 110"/>
                <a:gd name="T7" fmla="*/ 528 h 398"/>
                <a:gd name="T8" fmla="*/ 141 w 110"/>
                <a:gd name="T9" fmla="*/ 773 h 398"/>
                <a:gd name="T10" fmla="*/ 61 w 110"/>
                <a:gd name="T11" fmla="*/ 940 h 398"/>
                <a:gd name="T12" fmla="*/ 93 w 110"/>
                <a:gd name="T13" fmla="*/ 901 h 398"/>
                <a:gd name="T14" fmla="*/ 112 w 110"/>
                <a:gd name="T15" fmla="*/ 836 h 398"/>
                <a:gd name="T16" fmla="*/ 83 w 110"/>
                <a:gd name="T17" fmla="*/ 804 h 398"/>
                <a:gd name="T18" fmla="*/ 0 w 110"/>
                <a:gd name="T19" fmla="*/ 805 h 398"/>
                <a:gd name="T20" fmla="*/ 41 w 110"/>
                <a:gd name="T21" fmla="*/ 653 h 398"/>
                <a:gd name="T22" fmla="*/ 99 w 110"/>
                <a:gd name="T23" fmla="*/ 518 h 398"/>
                <a:gd name="T24" fmla="*/ 161 w 110"/>
                <a:gd name="T25" fmla="*/ 415 h 398"/>
                <a:gd name="T26" fmla="*/ 203 w 110"/>
                <a:gd name="T27" fmla="*/ 271 h 398"/>
                <a:gd name="T28" fmla="*/ 232 w 110"/>
                <a:gd name="T29" fmla="*/ 20 h 3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0" h="398">
                  <a:moveTo>
                    <a:pt x="102" y="0"/>
                  </a:moveTo>
                  <a:cubicBezTo>
                    <a:pt x="110" y="14"/>
                    <a:pt x="101" y="40"/>
                    <a:pt x="100" y="55"/>
                  </a:cubicBezTo>
                  <a:cubicBezTo>
                    <a:pt x="99" y="72"/>
                    <a:pt x="96" y="89"/>
                    <a:pt x="94" y="106"/>
                  </a:cubicBezTo>
                  <a:cubicBezTo>
                    <a:pt x="89" y="143"/>
                    <a:pt x="74" y="179"/>
                    <a:pt x="70" y="216"/>
                  </a:cubicBezTo>
                  <a:cubicBezTo>
                    <a:pt x="68" y="250"/>
                    <a:pt x="59" y="283"/>
                    <a:pt x="57" y="316"/>
                  </a:cubicBezTo>
                  <a:cubicBezTo>
                    <a:pt x="55" y="340"/>
                    <a:pt x="64" y="398"/>
                    <a:pt x="24" y="385"/>
                  </a:cubicBezTo>
                  <a:cubicBezTo>
                    <a:pt x="25" y="377"/>
                    <a:pt x="34" y="375"/>
                    <a:pt x="38" y="369"/>
                  </a:cubicBezTo>
                  <a:cubicBezTo>
                    <a:pt x="44" y="363"/>
                    <a:pt x="46" y="350"/>
                    <a:pt x="45" y="342"/>
                  </a:cubicBezTo>
                  <a:cubicBezTo>
                    <a:pt x="44" y="328"/>
                    <a:pt x="43" y="331"/>
                    <a:pt x="33" y="329"/>
                  </a:cubicBezTo>
                  <a:cubicBezTo>
                    <a:pt x="24" y="327"/>
                    <a:pt x="9" y="328"/>
                    <a:pt x="0" y="330"/>
                  </a:cubicBezTo>
                  <a:cubicBezTo>
                    <a:pt x="36" y="336"/>
                    <a:pt x="55" y="279"/>
                    <a:pt x="16" y="267"/>
                  </a:cubicBezTo>
                  <a:cubicBezTo>
                    <a:pt x="44" y="271"/>
                    <a:pt x="68" y="226"/>
                    <a:pt x="40" y="212"/>
                  </a:cubicBezTo>
                  <a:cubicBezTo>
                    <a:pt x="62" y="199"/>
                    <a:pt x="62" y="191"/>
                    <a:pt x="65" y="170"/>
                  </a:cubicBezTo>
                  <a:cubicBezTo>
                    <a:pt x="68" y="150"/>
                    <a:pt x="77" y="130"/>
                    <a:pt x="82" y="111"/>
                  </a:cubicBezTo>
                  <a:cubicBezTo>
                    <a:pt x="91" y="77"/>
                    <a:pt x="101" y="41"/>
                    <a:pt x="93" y="8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6" name="Freeform 948">
              <a:extLst>
                <a:ext uri="{FF2B5EF4-FFF2-40B4-BE49-F238E27FC236}">
                  <a16:creationId xmlns:a16="http://schemas.microsoft.com/office/drawing/2014/main" id="{46E65732-17AC-82C6-B711-DB45D2FE4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3149"/>
              <a:ext cx="125" cy="509"/>
            </a:xfrm>
            <a:custGeom>
              <a:avLst/>
              <a:gdLst>
                <a:gd name="T0" fmla="*/ 201 w 92"/>
                <a:gd name="T1" fmla="*/ 176 h 378"/>
                <a:gd name="T2" fmla="*/ 183 w 92"/>
                <a:gd name="T3" fmla="*/ 393 h 378"/>
                <a:gd name="T4" fmla="*/ 154 w 92"/>
                <a:gd name="T5" fmla="*/ 660 h 378"/>
                <a:gd name="T6" fmla="*/ 143 w 92"/>
                <a:gd name="T7" fmla="*/ 879 h 378"/>
                <a:gd name="T8" fmla="*/ 105 w 92"/>
                <a:gd name="T9" fmla="*/ 895 h 378"/>
                <a:gd name="T10" fmla="*/ 0 w 92"/>
                <a:gd name="T11" fmla="*/ 874 h 378"/>
                <a:gd name="T12" fmla="*/ 99 w 92"/>
                <a:gd name="T13" fmla="*/ 831 h 378"/>
                <a:gd name="T14" fmla="*/ 10 w 92"/>
                <a:gd name="T15" fmla="*/ 753 h 378"/>
                <a:gd name="T16" fmla="*/ 53 w 92"/>
                <a:gd name="T17" fmla="*/ 637 h 378"/>
                <a:gd name="T18" fmla="*/ 124 w 92"/>
                <a:gd name="T19" fmla="*/ 574 h 378"/>
                <a:gd name="T20" fmla="*/ 130 w 92"/>
                <a:gd name="T21" fmla="*/ 509 h 378"/>
                <a:gd name="T22" fmla="*/ 120 w 92"/>
                <a:gd name="T23" fmla="*/ 471 h 378"/>
                <a:gd name="T24" fmla="*/ 133 w 92"/>
                <a:gd name="T25" fmla="*/ 450 h 378"/>
                <a:gd name="T26" fmla="*/ 140 w 92"/>
                <a:gd name="T27" fmla="*/ 409 h 378"/>
                <a:gd name="T28" fmla="*/ 163 w 92"/>
                <a:gd name="T29" fmla="*/ 298 h 378"/>
                <a:gd name="T30" fmla="*/ 175 w 92"/>
                <a:gd name="T31" fmla="*/ 214 h 378"/>
                <a:gd name="T32" fmla="*/ 190 w 92"/>
                <a:gd name="T33" fmla="*/ 147 h 378"/>
                <a:gd name="T34" fmla="*/ 71 w 92"/>
                <a:gd name="T35" fmla="*/ 118 h 378"/>
                <a:gd name="T36" fmla="*/ 186 w 92"/>
                <a:gd name="T37" fmla="*/ 98 h 378"/>
                <a:gd name="T38" fmla="*/ 217 w 92"/>
                <a:gd name="T39" fmla="*/ 0 h 378"/>
                <a:gd name="T40" fmla="*/ 205 w 92"/>
                <a:gd name="T41" fmla="*/ 114 h 378"/>
                <a:gd name="T42" fmla="*/ 202 w 92"/>
                <a:gd name="T43" fmla="*/ 198 h 37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2" h="378">
                  <a:moveTo>
                    <a:pt x="80" y="72"/>
                  </a:moveTo>
                  <a:cubicBezTo>
                    <a:pt x="89" y="96"/>
                    <a:pt x="73" y="135"/>
                    <a:pt x="73" y="161"/>
                  </a:cubicBezTo>
                  <a:cubicBezTo>
                    <a:pt x="73" y="198"/>
                    <a:pt x="67" y="234"/>
                    <a:pt x="61" y="270"/>
                  </a:cubicBezTo>
                  <a:cubicBezTo>
                    <a:pt x="56" y="300"/>
                    <a:pt x="56" y="330"/>
                    <a:pt x="57" y="360"/>
                  </a:cubicBezTo>
                  <a:cubicBezTo>
                    <a:pt x="57" y="378"/>
                    <a:pt x="56" y="376"/>
                    <a:pt x="42" y="367"/>
                  </a:cubicBezTo>
                  <a:cubicBezTo>
                    <a:pt x="31" y="359"/>
                    <a:pt x="13" y="353"/>
                    <a:pt x="0" y="358"/>
                  </a:cubicBezTo>
                  <a:cubicBezTo>
                    <a:pt x="19" y="363"/>
                    <a:pt x="38" y="360"/>
                    <a:pt x="40" y="340"/>
                  </a:cubicBezTo>
                  <a:cubicBezTo>
                    <a:pt x="42" y="314"/>
                    <a:pt x="26" y="312"/>
                    <a:pt x="4" y="308"/>
                  </a:cubicBezTo>
                  <a:cubicBezTo>
                    <a:pt x="34" y="326"/>
                    <a:pt x="61" y="267"/>
                    <a:pt x="21" y="261"/>
                  </a:cubicBezTo>
                  <a:cubicBezTo>
                    <a:pt x="35" y="255"/>
                    <a:pt x="44" y="252"/>
                    <a:pt x="49" y="235"/>
                  </a:cubicBezTo>
                  <a:cubicBezTo>
                    <a:pt x="51" y="227"/>
                    <a:pt x="53" y="217"/>
                    <a:pt x="52" y="209"/>
                  </a:cubicBezTo>
                  <a:cubicBezTo>
                    <a:pt x="51" y="205"/>
                    <a:pt x="47" y="196"/>
                    <a:pt x="48" y="193"/>
                  </a:cubicBezTo>
                  <a:cubicBezTo>
                    <a:pt x="49" y="188"/>
                    <a:pt x="52" y="188"/>
                    <a:pt x="53" y="184"/>
                  </a:cubicBezTo>
                  <a:cubicBezTo>
                    <a:pt x="56" y="176"/>
                    <a:pt x="55" y="175"/>
                    <a:pt x="56" y="168"/>
                  </a:cubicBezTo>
                  <a:cubicBezTo>
                    <a:pt x="58" y="154"/>
                    <a:pt x="66" y="140"/>
                    <a:pt x="65" y="122"/>
                  </a:cubicBezTo>
                  <a:cubicBezTo>
                    <a:pt x="63" y="106"/>
                    <a:pt x="64" y="103"/>
                    <a:pt x="70" y="88"/>
                  </a:cubicBezTo>
                  <a:cubicBezTo>
                    <a:pt x="74" y="80"/>
                    <a:pt x="77" y="69"/>
                    <a:pt x="76" y="60"/>
                  </a:cubicBezTo>
                  <a:cubicBezTo>
                    <a:pt x="72" y="38"/>
                    <a:pt x="45" y="58"/>
                    <a:pt x="28" y="48"/>
                  </a:cubicBezTo>
                  <a:cubicBezTo>
                    <a:pt x="40" y="31"/>
                    <a:pt x="59" y="47"/>
                    <a:pt x="74" y="40"/>
                  </a:cubicBezTo>
                  <a:cubicBezTo>
                    <a:pt x="86" y="34"/>
                    <a:pt x="83" y="13"/>
                    <a:pt x="87" y="0"/>
                  </a:cubicBezTo>
                  <a:cubicBezTo>
                    <a:pt x="92" y="16"/>
                    <a:pt x="82" y="31"/>
                    <a:pt x="82" y="47"/>
                  </a:cubicBezTo>
                  <a:cubicBezTo>
                    <a:pt x="82" y="61"/>
                    <a:pt x="88" y="67"/>
                    <a:pt x="81" y="81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7" name="Freeform 949">
              <a:extLst>
                <a:ext uri="{FF2B5EF4-FFF2-40B4-BE49-F238E27FC236}">
                  <a16:creationId xmlns:a16="http://schemas.microsoft.com/office/drawing/2014/main" id="{32F3C95A-064B-D40B-B2CA-3D432F636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7" y="3570"/>
              <a:ext cx="76" cy="42"/>
            </a:xfrm>
            <a:custGeom>
              <a:avLst/>
              <a:gdLst>
                <a:gd name="T0" fmla="*/ 0 w 56"/>
                <a:gd name="T1" fmla="*/ 15 h 31"/>
                <a:gd name="T2" fmla="*/ 133 w 56"/>
                <a:gd name="T3" fmla="*/ 77 h 31"/>
                <a:gd name="T4" fmla="*/ 84 w 56"/>
                <a:gd name="T5" fmla="*/ 51 h 31"/>
                <a:gd name="T6" fmla="*/ 15 w 56"/>
                <a:gd name="T7" fmla="*/ 15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" h="31">
                  <a:moveTo>
                    <a:pt x="0" y="6"/>
                  </a:moveTo>
                  <a:cubicBezTo>
                    <a:pt x="18" y="0"/>
                    <a:pt x="56" y="4"/>
                    <a:pt x="53" y="31"/>
                  </a:cubicBezTo>
                  <a:cubicBezTo>
                    <a:pt x="49" y="24"/>
                    <a:pt x="43" y="15"/>
                    <a:pt x="34" y="21"/>
                  </a:cubicBezTo>
                  <a:cubicBezTo>
                    <a:pt x="29" y="12"/>
                    <a:pt x="18" y="6"/>
                    <a:pt x="6" y="6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8" name="Freeform 950">
              <a:extLst>
                <a:ext uri="{FF2B5EF4-FFF2-40B4-BE49-F238E27FC236}">
                  <a16:creationId xmlns:a16="http://schemas.microsoft.com/office/drawing/2014/main" id="{15E00B25-6991-6346-A6BD-C68E98F27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" y="3596"/>
              <a:ext cx="78" cy="40"/>
            </a:xfrm>
            <a:custGeom>
              <a:avLst/>
              <a:gdLst>
                <a:gd name="T0" fmla="*/ 146 w 57"/>
                <a:gd name="T1" fmla="*/ 0 h 30"/>
                <a:gd name="T2" fmla="*/ 29 w 57"/>
                <a:gd name="T3" fmla="*/ 69 h 30"/>
                <a:gd name="T4" fmla="*/ 57 w 57"/>
                <a:gd name="T5" fmla="*/ 48 h 30"/>
                <a:gd name="T6" fmla="*/ 131 w 57"/>
                <a:gd name="T7" fmla="*/ 9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30">
                  <a:moveTo>
                    <a:pt x="57" y="0"/>
                  </a:moveTo>
                  <a:cubicBezTo>
                    <a:pt x="44" y="3"/>
                    <a:pt x="0" y="9"/>
                    <a:pt x="11" y="29"/>
                  </a:cubicBezTo>
                  <a:cubicBezTo>
                    <a:pt x="22" y="30"/>
                    <a:pt x="19" y="24"/>
                    <a:pt x="23" y="20"/>
                  </a:cubicBezTo>
                  <a:cubicBezTo>
                    <a:pt x="32" y="12"/>
                    <a:pt x="40" y="10"/>
                    <a:pt x="51" y="4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79" name="Freeform 951">
              <a:extLst>
                <a:ext uri="{FF2B5EF4-FFF2-40B4-BE49-F238E27FC236}">
                  <a16:creationId xmlns:a16="http://schemas.microsoft.com/office/drawing/2014/main" id="{7DB0D049-E36E-A606-E3C2-03419FBD5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" y="2379"/>
              <a:ext cx="149" cy="95"/>
            </a:xfrm>
            <a:custGeom>
              <a:avLst/>
              <a:gdLst>
                <a:gd name="T0" fmla="*/ 0 w 110"/>
                <a:gd name="T1" fmla="*/ 0 h 71"/>
                <a:gd name="T2" fmla="*/ 274 w 110"/>
                <a:gd name="T3" fmla="*/ 170 h 7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0" h="71">
                  <a:moveTo>
                    <a:pt x="0" y="0"/>
                  </a:moveTo>
                  <a:cubicBezTo>
                    <a:pt x="21" y="40"/>
                    <a:pt x="68" y="64"/>
                    <a:pt x="110" y="71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0" name="Freeform 952">
              <a:extLst>
                <a:ext uri="{FF2B5EF4-FFF2-40B4-BE49-F238E27FC236}">
                  <a16:creationId xmlns:a16="http://schemas.microsoft.com/office/drawing/2014/main" id="{FA262242-FBBB-037A-72F0-193FBFDE7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2485"/>
              <a:ext cx="74" cy="535"/>
            </a:xfrm>
            <a:custGeom>
              <a:avLst/>
              <a:gdLst>
                <a:gd name="T0" fmla="*/ 117 w 55"/>
                <a:gd name="T1" fmla="*/ 111 h 397"/>
                <a:gd name="T2" fmla="*/ 117 w 55"/>
                <a:gd name="T3" fmla="*/ 203 h 397"/>
                <a:gd name="T4" fmla="*/ 126 w 55"/>
                <a:gd name="T5" fmla="*/ 288 h 397"/>
                <a:gd name="T6" fmla="*/ 126 w 55"/>
                <a:gd name="T7" fmla="*/ 516 h 397"/>
                <a:gd name="T8" fmla="*/ 105 w 55"/>
                <a:gd name="T9" fmla="*/ 966 h 397"/>
                <a:gd name="T10" fmla="*/ 58 w 55"/>
                <a:gd name="T11" fmla="*/ 972 h 397"/>
                <a:gd name="T12" fmla="*/ 35 w 55"/>
                <a:gd name="T13" fmla="*/ 756 h 397"/>
                <a:gd name="T14" fmla="*/ 0 w 55"/>
                <a:gd name="T15" fmla="*/ 528 h 397"/>
                <a:gd name="T16" fmla="*/ 31 w 55"/>
                <a:gd name="T17" fmla="*/ 407 h 397"/>
                <a:gd name="T18" fmla="*/ 65 w 55"/>
                <a:gd name="T19" fmla="*/ 249 h 397"/>
                <a:gd name="T20" fmla="*/ 98 w 55"/>
                <a:gd name="T21" fmla="*/ 119 h 397"/>
                <a:gd name="T22" fmla="*/ 1 w 55"/>
                <a:gd name="T23" fmla="*/ 0 h 397"/>
                <a:gd name="T24" fmla="*/ 78 w 55"/>
                <a:gd name="T25" fmla="*/ 54 h 397"/>
                <a:gd name="T26" fmla="*/ 110 w 55"/>
                <a:gd name="T27" fmla="*/ 69 h 397"/>
                <a:gd name="T28" fmla="*/ 120 w 55"/>
                <a:gd name="T29" fmla="*/ 119 h 3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5" h="397">
                  <a:moveTo>
                    <a:pt x="48" y="45"/>
                  </a:moveTo>
                  <a:cubicBezTo>
                    <a:pt x="54" y="58"/>
                    <a:pt x="48" y="70"/>
                    <a:pt x="48" y="83"/>
                  </a:cubicBezTo>
                  <a:cubicBezTo>
                    <a:pt x="48" y="94"/>
                    <a:pt x="51" y="106"/>
                    <a:pt x="52" y="118"/>
                  </a:cubicBezTo>
                  <a:cubicBezTo>
                    <a:pt x="53" y="149"/>
                    <a:pt x="51" y="181"/>
                    <a:pt x="52" y="211"/>
                  </a:cubicBezTo>
                  <a:cubicBezTo>
                    <a:pt x="55" y="274"/>
                    <a:pt x="45" y="333"/>
                    <a:pt x="43" y="395"/>
                  </a:cubicBezTo>
                  <a:cubicBezTo>
                    <a:pt x="36" y="392"/>
                    <a:pt x="29" y="392"/>
                    <a:pt x="24" y="397"/>
                  </a:cubicBezTo>
                  <a:cubicBezTo>
                    <a:pt x="40" y="380"/>
                    <a:pt x="48" y="312"/>
                    <a:pt x="14" y="309"/>
                  </a:cubicBezTo>
                  <a:cubicBezTo>
                    <a:pt x="52" y="280"/>
                    <a:pt x="45" y="230"/>
                    <a:pt x="0" y="216"/>
                  </a:cubicBezTo>
                  <a:cubicBezTo>
                    <a:pt x="16" y="203"/>
                    <a:pt x="34" y="185"/>
                    <a:pt x="13" y="166"/>
                  </a:cubicBezTo>
                  <a:cubicBezTo>
                    <a:pt x="33" y="154"/>
                    <a:pt x="51" y="120"/>
                    <a:pt x="27" y="102"/>
                  </a:cubicBezTo>
                  <a:cubicBezTo>
                    <a:pt x="38" y="80"/>
                    <a:pt x="52" y="74"/>
                    <a:pt x="40" y="48"/>
                  </a:cubicBezTo>
                  <a:cubicBezTo>
                    <a:pt x="33" y="33"/>
                    <a:pt x="12" y="11"/>
                    <a:pt x="1" y="0"/>
                  </a:cubicBezTo>
                  <a:cubicBezTo>
                    <a:pt x="9" y="2"/>
                    <a:pt x="25" y="20"/>
                    <a:pt x="32" y="22"/>
                  </a:cubicBezTo>
                  <a:cubicBezTo>
                    <a:pt x="37" y="24"/>
                    <a:pt x="39" y="27"/>
                    <a:pt x="45" y="28"/>
                  </a:cubicBezTo>
                  <a:cubicBezTo>
                    <a:pt x="45" y="35"/>
                    <a:pt x="45" y="42"/>
                    <a:pt x="49" y="48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1" name="Freeform 953">
              <a:extLst>
                <a:ext uri="{FF2B5EF4-FFF2-40B4-BE49-F238E27FC236}">
                  <a16:creationId xmlns:a16="http://schemas.microsoft.com/office/drawing/2014/main" id="{66DB69AD-149D-D578-58EE-D9533F57F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2" y="2986"/>
              <a:ext cx="54" cy="195"/>
            </a:xfrm>
            <a:custGeom>
              <a:avLst/>
              <a:gdLst>
                <a:gd name="T0" fmla="*/ 78 w 40"/>
                <a:gd name="T1" fmla="*/ 9 h 145"/>
                <a:gd name="T2" fmla="*/ 89 w 40"/>
                <a:gd name="T3" fmla="*/ 210 h 145"/>
                <a:gd name="T4" fmla="*/ 89 w 40"/>
                <a:gd name="T5" fmla="*/ 316 h 145"/>
                <a:gd name="T6" fmla="*/ 0 w 40"/>
                <a:gd name="T7" fmla="*/ 332 h 145"/>
                <a:gd name="T8" fmla="*/ 58 w 40"/>
                <a:gd name="T9" fmla="*/ 313 h 145"/>
                <a:gd name="T10" fmla="*/ 66 w 40"/>
                <a:gd name="T11" fmla="*/ 225 h 145"/>
                <a:gd name="T12" fmla="*/ 5 w 40"/>
                <a:gd name="T13" fmla="*/ 98 h 145"/>
                <a:gd name="T14" fmla="*/ 74 w 40"/>
                <a:gd name="T15" fmla="*/ 0 h 1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" h="145">
                  <a:moveTo>
                    <a:pt x="32" y="4"/>
                  </a:moveTo>
                  <a:cubicBezTo>
                    <a:pt x="38" y="30"/>
                    <a:pt x="34" y="59"/>
                    <a:pt x="36" y="86"/>
                  </a:cubicBezTo>
                  <a:cubicBezTo>
                    <a:pt x="36" y="98"/>
                    <a:pt x="40" y="119"/>
                    <a:pt x="36" y="130"/>
                  </a:cubicBezTo>
                  <a:cubicBezTo>
                    <a:pt x="32" y="143"/>
                    <a:pt x="11" y="145"/>
                    <a:pt x="0" y="137"/>
                  </a:cubicBezTo>
                  <a:cubicBezTo>
                    <a:pt x="7" y="134"/>
                    <a:pt x="17" y="135"/>
                    <a:pt x="24" y="129"/>
                  </a:cubicBezTo>
                  <a:cubicBezTo>
                    <a:pt x="35" y="119"/>
                    <a:pt x="28" y="104"/>
                    <a:pt x="27" y="92"/>
                  </a:cubicBezTo>
                  <a:cubicBezTo>
                    <a:pt x="27" y="78"/>
                    <a:pt x="26" y="37"/>
                    <a:pt x="2" y="40"/>
                  </a:cubicBezTo>
                  <a:cubicBezTo>
                    <a:pt x="24" y="41"/>
                    <a:pt x="31" y="17"/>
                    <a:pt x="30" y="0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2" name="Freeform 954">
              <a:extLst>
                <a:ext uri="{FF2B5EF4-FFF2-40B4-BE49-F238E27FC236}">
                  <a16:creationId xmlns:a16="http://schemas.microsoft.com/office/drawing/2014/main" id="{B135023B-B7C4-FF81-9C26-17F631CA3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4" y="3174"/>
              <a:ext cx="37" cy="56"/>
            </a:xfrm>
            <a:custGeom>
              <a:avLst/>
              <a:gdLst>
                <a:gd name="T0" fmla="*/ 64 w 27"/>
                <a:gd name="T1" fmla="*/ 0 h 41"/>
                <a:gd name="T2" fmla="*/ 62 w 27"/>
                <a:gd name="T3" fmla="*/ 104 h 41"/>
                <a:gd name="T4" fmla="*/ 0 w 27"/>
                <a:gd name="T5" fmla="*/ 83 h 41"/>
                <a:gd name="T6" fmla="*/ 55 w 27"/>
                <a:gd name="T7" fmla="*/ 14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41">
                  <a:moveTo>
                    <a:pt x="25" y="0"/>
                  </a:moveTo>
                  <a:cubicBezTo>
                    <a:pt x="20" y="12"/>
                    <a:pt x="27" y="28"/>
                    <a:pt x="24" y="41"/>
                  </a:cubicBezTo>
                  <a:cubicBezTo>
                    <a:pt x="17" y="34"/>
                    <a:pt x="9" y="31"/>
                    <a:pt x="0" y="33"/>
                  </a:cubicBezTo>
                  <a:cubicBezTo>
                    <a:pt x="13" y="26"/>
                    <a:pt x="17" y="18"/>
                    <a:pt x="21" y="5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3" name="Freeform 955">
              <a:extLst>
                <a:ext uri="{FF2B5EF4-FFF2-40B4-BE49-F238E27FC236}">
                  <a16:creationId xmlns:a16="http://schemas.microsoft.com/office/drawing/2014/main" id="{612C49F0-EA11-E389-C8F7-8ED3A466D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7" y="3213"/>
              <a:ext cx="63" cy="368"/>
            </a:xfrm>
            <a:custGeom>
              <a:avLst/>
              <a:gdLst>
                <a:gd name="T0" fmla="*/ 105 w 46"/>
                <a:gd name="T1" fmla="*/ 1 h 273"/>
                <a:gd name="T2" fmla="*/ 116 w 46"/>
                <a:gd name="T3" fmla="*/ 146 h 273"/>
                <a:gd name="T4" fmla="*/ 112 w 46"/>
                <a:gd name="T5" fmla="*/ 235 h 273"/>
                <a:gd name="T6" fmla="*/ 103 w 46"/>
                <a:gd name="T7" fmla="*/ 396 h 273"/>
                <a:gd name="T8" fmla="*/ 108 w 46"/>
                <a:gd name="T9" fmla="*/ 549 h 273"/>
                <a:gd name="T10" fmla="*/ 75 w 46"/>
                <a:gd name="T11" fmla="*/ 625 h 273"/>
                <a:gd name="T12" fmla="*/ 0 w 46"/>
                <a:gd name="T13" fmla="*/ 669 h 273"/>
                <a:gd name="T14" fmla="*/ 21 w 46"/>
                <a:gd name="T15" fmla="*/ 558 h 273"/>
                <a:gd name="T16" fmla="*/ 29 w 46"/>
                <a:gd name="T17" fmla="*/ 407 h 273"/>
                <a:gd name="T18" fmla="*/ 71 w 46"/>
                <a:gd name="T19" fmla="*/ 303 h 273"/>
                <a:gd name="T20" fmla="*/ 85 w 46"/>
                <a:gd name="T21" fmla="*/ 220 h 273"/>
                <a:gd name="T22" fmla="*/ 105 w 46"/>
                <a:gd name="T23" fmla="*/ 0 h 27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6" h="273">
                  <a:moveTo>
                    <a:pt x="41" y="1"/>
                  </a:moveTo>
                  <a:cubicBezTo>
                    <a:pt x="41" y="21"/>
                    <a:pt x="45" y="39"/>
                    <a:pt x="45" y="59"/>
                  </a:cubicBezTo>
                  <a:cubicBezTo>
                    <a:pt x="46" y="71"/>
                    <a:pt x="44" y="83"/>
                    <a:pt x="44" y="96"/>
                  </a:cubicBezTo>
                  <a:cubicBezTo>
                    <a:pt x="44" y="119"/>
                    <a:pt x="42" y="139"/>
                    <a:pt x="40" y="162"/>
                  </a:cubicBezTo>
                  <a:cubicBezTo>
                    <a:pt x="37" y="182"/>
                    <a:pt x="46" y="205"/>
                    <a:pt x="42" y="224"/>
                  </a:cubicBezTo>
                  <a:cubicBezTo>
                    <a:pt x="41" y="232"/>
                    <a:pt x="34" y="249"/>
                    <a:pt x="29" y="255"/>
                  </a:cubicBezTo>
                  <a:cubicBezTo>
                    <a:pt x="22" y="264"/>
                    <a:pt x="6" y="260"/>
                    <a:pt x="0" y="273"/>
                  </a:cubicBezTo>
                  <a:cubicBezTo>
                    <a:pt x="31" y="272"/>
                    <a:pt x="44" y="234"/>
                    <a:pt x="8" y="228"/>
                  </a:cubicBezTo>
                  <a:cubicBezTo>
                    <a:pt x="46" y="233"/>
                    <a:pt x="34" y="179"/>
                    <a:pt x="11" y="166"/>
                  </a:cubicBezTo>
                  <a:cubicBezTo>
                    <a:pt x="33" y="180"/>
                    <a:pt x="29" y="133"/>
                    <a:pt x="28" y="124"/>
                  </a:cubicBezTo>
                  <a:cubicBezTo>
                    <a:pt x="26" y="110"/>
                    <a:pt x="31" y="104"/>
                    <a:pt x="33" y="90"/>
                  </a:cubicBezTo>
                  <a:cubicBezTo>
                    <a:pt x="38" y="60"/>
                    <a:pt x="33" y="28"/>
                    <a:pt x="41" y="0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4" name="Freeform 956">
              <a:extLst>
                <a:ext uri="{FF2B5EF4-FFF2-40B4-BE49-F238E27FC236}">
                  <a16:creationId xmlns:a16="http://schemas.microsoft.com/office/drawing/2014/main" id="{BB9018C4-A503-445C-57A0-68DEB2216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" y="3510"/>
              <a:ext cx="34" cy="152"/>
            </a:xfrm>
            <a:custGeom>
              <a:avLst/>
              <a:gdLst>
                <a:gd name="T0" fmla="*/ 57 w 25"/>
                <a:gd name="T1" fmla="*/ 0 h 113"/>
                <a:gd name="T2" fmla="*/ 37 w 25"/>
                <a:gd name="T3" fmla="*/ 140 h 113"/>
                <a:gd name="T4" fmla="*/ 45 w 25"/>
                <a:gd name="T5" fmla="*/ 274 h 113"/>
                <a:gd name="T6" fmla="*/ 20 w 25"/>
                <a:gd name="T7" fmla="*/ 269 h 113"/>
                <a:gd name="T8" fmla="*/ 0 w 25"/>
                <a:gd name="T9" fmla="*/ 184 h 113"/>
                <a:gd name="T10" fmla="*/ 15 w 25"/>
                <a:gd name="T11" fmla="*/ 105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13">
                  <a:moveTo>
                    <a:pt x="23" y="0"/>
                  </a:moveTo>
                  <a:cubicBezTo>
                    <a:pt x="25" y="20"/>
                    <a:pt x="16" y="38"/>
                    <a:pt x="15" y="57"/>
                  </a:cubicBezTo>
                  <a:cubicBezTo>
                    <a:pt x="15" y="74"/>
                    <a:pt x="25" y="99"/>
                    <a:pt x="18" y="113"/>
                  </a:cubicBezTo>
                  <a:cubicBezTo>
                    <a:pt x="16" y="113"/>
                    <a:pt x="10" y="112"/>
                    <a:pt x="8" y="111"/>
                  </a:cubicBezTo>
                  <a:cubicBezTo>
                    <a:pt x="24" y="104"/>
                    <a:pt x="15" y="77"/>
                    <a:pt x="0" y="76"/>
                  </a:cubicBezTo>
                  <a:cubicBezTo>
                    <a:pt x="12" y="71"/>
                    <a:pt x="25" y="45"/>
                    <a:pt x="6" y="43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5" name="Freeform 957">
              <a:extLst>
                <a:ext uri="{FF2B5EF4-FFF2-40B4-BE49-F238E27FC236}">
                  <a16:creationId xmlns:a16="http://schemas.microsoft.com/office/drawing/2014/main" id="{90809A0B-6322-8BC0-4C33-FF6A5E990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3020"/>
              <a:ext cx="75" cy="41"/>
            </a:xfrm>
            <a:custGeom>
              <a:avLst/>
              <a:gdLst>
                <a:gd name="T0" fmla="*/ 0 w 55"/>
                <a:gd name="T1" fmla="*/ 0 h 31"/>
                <a:gd name="T2" fmla="*/ 97 w 55"/>
                <a:gd name="T3" fmla="*/ 71 h 31"/>
                <a:gd name="T4" fmla="*/ 42 w 55"/>
                <a:gd name="T5" fmla="*/ 56 h 31"/>
                <a:gd name="T6" fmla="*/ 15 w 55"/>
                <a:gd name="T7" fmla="*/ 21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31">
                  <a:moveTo>
                    <a:pt x="0" y="0"/>
                  </a:moveTo>
                  <a:cubicBezTo>
                    <a:pt x="9" y="7"/>
                    <a:pt x="55" y="8"/>
                    <a:pt x="38" y="31"/>
                  </a:cubicBezTo>
                  <a:cubicBezTo>
                    <a:pt x="34" y="20"/>
                    <a:pt x="27" y="16"/>
                    <a:pt x="17" y="24"/>
                  </a:cubicBezTo>
                  <a:cubicBezTo>
                    <a:pt x="16" y="18"/>
                    <a:pt x="14" y="11"/>
                    <a:pt x="6" y="9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6" name="Freeform 958">
              <a:extLst>
                <a:ext uri="{FF2B5EF4-FFF2-40B4-BE49-F238E27FC236}">
                  <a16:creationId xmlns:a16="http://schemas.microsoft.com/office/drawing/2014/main" id="{A2C02C07-C123-030A-9E9C-27B65FCF4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6" y="3137"/>
              <a:ext cx="47" cy="62"/>
            </a:xfrm>
            <a:custGeom>
              <a:avLst/>
              <a:gdLst>
                <a:gd name="T0" fmla="*/ 7 w 35"/>
                <a:gd name="T1" fmla="*/ 0 h 46"/>
                <a:gd name="T2" fmla="*/ 58 w 35"/>
                <a:gd name="T3" fmla="*/ 49 h 46"/>
                <a:gd name="T4" fmla="*/ 9 w 35"/>
                <a:gd name="T5" fmla="*/ 113 h 46"/>
                <a:gd name="T6" fmla="*/ 47 w 35"/>
                <a:gd name="T7" fmla="*/ 71 h 46"/>
                <a:gd name="T8" fmla="*/ 9 w 35"/>
                <a:gd name="T9" fmla="*/ 24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" h="46">
                  <a:moveTo>
                    <a:pt x="3" y="0"/>
                  </a:moveTo>
                  <a:cubicBezTo>
                    <a:pt x="0" y="10"/>
                    <a:pt x="19" y="12"/>
                    <a:pt x="24" y="20"/>
                  </a:cubicBezTo>
                  <a:cubicBezTo>
                    <a:pt x="35" y="39"/>
                    <a:pt x="15" y="40"/>
                    <a:pt x="4" y="46"/>
                  </a:cubicBezTo>
                  <a:cubicBezTo>
                    <a:pt x="10" y="44"/>
                    <a:pt x="18" y="37"/>
                    <a:pt x="19" y="29"/>
                  </a:cubicBezTo>
                  <a:cubicBezTo>
                    <a:pt x="19" y="18"/>
                    <a:pt x="7" y="20"/>
                    <a:pt x="4" y="10"/>
                  </a:cubicBezTo>
                </a:path>
              </a:pathLst>
            </a:custGeom>
            <a:solidFill>
              <a:srgbClr val="7BC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7" name="Freeform 959">
              <a:extLst>
                <a:ext uri="{FF2B5EF4-FFF2-40B4-BE49-F238E27FC236}">
                  <a16:creationId xmlns:a16="http://schemas.microsoft.com/office/drawing/2014/main" id="{78D8FFF3-914E-1EC5-8BE7-BF62C2F09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0" y="2357"/>
              <a:ext cx="43" cy="508"/>
            </a:xfrm>
            <a:custGeom>
              <a:avLst/>
              <a:gdLst>
                <a:gd name="T0" fmla="*/ 30 w 32"/>
                <a:gd name="T1" fmla="*/ 0 h 377"/>
                <a:gd name="T2" fmla="*/ 78 w 32"/>
                <a:gd name="T3" fmla="*/ 923 h 37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377">
                  <a:moveTo>
                    <a:pt x="12" y="0"/>
                  </a:moveTo>
                  <a:cubicBezTo>
                    <a:pt x="4" y="65"/>
                    <a:pt x="0" y="213"/>
                    <a:pt x="32" y="377"/>
                  </a:cubicBezTo>
                </a:path>
              </a:pathLst>
            </a:custGeom>
            <a:solidFill>
              <a:srgbClr val="D8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8" name="Freeform 960">
              <a:extLst>
                <a:ext uri="{FF2B5EF4-FFF2-40B4-BE49-F238E27FC236}">
                  <a16:creationId xmlns:a16="http://schemas.microsoft.com/office/drawing/2014/main" id="{92C159B9-2281-6ACF-BDCA-DAF50D29D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2406"/>
              <a:ext cx="72" cy="332"/>
            </a:xfrm>
            <a:custGeom>
              <a:avLst/>
              <a:gdLst>
                <a:gd name="T0" fmla="*/ 33 w 53"/>
                <a:gd name="T1" fmla="*/ 0 h 247"/>
                <a:gd name="T2" fmla="*/ 133 w 53"/>
                <a:gd name="T3" fmla="*/ 242 h 247"/>
                <a:gd name="T4" fmla="*/ 62 w 53"/>
                <a:gd name="T5" fmla="*/ 262 h 247"/>
                <a:gd name="T6" fmla="*/ 72 w 53"/>
                <a:gd name="T7" fmla="*/ 320 h 247"/>
                <a:gd name="T8" fmla="*/ 96 w 53"/>
                <a:gd name="T9" fmla="*/ 431 h 247"/>
                <a:gd name="T10" fmla="*/ 79 w 53"/>
                <a:gd name="T11" fmla="*/ 546 h 247"/>
                <a:gd name="T12" fmla="*/ 48 w 53"/>
                <a:gd name="T13" fmla="*/ 599 h 247"/>
                <a:gd name="T14" fmla="*/ 19 w 53"/>
                <a:gd name="T15" fmla="*/ 319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3" h="247">
                  <a:moveTo>
                    <a:pt x="13" y="0"/>
                  </a:moveTo>
                  <a:cubicBezTo>
                    <a:pt x="0" y="36"/>
                    <a:pt x="21" y="83"/>
                    <a:pt x="53" y="100"/>
                  </a:cubicBezTo>
                  <a:cubicBezTo>
                    <a:pt x="43" y="103"/>
                    <a:pt x="33" y="97"/>
                    <a:pt x="25" y="108"/>
                  </a:cubicBezTo>
                  <a:cubicBezTo>
                    <a:pt x="19" y="117"/>
                    <a:pt x="21" y="125"/>
                    <a:pt x="29" y="132"/>
                  </a:cubicBezTo>
                  <a:cubicBezTo>
                    <a:pt x="10" y="142"/>
                    <a:pt x="30" y="166"/>
                    <a:pt x="38" y="178"/>
                  </a:cubicBezTo>
                  <a:cubicBezTo>
                    <a:pt x="21" y="183"/>
                    <a:pt x="26" y="213"/>
                    <a:pt x="32" y="225"/>
                  </a:cubicBezTo>
                  <a:cubicBezTo>
                    <a:pt x="24" y="230"/>
                    <a:pt x="19" y="238"/>
                    <a:pt x="19" y="247"/>
                  </a:cubicBezTo>
                  <a:cubicBezTo>
                    <a:pt x="12" y="209"/>
                    <a:pt x="14" y="169"/>
                    <a:pt x="7" y="131"/>
                  </a:cubicBezTo>
                </a:path>
              </a:pathLst>
            </a:custGeom>
            <a:solidFill>
              <a:srgbClr val="D8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89" name="Freeform 961">
              <a:extLst>
                <a:ext uri="{FF2B5EF4-FFF2-40B4-BE49-F238E27FC236}">
                  <a16:creationId xmlns:a16="http://schemas.microsoft.com/office/drawing/2014/main" id="{3DE22E69-117B-BFA8-32C6-CD7580770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4" y="2562"/>
              <a:ext cx="49" cy="424"/>
            </a:xfrm>
            <a:custGeom>
              <a:avLst/>
              <a:gdLst>
                <a:gd name="T0" fmla="*/ 7 w 36"/>
                <a:gd name="T1" fmla="*/ 16 h 315"/>
                <a:gd name="T2" fmla="*/ 20 w 36"/>
                <a:gd name="T3" fmla="*/ 156 h 315"/>
                <a:gd name="T4" fmla="*/ 19 w 36"/>
                <a:gd name="T5" fmla="*/ 323 h 315"/>
                <a:gd name="T6" fmla="*/ 27 w 36"/>
                <a:gd name="T7" fmla="*/ 528 h 315"/>
                <a:gd name="T8" fmla="*/ 42 w 36"/>
                <a:gd name="T9" fmla="*/ 769 h 315"/>
                <a:gd name="T10" fmla="*/ 42 w 36"/>
                <a:gd name="T11" fmla="*/ 658 h 315"/>
                <a:gd name="T12" fmla="*/ 61 w 36"/>
                <a:gd name="T13" fmla="*/ 586 h 315"/>
                <a:gd name="T14" fmla="*/ 88 w 36"/>
                <a:gd name="T15" fmla="*/ 514 h 315"/>
                <a:gd name="T16" fmla="*/ 76 w 36"/>
                <a:gd name="T17" fmla="*/ 494 h 315"/>
                <a:gd name="T18" fmla="*/ 57 w 36"/>
                <a:gd name="T19" fmla="*/ 420 h 315"/>
                <a:gd name="T20" fmla="*/ 86 w 36"/>
                <a:gd name="T21" fmla="*/ 347 h 315"/>
                <a:gd name="T22" fmla="*/ 91 w 36"/>
                <a:gd name="T23" fmla="*/ 192 h 315"/>
                <a:gd name="T24" fmla="*/ 72 w 36"/>
                <a:gd name="T25" fmla="*/ 94 h 315"/>
                <a:gd name="T26" fmla="*/ 22 w 36"/>
                <a:gd name="T27" fmla="*/ 0 h 3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" h="315">
                  <a:moveTo>
                    <a:pt x="3" y="7"/>
                  </a:moveTo>
                  <a:cubicBezTo>
                    <a:pt x="3" y="26"/>
                    <a:pt x="10" y="44"/>
                    <a:pt x="8" y="64"/>
                  </a:cubicBezTo>
                  <a:cubicBezTo>
                    <a:pt x="6" y="87"/>
                    <a:pt x="6" y="109"/>
                    <a:pt x="7" y="132"/>
                  </a:cubicBezTo>
                  <a:cubicBezTo>
                    <a:pt x="8" y="161"/>
                    <a:pt x="12" y="187"/>
                    <a:pt x="11" y="216"/>
                  </a:cubicBezTo>
                  <a:cubicBezTo>
                    <a:pt x="9" y="247"/>
                    <a:pt x="9" y="285"/>
                    <a:pt x="17" y="315"/>
                  </a:cubicBezTo>
                  <a:cubicBezTo>
                    <a:pt x="15" y="300"/>
                    <a:pt x="15" y="284"/>
                    <a:pt x="17" y="270"/>
                  </a:cubicBezTo>
                  <a:cubicBezTo>
                    <a:pt x="19" y="260"/>
                    <a:pt x="21" y="250"/>
                    <a:pt x="24" y="240"/>
                  </a:cubicBezTo>
                  <a:cubicBezTo>
                    <a:pt x="26" y="233"/>
                    <a:pt x="35" y="218"/>
                    <a:pt x="35" y="211"/>
                  </a:cubicBezTo>
                  <a:cubicBezTo>
                    <a:pt x="35" y="209"/>
                    <a:pt x="30" y="205"/>
                    <a:pt x="30" y="203"/>
                  </a:cubicBezTo>
                  <a:cubicBezTo>
                    <a:pt x="27" y="193"/>
                    <a:pt x="23" y="182"/>
                    <a:pt x="23" y="172"/>
                  </a:cubicBezTo>
                  <a:cubicBezTo>
                    <a:pt x="22" y="159"/>
                    <a:pt x="29" y="153"/>
                    <a:pt x="34" y="143"/>
                  </a:cubicBezTo>
                  <a:cubicBezTo>
                    <a:pt x="18" y="130"/>
                    <a:pt x="7" y="84"/>
                    <a:pt x="36" y="79"/>
                  </a:cubicBezTo>
                  <a:cubicBezTo>
                    <a:pt x="17" y="84"/>
                    <a:pt x="18" y="47"/>
                    <a:pt x="29" y="39"/>
                  </a:cubicBezTo>
                  <a:cubicBezTo>
                    <a:pt x="18" y="34"/>
                    <a:pt x="0" y="12"/>
                    <a:pt x="9" y="0"/>
                  </a:cubicBezTo>
                </a:path>
              </a:pathLst>
            </a:custGeom>
            <a:solidFill>
              <a:srgbClr val="D8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0" name="Freeform 962">
              <a:extLst>
                <a:ext uri="{FF2B5EF4-FFF2-40B4-BE49-F238E27FC236}">
                  <a16:creationId xmlns:a16="http://schemas.microsoft.com/office/drawing/2014/main" id="{EF7DFD13-2F91-52B1-E078-83A754DD8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" y="3197"/>
              <a:ext cx="65" cy="346"/>
            </a:xfrm>
            <a:custGeom>
              <a:avLst/>
              <a:gdLst>
                <a:gd name="T0" fmla="*/ 92 w 48"/>
                <a:gd name="T1" fmla="*/ 0 h 257"/>
                <a:gd name="T2" fmla="*/ 30 w 48"/>
                <a:gd name="T3" fmla="*/ 40 h 257"/>
                <a:gd name="T4" fmla="*/ 33 w 48"/>
                <a:gd name="T5" fmla="*/ 71 h 257"/>
                <a:gd name="T6" fmla="*/ 12 w 48"/>
                <a:gd name="T7" fmla="*/ 110 h 257"/>
                <a:gd name="T8" fmla="*/ 16 w 48"/>
                <a:gd name="T9" fmla="*/ 287 h 257"/>
                <a:gd name="T10" fmla="*/ 12 w 48"/>
                <a:gd name="T11" fmla="*/ 454 h 257"/>
                <a:gd name="T12" fmla="*/ 51 w 48"/>
                <a:gd name="T13" fmla="*/ 627 h 257"/>
                <a:gd name="T14" fmla="*/ 119 w 48"/>
                <a:gd name="T15" fmla="*/ 595 h 257"/>
                <a:gd name="T16" fmla="*/ 47 w 48"/>
                <a:gd name="T17" fmla="*/ 534 h 257"/>
                <a:gd name="T18" fmla="*/ 69 w 48"/>
                <a:gd name="T19" fmla="*/ 467 h 257"/>
                <a:gd name="T20" fmla="*/ 45 w 48"/>
                <a:gd name="T21" fmla="*/ 361 h 257"/>
                <a:gd name="T22" fmla="*/ 57 w 48"/>
                <a:gd name="T23" fmla="*/ 319 h 257"/>
                <a:gd name="T24" fmla="*/ 26 w 48"/>
                <a:gd name="T25" fmla="*/ 261 h 257"/>
                <a:gd name="T26" fmla="*/ 37 w 48"/>
                <a:gd name="T27" fmla="*/ 203 h 257"/>
                <a:gd name="T28" fmla="*/ 35 w 48"/>
                <a:gd name="T29" fmla="*/ 156 h 257"/>
                <a:gd name="T30" fmla="*/ 69 w 48"/>
                <a:gd name="T31" fmla="*/ 100 h 257"/>
                <a:gd name="T32" fmla="*/ 83 w 48"/>
                <a:gd name="T33" fmla="*/ 12 h 2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8" h="257">
                  <a:moveTo>
                    <a:pt x="37" y="0"/>
                  </a:moveTo>
                  <a:cubicBezTo>
                    <a:pt x="29" y="8"/>
                    <a:pt x="16" y="5"/>
                    <a:pt x="12" y="16"/>
                  </a:cubicBezTo>
                  <a:cubicBezTo>
                    <a:pt x="10" y="21"/>
                    <a:pt x="14" y="25"/>
                    <a:pt x="13" y="29"/>
                  </a:cubicBezTo>
                  <a:cubicBezTo>
                    <a:pt x="12" y="36"/>
                    <a:pt x="7" y="39"/>
                    <a:pt x="5" y="45"/>
                  </a:cubicBezTo>
                  <a:cubicBezTo>
                    <a:pt x="0" y="64"/>
                    <a:pt x="6" y="97"/>
                    <a:pt x="7" y="117"/>
                  </a:cubicBezTo>
                  <a:cubicBezTo>
                    <a:pt x="8" y="141"/>
                    <a:pt x="7" y="163"/>
                    <a:pt x="5" y="186"/>
                  </a:cubicBezTo>
                  <a:cubicBezTo>
                    <a:pt x="3" y="211"/>
                    <a:pt x="14" y="234"/>
                    <a:pt x="21" y="257"/>
                  </a:cubicBezTo>
                  <a:cubicBezTo>
                    <a:pt x="24" y="244"/>
                    <a:pt x="34" y="240"/>
                    <a:pt x="48" y="244"/>
                  </a:cubicBezTo>
                  <a:cubicBezTo>
                    <a:pt x="35" y="240"/>
                    <a:pt x="24" y="232"/>
                    <a:pt x="19" y="219"/>
                  </a:cubicBezTo>
                  <a:cubicBezTo>
                    <a:pt x="16" y="211"/>
                    <a:pt x="14" y="192"/>
                    <a:pt x="28" y="192"/>
                  </a:cubicBezTo>
                  <a:cubicBezTo>
                    <a:pt x="14" y="186"/>
                    <a:pt x="14" y="161"/>
                    <a:pt x="18" y="148"/>
                  </a:cubicBezTo>
                  <a:cubicBezTo>
                    <a:pt x="19" y="143"/>
                    <a:pt x="24" y="136"/>
                    <a:pt x="23" y="131"/>
                  </a:cubicBezTo>
                  <a:cubicBezTo>
                    <a:pt x="22" y="124"/>
                    <a:pt x="10" y="119"/>
                    <a:pt x="10" y="107"/>
                  </a:cubicBezTo>
                  <a:cubicBezTo>
                    <a:pt x="9" y="98"/>
                    <a:pt x="14" y="91"/>
                    <a:pt x="15" y="83"/>
                  </a:cubicBezTo>
                  <a:cubicBezTo>
                    <a:pt x="16" y="75"/>
                    <a:pt x="14" y="72"/>
                    <a:pt x="14" y="64"/>
                  </a:cubicBezTo>
                  <a:cubicBezTo>
                    <a:pt x="13" y="54"/>
                    <a:pt x="16" y="41"/>
                    <a:pt x="28" y="41"/>
                  </a:cubicBezTo>
                  <a:cubicBezTo>
                    <a:pt x="12" y="26"/>
                    <a:pt x="26" y="18"/>
                    <a:pt x="33" y="5"/>
                  </a:cubicBezTo>
                </a:path>
              </a:pathLst>
            </a:custGeom>
            <a:solidFill>
              <a:srgbClr val="D8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1" name="Freeform 963">
              <a:extLst>
                <a:ext uri="{FF2B5EF4-FFF2-40B4-BE49-F238E27FC236}">
                  <a16:creationId xmlns:a16="http://schemas.microsoft.com/office/drawing/2014/main" id="{9291BA49-6478-3B06-E286-0348C047C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0" y="3240"/>
              <a:ext cx="78" cy="315"/>
            </a:xfrm>
            <a:custGeom>
              <a:avLst/>
              <a:gdLst>
                <a:gd name="T0" fmla="*/ 0 w 57"/>
                <a:gd name="T1" fmla="*/ 0 h 234"/>
                <a:gd name="T2" fmla="*/ 30 w 57"/>
                <a:gd name="T3" fmla="*/ 288 h 234"/>
                <a:gd name="T4" fmla="*/ 70 w 57"/>
                <a:gd name="T5" fmla="*/ 571 h 234"/>
                <a:gd name="T6" fmla="*/ 146 w 57"/>
                <a:gd name="T7" fmla="*/ 524 h 234"/>
                <a:gd name="T8" fmla="*/ 97 w 57"/>
                <a:gd name="T9" fmla="*/ 459 h 234"/>
                <a:gd name="T10" fmla="*/ 118 w 57"/>
                <a:gd name="T11" fmla="*/ 378 h 234"/>
                <a:gd name="T12" fmla="*/ 75 w 57"/>
                <a:gd name="T13" fmla="*/ 245 h 234"/>
                <a:gd name="T14" fmla="*/ 49 w 57"/>
                <a:gd name="T15" fmla="*/ 195 h 234"/>
                <a:gd name="T16" fmla="*/ 77 w 57"/>
                <a:gd name="T17" fmla="*/ 129 h 234"/>
                <a:gd name="T18" fmla="*/ 21 w 57"/>
                <a:gd name="T19" fmla="*/ 36 h 2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" h="234">
                  <a:moveTo>
                    <a:pt x="0" y="0"/>
                  </a:moveTo>
                  <a:cubicBezTo>
                    <a:pt x="20" y="37"/>
                    <a:pt x="7" y="79"/>
                    <a:pt x="12" y="118"/>
                  </a:cubicBezTo>
                  <a:cubicBezTo>
                    <a:pt x="17" y="156"/>
                    <a:pt x="38" y="196"/>
                    <a:pt x="27" y="234"/>
                  </a:cubicBezTo>
                  <a:cubicBezTo>
                    <a:pt x="30" y="222"/>
                    <a:pt x="44" y="205"/>
                    <a:pt x="57" y="215"/>
                  </a:cubicBezTo>
                  <a:cubicBezTo>
                    <a:pt x="49" y="209"/>
                    <a:pt x="41" y="199"/>
                    <a:pt x="38" y="188"/>
                  </a:cubicBezTo>
                  <a:cubicBezTo>
                    <a:pt x="35" y="174"/>
                    <a:pt x="41" y="167"/>
                    <a:pt x="46" y="155"/>
                  </a:cubicBezTo>
                  <a:cubicBezTo>
                    <a:pt x="24" y="150"/>
                    <a:pt x="14" y="116"/>
                    <a:pt x="29" y="100"/>
                  </a:cubicBezTo>
                  <a:cubicBezTo>
                    <a:pt x="23" y="95"/>
                    <a:pt x="19" y="88"/>
                    <a:pt x="19" y="80"/>
                  </a:cubicBezTo>
                  <a:cubicBezTo>
                    <a:pt x="18" y="70"/>
                    <a:pt x="31" y="61"/>
                    <a:pt x="30" y="53"/>
                  </a:cubicBezTo>
                  <a:cubicBezTo>
                    <a:pt x="29" y="37"/>
                    <a:pt x="4" y="34"/>
                    <a:pt x="8" y="15"/>
                  </a:cubicBezTo>
                </a:path>
              </a:pathLst>
            </a:custGeom>
            <a:solidFill>
              <a:srgbClr val="D8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2" name="Freeform 964">
              <a:extLst>
                <a:ext uri="{FF2B5EF4-FFF2-40B4-BE49-F238E27FC236}">
                  <a16:creationId xmlns:a16="http://schemas.microsoft.com/office/drawing/2014/main" id="{801D7F64-E7E7-CD5C-1446-5004CC3A9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8" y="2836"/>
              <a:ext cx="64" cy="155"/>
            </a:xfrm>
            <a:custGeom>
              <a:avLst/>
              <a:gdLst>
                <a:gd name="T0" fmla="*/ 10 w 47"/>
                <a:gd name="T1" fmla="*/ 7 h 115"/>
                <a:gd name="T2" fmla="*/ 27 w 47"/>
                <a:gd name="T3" fmla="*/ 171 h 115"/>
                <a:gd name="T4" fmla="*/ 48 w 47"/>
                <a:gd name="T5" fmla="*/ 260 h 115"/>
                <a:gd name="T6" fmla="*/ 118 w 47"/>
                <a:gd name="T7" fmla="*/ 275 h 115"/>
                <a:gd name="T8" fmla="*/ 71 w 47"/>
                <a:gd name="T9" fmla="*/ 160 h 115"/>
                <a:gd name="T10" fmla="*/ 19 w 47"/>
                <a:gd name="T11" fmla="*/ 0 h 1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115">
                  <a:moveTo>
                    <a:pt x="4" y="3"/>
                  </a:moveTo>
                  <a:cubicBezTo>
                    <a:pt x="0" y="23"/>
                    <a:pt x="8" y="50"/>
                    <a:pt x="11" y="70"/>
                  </a:cubicBezTo>
                  <a:cubicBezTo>
                    <a:pt x="12" y="78"/>
                    <a:pt x="13" y="101"/>
                    <a:pt x="19" y="106"/>
                  </a:cubicBezTo>
                  <a:cubicBezTo>
                    <a:pt x="26" y="113"/>
                    <a:pt x="39" y="104"/>
                    <a:pt x="47" y="112"/>
                  </a:cubicBezTo>
                  <a:cubicBezTo>
                    <a:pt x="28" y="115"/>
                    <a:pt x="5" y="72"/>
                    <a:pt x="28" y="65"/>
                  </a:cubicBezTo>
                  <a:cubicBezTo>
                    <a:pt x="8" y="53"/>
                    <a:pt x="11" y="20"/>
                    <a:pt x="7" y="0"/>
                  </a:cubicBezTo>
                </a:path>
              </a:pathLst>
            </a:custGeom>
            <a:solidFill>
              <a:srgbClr val="D8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3" name="Freeform 965">
              <a:extLst>
                <a:ext uri="{FF2B5EF4-FFF2-40B4-BE49-F238E27FC236}">
                  <a16:creationId xmlns:a16="http://schemas.microsoft.com/office/drawing/2014/main" id="{892BDCC1-86B1-5CCA-D03E-E7F7ACABD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2511"/>
              <a:ext cx="68" cy="332"/>
            </a:xfrm>
            <a:custGeom>
              <a:avLst/>
              <a:gdLst>
                <a:gd name="T0" fmla="*/ 0 w 50"/>
                <a:gd name="T1" fmla="*/ 0 h 247"/>
                <a:gd name="T2" fmla="*/ 125 w 50"/>
                <a:gd name="T3" fmla="*/ 5 h 247"/>
                <a:gd name="T4" fmla="*/ 50 w 50"/>
                <a:gd name="T5" fmla="*/ 54 h 247"/>
                <a:gd name="T6" fmla="*/ 56 w 50"/>
                <a:gd name="T7" fmla="*/ 126 h 247"/>
                <a:gd name="T8" fmla="*/ 68 w 50"/>
                <a:gd name="T9" fmla="*/ 169 h 247"/>
                <a:gd name="T10" fmla="*/ 61 w 50"/>
                <a:gd name="T11" fmla="*/ 219 h 247"/>
                <a:gd name="T12" fmla="*/ 65 w 50"/>
                <a:gd name="T13" fmla="*/ 599 h 2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247">
                  <a:moveTo>
                    <a:pt x="0" y="0"/>
                  </a:moveTo>
                  <a:cubicBezTo>
                    <a:pt x="17" y="7"/>
                    <a:pt x="33" y="2"/>
                    <a:pt x="50" y="2"/>
                  </a:cubicBezTo>
                  <a:cubicBezTo>
                    <a:pt x="37" y="5"/>
                    <a:pt x="24" y="7"/>
                    <a:pt x="20" y="22"/>
                  </a:cubicBezTo>
                  <a:cubicBezTo>
                    <a:pt x="35" y="31"/>
                    <a:pt x="22" y="40"/>
                    <a:pt x="22" y="52"/>
                  </a:cubicBezTo>
                  <a:cubicBezTo>
                    <a:pt x="22" y="56"/>
                    <a:pt x="26" y="65"/>
                    <a:pt x="27" y="70"/>
                  </a:cubicBezTo>
                  <a:cubicBezTo>
                    <a:pt x="27" y="77"/>
                    <a:pt x="24" y="84"/>
                    <a:pt x="24" y="90"/>
                  </a:cubicBezTo>
                  <a:cubicBezTo>
                    <a:pt x="23" y="116"/>
                    <a:pt x="28" y="222"/>
                    <a:pt x="26" y="24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4" name="Freeform 966">
              <a:extLst>
                <a:ext uri="{FF2B5EF4-FFF2-40B4-BE49-F238E27FC236}">
                  <a16:creationId xmlns:a16="http://schemas.microsoft.com/office/drawing/2014/main" id="{60F17712-EACE-4BE0-6500-3DC816EF7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5" y="2451"/>
              <a:ext cx="149" cy="60"/>
            </a:xfrm>
            <a:custGeom>
              <a:avLst/>
              <a:gdLst>
                <a:gd name="T0" fmla="*/ 0 w 110"/>
                <a:gd name="T1" fmla="*/ 112 h 44"/>
                <a:gd name="T2" fmla="*/ 180 w 110"/>
                <a:gd name="T3" fmla="*/ 46 h 44"/>
                <a:gd name="T4" fmla="*/ 229 w 110"/>
                <a:gd name="T5" fmla="*/ 0 h 44"/>
                <a:gd name="T6" fmla="*/ 274 w 110"/>
                <a:gd name="T7" fmla="*/ 15 h 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0" h="44">
                  <a:moveTo>
                    <a:pt x="0" y="44"/>
                  </a:moveTo>
                  <a:cubicBezTo>
                    <a:pt x="26" y="36"/>
                    <a:pt x="50" y="32"/>
                    <a:pt x="72" y="18"/>
                  </a:cubicBezTo>
                  <a:cubicBezTo>
                    <a:pt x="82" y="12"/>
                    <a:pt x="90" y="17"/>
                    <a:pt x="92" y="0"/>
                  </a:cubicBezTo>
                  <a:cubicBezTo>
                    <a:pt x="97" y="6"/>
                    <a:pt x="103" y="8"/>
                    <a:pt x="110" y="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5" name="Freeform 967">
              <a:extLst>
                <a:ext uri="{FF2B5EF4-FFF2-40B4-BE49-F238E27FC236}">
                  <a16:creationId xmlns:a16="http://schemas.microsoft.com/office/drawing/2014/main" id="{92B69150-66A7-5582-362F-6E83E01BB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1340"/>
              <a:ext cx="852" cy="1146"/>
            </a:xfrm>
            <a:custGeom>
              <a:avLst/>
              <a:gdLst>
                <a:gd name="T0" fmla="*/ 1306 w 628"/>
                <a:gd name="T1" fmla="*/ 903 h 852"/>
                <a:gd name="T2" fmla="*/ 1567 w 628"/>
                <a:gd name="T3" fmla="*/ 675 h 852"/>
                <a:gd name="T4" fmla="*/ 1464 w 628"/>
                <a:gd name="T5" fmla="*/ 369 h 852"/>
                <a:gd name="T6" fmla="*/ 1368 w 628"/>
                <a:gd name="T7" fmla="*/ 198 h 852"/>
                <a:gd name="T8" fmla="*/ 1197 w 628"/>
                <a:gd name="T9" fmla="*/ 98 h 852"/>
                <a:gd name="T10" fmla="*/ 959 w 628"/>
                <a:gd name="T11" fmla="*/ 12 h 852"/>
                <a:gd name="T12" fmla="*/ 768 w 628"/>
                <a:gd name="T13" fmla="*/ 140 h 852"/>
                <a:gd name="T14" fmla="*/ 593 w 628"/>
                <a:gd name="T15" fmla="*/ 0 h 852"/>
                <a:gd name="T16" fmla="*/ 548 w 628"/>
                <a:gd name="T17" fmla="*/ 16 h 852"/>
                <a:gd name="T18" fmla="*/ 365 w 628"/>
                <a:gd name="T19" fmla="*/ 87 h 852"/>
                <a:gd name="T20" fmla="*/ 107 w 628"/>
                <a:gd name="T21" fmla="*/ 321 h 852"/>
                <a:gd name="T22" fmla="*/ 0 w 628"/>
                <a:gd name="T23" fmla="*/ 712 h 852"/>
                <a:gd name="T24" fmla="*/ 239 w 628"/>
                <a:gd name="T25" fmla="*/ 876 h 852"/>
                <a:gd name="T26" fmla="*/ 201 w 628"/>
                <a:gd name="T27" fmla="*/ 1129 h 852"/>
                <a:gd name="T28" fmla="*/ 208 w 628"/>
                <a:gd name="T29" fmla="*/ 1493 h 852"/>
                <a:gd name="T30" fmla="*/ 191 w 628"/>
                <a:gd name="T31" fmla="*/ 1699 h 852"/>
                <a:gd name="T32" fmla="*/ 799 w 628"/>
                <a:gd name="T33" fmla="*/ 2045 h 852"/>
                <a:gd name="T34" fmla="*/ 1175 w 628"/>
                <a:gd name="T35" fmla="*/ 1941 h 852"/>
                <a:gd name="T36" fmla="*/ 1338 w 628"/>
                <a:gd name="T37" fmla="*/ 1789 h 852"/>
                <a:gd name="T38" fmla="*/ 1346 w 628"/>
                <a:gd name="T39" fmla="*/ 1697 h 852"/>
                <a:gd name="T40" fmla="*/ 1338 w 628"/>
                <a:gd name="T41" fmla="*/ 1225 h 852"/>
                <a:gd name="T42" fmla="*/ 1306 w 628"/>
                <a:gd name="T43" fmla="*/ 903 h 85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28" h="852">
                  <a:moveTo>
                    <a:pt x="523" y="371"/>
                  </a:moveTo>
                  <a:cubicBezTo>
                    <a:pt x="554" y="364"/>
                    <a:pt x="628" y="288"/>
                    <a:pt x="627" y="277"/>
                  </a:cubicBezTo>
                  <a:cubicBezTo>
                    <a:pt x="620" y="272"/>
                    <a:pt x="604" y="192"/>
                    <a:pt x="586" y="152"/>
                  </a:cubicBezTo>
                  <a:cubicBezTo>
                    <a:pt x="567" y="112"/>
                    <a:pt x="568" y="104"/>
                    <a:pt x="548" y="81"/>
                  </a:cubicBezTo>
                  <a:cubicBezTo>
                    <a:pt x="528" y="59"/>
                    <a:pt x="506" y="51"/>
                    <a:pt x="479" y="40"/>
                  </a:cubicBezTo>
                  <a:cubicBezTo>
                    <a:pt x="452" y="29"/>
                    <a:pt x="399" y="15"/>
                    <a:pt x="384" y="5"/>
                  </a:cubicBezTo>
                  <a:cubicBezTo>
                    <a:pt x="384" y="5"/>
                    <a:pt x="376" y="57"/>
                    <a:pt x="307" y="57"/>
                  </a:cubicBezTo>
                  <a:cubicBezTo>
                    <a:pt x="238" y="57"/>
                    <a:pt x="242" y="11"/>
                    <a:pt x="237" y="0"/>
                  </a:cubicBezTo>
                  <a:cubicBezTo>
                    <a:pt x="237" y="0"/>
                    <a:pt x="227" y="4"/>
                    <a:pt x="220" y="7"/>
                  </a:cubicBezTo>
                  <a:cubicBezTo>
                    <a:pt x="214" y="9"/>
                    <a:pt x="198" y="15"/>
                    <a:pt x="146" y="36"/>
                  </a:cubicBezTo>
                  <a:cubicBezTo>
                    <a:pt x="94" y="57"/>
                    <a:pt x="71" y="59"/>
                    <a:pt x="43" y="132"/>
                  </a:cubicBezTo>
                  <a:cubicBezTo>
                    <a:pt x="15" y="205"/>
                    <a:pt x="11" y="257"/>
                    <a:pt x="0" y="292"/>
                  </a:cubicBezTo>
                  <a:cubicBezTo>
                    <a:pt x="7" y="307"/>
                    <a:pt x="55" y="344"/>
                    <a:pt x="96" y="360"/>
                  </a:cubicBezTo>
                  <a:cubicBezTo>
                    <a:pt x="90" y="377"/>
                    <a:pt x="84" y="420"/>
                    <a:pt x="80" y="464"/>
                  </a:cubicBezTo>
                  <a:cubicBezTo>
                    <a:pt x="76" y="508"/>
                    <a:pt x="79" y="577"/>
                    <a:pt x="83" y="613"/>
                  </a:cubicBezTo>
                  <a:cubicBezTo>
                    <a:pt x="87" y="649"/>
                    <a:pt x="78" y="663"/>
                    <a:pt x="77" y="698"/>
                  </a:cubicBezTo>
                  <a:cubicBezTo>
                    <a:pt x="76" y="732"/>
                    <a:pt x="216" y="852"/>
                    <a:pt x="320" y="840"/>
                  </a:cubicBezTo>
                  <a:cubicBezTo>
                    <a:pt x="424" y="828"/>
                    <a:pt x="440" y="816"/>
                    <a:pt x="470" y="798"/>
                  </a:cubicBezTo>
                  <a:cubicBezTo>
                    <a:pt x="490" y="782"/>
                    <a:pt x="524" y="759"/>
                    <a:pt x="536" y="735"/>
                  </a:cubicBezTo>
                  <a:cubicBezTo>
                    <a:pt x="540" y="726"/>
                    <a:pt x="539" y="704"/>
                    <a:pt x="539" y="697"/>
                  </a:cubicBezTo>
                  <a:cubicBezTo>
                    <a:pt x="539" y="672"/>
                    <a:pt x="542" y="553"/>
                    <a:pt x="536" y="503"/>
                  </a:cubicBezTo>
                  <a:cubicBezTo>
                    <a:pt x="531" y="452"/>
                    <a:pt x="522" y="376"/>
                    <a:pt x="523" y="371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6" name="Freeform 968">
              <a:extLst>
                <a:ext uri="{FF2B5EF4-FFF2-40B4-BE49-F238E27FC236}">
                  <a16:creationId xmlns:a16="http://schemas.microsoft.com/office/drawing/2014/main" id="{7BE1114A-0C91-2D4F-AA46-F0A6EEBD1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2295"/>
              <a:ext cx="659" cy="1398"/>
            </a:xfrm>
            <a:custGeom>
              <a:avLst/>
              <a:gdLst>
                <a:gd name="T0" fmla="*/ 1029 w 486"/>
                <a:gd name="T1" fmla="*/ 215 h 1038"/>
                <a:gd name="T2" fmla="*/ 656 w 486"/>
                <a:gd name="T3" fmla="*/ 318 h 1038"/>
                <a:gd name="T4" fmla="*/ 61 w 486"/>
                <a:gd name="T5" fmla="*/ 0 h 1038"/>
                <a:gd name="T6" fmla="*/ 62 w 486"/>
                <a:gd name="T7" fmla="*/ 859 h 1038"/>
                <a:gd name="T8" fmla="*/ 119 w 486"/>
                <a:gd name="T9" fmla="*/ 1197 h 1038"/>
                <a:gd name="T10" fmla="*/ 187 w 486"/>
                <a:gd name="T11" fmla="*/ 1515 h 1038"/>
                <a:gd name="T12" fmla="*/ 191 w 486"/>
                <a:gd name="T13" fmla="*/ 1611 h 1038"/>
                <a:gd name="T14" fmla="*/ 202 w 486"/>
                <a:gd name="T15" fmla="*/ 1698 h 1038"/>
                <a:gd name="T16" fmla="*/ 207 w 486"/>
                <a:gd name="T17" fmla="*/ 1741 h 1038"/>
                <a:gd name="T18" fmla="*/ 224 w 486"/>
                <a:gd name="T19" fmla="*/ 1824 h 1038"/>
                <a:gd name="T20" fmla="*/ 222 w 486"/>
                <a:gd name="T21" fmla="*/ 2051 h 1038"/>
                <a:gd name="T22" fmla="*/ 264 w 486"/>
                <a:gd name="T23" fmla="*/ 2275 h 1038"/>
                <a:gd name="T24" fmla="*/ 267 w 486"/>
                <a:gd name="T25" fmla="*/ 2333 h 1038"/>
                <a:gd name="T26" fmla="*/ 264 w 486"/>
                <a:gd name="T27" fmla="*/ 2333 h 1038"/>
                <a:gd name="T28" fmla="*/ 243 w 486"/>
                <a:gd name="T29" fmla="*/ 2392 h 1038"/>
                <a:gd name="T30" fmla="*/ 249 w 486"/>
                <a:gd name="T31" fmla="*/ 2449 h 1038"/>
                <a:gd name="T32" fmla="*/ 273 w 486"/>
                <a:gd name="T33" fmla="*/ 2470 h 1038"/>
                <a:gd name="T34" fmla="*/ 273 w 486"/>
                <a:gd name="T35" fmla="*/ 2479 h 1038"/>
                <a:gd name="T36" fmla="*/ 306 w 486"/>
                <a:gd name="T37" fmla="*/ 2486 h 1038"/>
                <a:gd name="T38" fmla="*/ 471 w 486"/>
                <a:gd name="T39" fmla="*/ 2465 h 1038"/>
                <a:gd name="T40" fmla="*/ 594 w 486"/>
                <a:gd name="T41" fmla="*/ 2485 h 1038"/>
                <a:gd name="T42" fmla="*/ 574 w 486"/>
                <a:gd name="T43" fmla="*/ 2362 h 1038"/>
                <a:gd name="T44" fmla="*/ 598 w 486"/>
                <a:gd name="T45" fmla="*/ 2234 h 1038"/>
                <a:gd name="T46" fmla="*/ 588 w 486"/>
                <a:gd name="T47" fmla="*/ 2098 h 1038"/>
                <a:gd name="T48" fmla="*/ 603 w 486"/>
                <a:gd name="T49" fmla="*/ 1981 h 1038"/>
                <a:gd name="T50" fmla="*/ 609 w 486"/>
                <a:gd name="T51" fmla="*/ 1717 h 1038"/>
                <a:gd name="T52" fmla="*/ 610 w 486"/>
                <a:gd name="T53" fmla="*/ 1344 h 1038"/>
                <a:gd name="T54" fmla="*/ 632 w 486"/>
                <a:gd name="T55" fmla="*/ 985 h 1038"/>
                <a:gd name="T56" fmla="*/ 645 w 486"/>
                <a:gd name="T57" fmla="*/ 1329 h 1038"/>
                <a:gd name="T58" fmla="*/ 639 w 486"/>
                <a:gd name="T59" fmla="*/ 1620 h 1038"/>
                <a:gd name="T60" fmla="*/ 640 w 486"/>
                <a:gd name="T61" fmla="*/ 1803 h 1038"/>
                <a:gd name="T62" fmla="*/ 652 w 486"/>
                <a:gd name="T63" fmla="*/ 1981 h 1038"/>
                <a:gd name="T64" fmla="*/ 650 w 486"/>
                <a:gd name="T65" fmla="*/ 2162 h 1038"/>
                <a:gd name="T66" fmla="*/ 673 w 486"/>
                <a:gd name="T67" fmla="*/ 2362 h 1038"/>
                <a:gd name="T68" fmla="*/ 656 w 486"/>
                <a:gd name="T69" fmla="*/ 2474 h 1038"/>
                <a:gd name="T70" fmla="*/ 678 w 486"/>
                <a:gd name="T71" fmla="*/ 2485 h 1038"/>
                <a:gd name="T72" fmla="*/ 770 w 486"/>
                <a:gd name="T73" fmla="*/ 2453 h 1038"/>
                <a:gd name="T74" fmla="*/ 881 w 486"/>
                <a:gd name="T75" fmla="*/ 2446 h 1038"/>
                <a:gd name="T76" fmla="*/ 918 w 486"/>
                <a:gd name="T77" fmla="*/ 2463 h 1038"/>
                <a:gd name="T78" fmla="*/ 945 w 486"/>
                <a:gd name="T79" fmla="*/ 2485 h 1038"/>
                <a:gd name="T80" fmla="*/ 961 w 486"/>
                <a:gd name="T81" fmla="*/ 2509 h 1038"/>
                <a:gd name="T82" fmla="*/ 986 w 486"/>
                <a:gd name="T83" fmla="*/ 2478 h 1038"/>
                <a:gd name="T84" fmla="*/ 986 w 486"/>
                <a:gd name="T85" fmla="*/ 2428 h 1038"/>
                <a:gd name="T86" fmla="*/ 975 w 486"/>
                <a:gd name="T87" fmla="*/ 2345 h 1038"/>
                <a:gd name="T88" fmla="*/ 993 w 486"/>
                <a:gd name="T89" fmla="*/ 2240 h 1038"/>
                <a:gd name="T90" fmla="*/ 1014 w 486"/>
                <a:gd name="T91" fmla="*/ 2044 h 1038"/>
                <a:gd name="T92" fmla="*/ 1032 w 486"/>
                <a:gd name="T93" fmla="*/ 1888 h 1038"/>
                <a:gd name="T94" fmla="*/ 1035 w 486"/>
                <a:gd name="T95" fmla="*/ 1820 h 1038"/>
                <a:gd name="T96" fmla="*/ 1048 w 486"/>
                <a:gd name="T97" fmla="*/ 1731 h 1038"/>
                <a:gd name="T98" fmla="*/ 1050 w 486"/>
                <a:gd name="T99" fmla="*/ 1706 h 1038"/>
                <a:gd name="T100" fmla="*/ 1050 w 486"/>
                <a:gd name="T101" fmla="*/ 1662 h 1038"/>
                <a:gd name="T102" fmla="*/ 1050 w 486"/>
                <a:gd name="T103" fmla="*/ 1632 h 1038"/>
                <a:gd name="T104" fmla="*/ 1044 w 486"/>
                <a:gd name="T105" fmla="*/ 1585 h 1038"/>
                <a:gd name="T106" fmla="*/ 1050 w 486"/>
                <a:gd name="T107" fmla="*/ 1549 h 1038"/>
                <a:gd name="T108" fmla="*/ 1050 w 486"/>
                <a:gd name="T109" fmla="*/ 1521 h 1038"/>
                <a:gd name="T110" fmla="*/ 1055 w 486"/>
                <a:gd name="T111" fmla="*/ 1411 h 1038"/>
                <a:gd name="T112" fmla="*/ 1172 w 486"/>
                <a:gd name="T113" fmla="*/ 754 h 1038"/>
                <a:gd name="T114" fmla="*/ 1182 w 486"/>
                <a:gd name="T115" fmla="*/ 79 h 1038"/>
                <a:gd name="T116" fmla="*/ 1029 w 486"/>
                <a:gd name="T117" fmla="*/ 215 h 10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86" h="1038">
                  <a:moveTo>
                    <a:pt x="413" y="88"/>
                  </a:moveTo>
                  <a:cubicBezTo>
                    <a:pt x="383" y="106"/>
                    <a:pt x="367" y="118"/>
                    <a:pt x="263" y="130"/>
                  </a:cubicBezTo>
                  <a:cubicBezTo>
                    <a:pt x="169" y="141"/>
                    <a:pt x="46" y="44"/>
                    <a:pt x="24" y="0"/>
                  </a:cubicBezTo>
                  <a:cubicBezTo>
                    <a:pt x="0" y="102"/>
                    <a:pt x="13" y="255"/>
                    <a:pt x="25" y="352"/>
                  </a:cubicBezTo>
                  <a:cubicBezTo>
                    <a:pt x="31" y="399"/>
                    <a:pt x="36" y="444"/>
                    <a:pt x="48" y="490"/>
                  </a:cubicBezTo>
                  <a:cubicBezTo>
                    <a:pt x="59" y="533"/>
                    <a:pt x="46" y="585"/>
                    <a:pt x="75" y="620"/>
                  </a:cubicBezTo>
                  <a:cubicBezTo>
                    <a:pt x="56" y="635"/>
                    <a:pt x="87" y="642"/>
                    <a:pt x="77" y="659"/>
                  </a:cubicBezTo>
                  <a:cubicBezTo>
                    <a:pt x="66" y="677"/>
                    <a:pt x="92" y="684"/>
                    <a:pt x="81" y="695"/>
                  </a:cubicBezTo>
                  <a:cubicBezTo>
                    <a:pt x="87" y="701"/>
                    <a:pt x="80" y="704"/>
                    <a:pt x="83" y="713"/>
                  </a:cubicBezTo>
                  <a:cubicBezTo>
                    <a:pt x="87" y="724"/>
                    <a:pt x="91" y="734"/>
                    <a:pt x="90" y="746"/>
                  </a:cubicBezTo>
                  <a:cubicBezTo>
                    <a:pt x="88" y="768"/>
                    <a:pt x="87" y="818"/>
                    <a:pt x="89" y="840"/>
                  </a:cubicBezTo>
                  <a:cubicBezTo>
                    <a:pt x="94" y="879"/>
                    <a:pt x="104" y="892"/>
                    <a:pt x="106" y="931"/>
                  </a:cubicBezTo>
                  <a:cubicBezTo>
                    <a:pt x="106" y="936"/>
                    <a:pt x="107" y="945"/>
                    <a:pt x="107" y="955"/>
                  </a:cubicBezTo>
                  <a:cubicBezTo>
                    <a:pt x="106" y="955"/>
                    <a:pt x="106" y="955"/>
                    <a:pt x="106" y="955"/>
                  </a:cubicBezTo>
                  <a:cubicBezTo>
                    <a:pt x="105" y="965"/>
                    <a:pt x="102" y="971"/>
                    <a:pt x="97" y="979"/>
                  </a:cubicBezTo>
                  <a:cubicBezTo>
                    <a:pt x="108" y="983"/>
                    <a:pt x="111" y="997"/>
                    <a:pt x="100" y="1002"/>
                  </a:cubicBezTo>
                  <a:cubicBezTo>
                    <a:pt x="106" y="1003"/>
                    <a:pt x="108" y="1007"/>
                    <a:pt x="109" y="1011"/>
                  </a:cubicBezTo>
                  <a:cubicBezTo>
                    <a:pt x="109" y="1013"/>
                    <a:pt x="109" y="1014"/>
                    <a:pt x="109" y="1015"/>
                  </a:cubicBezTo>
                  <a:cubicBezTo>
                    <a:pt x="109" y="1027"/>
                    <a:pt x="123" y="1018"/>
                    <a:pt x="123" y="1018"/>
                  </a:cubicBezTo>
                  <a:cubicBezTo>
                    <a:pt x="123" y="1018"/>
                    <a:pt x="130" y="1005"/>
                    <a:pt x="189" y="1009"/>
                  </a:cubicBezTo>
                  <a:cubicBezTo>
                    <a:pt x="207" y="1010"/>
                    <a:pt x="233" y="1038"/>
                    <a:pt x="238" y="1017"/>
                  </a:cubicBezTo>
                  <a:cubicBezTo>
                    <a:pt x="240" y="1010"/>
                    <a:pt x="230" y="991"/>
                    <a:pt x="230" y="967"/>
                  </a:cubicBezTo>
                  <a:cubicBezTo>
                    <a:pt x="230" y="948"/>
                    <a:pt x="240" y="923"/>
                    <a:pt x="240" y="915"/>
                  </a:cubicBezTo>
                  <a:cubicBezTo>
                    <a:pt x="241" y="894"/>
                    <a:pt x="236" y="878"/>
                    <a:pt x="236" y="859"/>
                  </a:cubicBezTo>
                  <a:cubicBezTo>
                    <a:pt x="236" y="844"/>
                    <a:pt x="242" y="826"/>
                    <a:pt x="242" y="811"/>
                  </a:cubicBezTo>
                  <a:cubicBezTo>
                    <a:pt x="242" y="778"/>
                    <a:pt x="242" y="744"/>
                    <a:pt x="244" y="703"/>
                  </a:cubicBezTo>
                  <a:cubicBezTo>
                    <a:pt x="246" y="660"/>
                    <a:pt x="242" y="593"/>
                    <a:pt x="245" y="550"/>
                  </a:cubicBezTo>
                  <a:cubicBezTo>
                    <a:pt x="247" y="515"/>
                    <a:pt x="253" y="452"/>
                    <a:pt x="254" y="403"/>
                  </a:cubicBezTo>
                  <a:cubicBezTo>
                    <a:pt x="255" y="451"/>
                    <a:pt x="257" y="510"/>
                    <a:pt x="259" y="544"/>
                  </a:cubicBezTo>
                  <a:cubicBezTo>
                    <a:pt x="261" y="586"/>
                    <a:pt x="256" y="619"/>
                    <a:pt x="256" y="663"/>
                  </a:cubicBezTo>
                  <a:cubicBezTo>
                    <a:pt x="256" y="686"/>
                    <a:pt x="257" y="717"/>
                    <a:pt x="257" y="738"/>
                  </a:cubicBezTo>
                  <a:cubicBezTo>
                    <a:pt x="258" y="763"/>
                    <a:pt x="261" y="786"/>
                    <a:pt x="262" y="811"/>
                  </a:cubicBezTo>
                  <a:cubicBezTo>
                    <a:pt x="263" y="832"/>
                    <a:pt x="260" y="864"/>
                    <a:pt x="260" y="885"/>
                  </a:cubicBezTo>
                  <a:cubicBezTo>
                    <a:pt x="260" y="905"/>
                    <a:pt x="271" y="947"/>
                    <a:pt x="270" y="967"/>
                  </a:cubicBezTo>
                  <a:cubicBezTo>
                    <a:pt x="269" y="978"/>
                    <a:pt x="266" y="999"/>
                    <a:pt x="263" y="1013"/>
                  </a:cubicBezTo>
                  <a:cubicBezTo>
                    <a:pt x="262" y="1019"/>
                    <a:pt x="265" y="1020"/>
                    <a:pt x="272" y="1017"/>
                  </a:cubicBezTo>
                  <a:cubicBezTo>
                    <a:pt x="281" y="1011"/>
                    <a:pt x="300" y="1005"/>
                    <a:pt x="309" y="1004"/>
                  </a:cubicBezTo>
                  <a:cubicBezTo>
                    <a:pt x="316" y="1003"/>
                    <a:pt x="347" y="999"/>
                    <a:pt x="353" y="1001"/>
                  </a:cubicBezTo>
                  <a:cubicBezTo>
                    <a:pt x="358" y="1004"/>
                    <a:pt x="363" y="1006"/>
                    <a:pt x="368" y="1008"/>
                  </a:cubicBezTo>
                  <a:cubicBezTo>
                    <a:pt x="375" y="1012"/>
                    <a:pt x="376" y="1015"/>
                    <a:pt x="379" y="1017"/>
                  </a:cubicBezTo>
                  <a:cubicBezTo>
                    <a:pt x="381" y="1020"/>
                    <a:pt x="386" y="1024"/>
                    <a:pt x="386" y="1027"/>
                  </a:cubicBezTo>
                  <a:cubicBezTo>
                    <a:pt x="386" y="1021"/>
                    <a:pt x="389" y="1016"/>
                    <a:pt x="395" y="1014"/>
                  </a:cubicBezTo>
                  <a:cubicBezTo>
                    <a:pt x="391" y="1007"/>
                    <a:pt x="387" y="999"/>
                    <a:pt x="395" y="994"/>
                  </a:cubicBezTo>
                  <a:cubicBezTo>
                    <a:pt x="387" y="982"/>
                    <a:pt x="391" y="972"/>
                    <a:pt x="391" y="960"/>
                  </a:cubicBezTo>
                  <a:cubicBezTo>
                    <a:pt x="393" y="946"/>
                    <a:pt x="395" y="932"/>
                    <a:pt x="398" y="917"/>
                  </a:cubicBezTo>
                  <a:cubicBezTo>
                    <a:pt x="403" y="892"/>
                    <a:pt x="404" y="861"/>
                    <a:pt x="407" y="837"/>
                  </a:cubicBezTo>
                  <a:cubicBezTo>
                    <a:pt x="410" y="817"/>
                    <a:pt x="412" y="795"/>
                    <a:pt x="414" y="773"/>
                  </a:cubicBezTo>
                  <a:cubicBezTo>
                    <a:pt x="416" y="769"/>
                    <a:pt x="413" y="750"/>
                    <a:pt x="415" y="745"/>
                  </a:cubicBezTo>
                  <a:cubicBezTo>
                    <a:pt x="418" y="734"/>
                    <a:pt x="413" y="716"/>
                    <a:pt x="420" y="708"/>
                  </a:cubicBezTo>
                  <a:cubicBezTo>
                    <a:pt x="422" y="706"/>
                    <a:pt x="423" y="700"/>
                    <a:pt x="421" y="699"/>
                  </a:cubicBezTo>
                  <a:cubicBezTo>
                    <a:pt x="416" y="692"/>
                    <a:pt x="418" y="685"/>
                    <a:pt x="421" y="680"/>
                  </a:cubicBezTo>
                  <a:cubicBezTo>
                    <a:pt x="423" y="677"/>
                    <a:pt x="424" y="671"/>
                    <a:pt x="421" y="668"/>
                  </a:cubicBezTo>
                  <a:cubicBezTo>
                    <a:pt x="416" y="662"/>
                    <a:pt x="414" y="655"/>
                    <a:pt x="419" y="649"/>
                  </a:cubicBezTo>
                  <a:cubicBezTo>
                    <a:pt x="422" y="643"/>
                    <a:pt x="422" y="638"/>
                    <a:pt x="421" y="634"/>
                  </a:cubicBezTo>
                  <a:cubicBezTo>
                    <a:pt x="420" y="629"/>
                    <a:pt x="421" y="625"/>
                    <a:pt x="421" y="622"/>
                  </a:cubicBezTo>
                  <a:cubicBezTo>
                    <a:pt x="422" y="605"/>
                    <a:pt x="420" y="595"/>
                    <a:pt x="423" y="578"/>
                  </a:cubicBezTo>
                  <a:cubicBezTo>
                    <a:pt x="440" y="493"/>
                    <a:pt x="463" y="398"/>
                    <a:pt x="470" y="309"/>
                  </a:cubicBezTo>
                  <a:cubicBezTo>
                    <a:pt x="476" y="236"/>
                    <a:pt x="486" y="148"/>
                    <a:pt x="474" y="33"/>
                  </a:cubicBezTo>
                  <a:cubicBezTo>
                    <a:pt x="459" y="54"/>
                    <a:pt x="431" y="74"/>
                    <a:pt x="413" y="8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7" name="Freeform 969">
              <a:extLst>
                <a:ext uri="{FF2B5EF4-FFF2-40B4-BE49-F238E27FC236}">
                  <a16:creationId xmlns:a16="http://schemas.microsoft.com/office/drawing/2014/main" id="{6FFA79E4-64F2-B4A1-0BB4-B971302DA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" y="1834"/>
              <a:ext cx="197" cy="129"/>
            </a:xfrm>
            <a:custGeom>
              <a:avLst/>
              <a:gdLst>
                <a:gd name="T0" fmla="*/ 0 w 145"/>
                <a:gd name="T1" fmla="*/ 232 h 96"/>
                <a:gd name="T2" fmla="*/ 364 w 145"/>
                <a:gd name="T3" fmla="*/ 0 h 9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" h="96">
                  <a:moveTo>
                    <a:pt x="0" y="96"/>
                  </a:moveTo>
                  <a:cubicBezTo>
                    <a:pt x="11" y="40"/>
                    <a:pt x="71" y="2"/>
                    <a:pt x="145" y="0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8" name="Freeform 970">
              <a:extLst>
                <a:ext uri="{FF2B5EF4-FFF2-40B4-BE49-F238E27FC236}">
                  <a16:creationId xmlns:a16="http://schemas.microsoft.com/office/drawing/2014/main" id="{8A5221CF-867E-2485-4F7B-A1742EE2C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1609"/>
              <a:ext cx="19" cy="227"/>
            </a:xfrm>
            <a:custGeom>
              <a:avLst/>
              <a:gdLst>
                <a:gd name="T0" fmla="*/ 1 w 14"/>
                <a:gd name="T1" fmla="*/ 0 h 169"/>
                <a:gd name="T2" fmla="*/ 1 w 14"/>
                <a:gd name="T3" fmla="*/ 172 h 169"/>
                <a:gd name="T4" fmla="*/ 26 w 14"/>
                <a:gd name="T5" fmla="*/ 177 h 169"/>
                <a:gd name="T6" fmla="*/ 5 w 14"/>
                <a:gd name="T7" fmla="*/ 211 h 169"/>
                <a:gd name="T8" fmla="*/ 27 w 14"/>
                <a:gd name="T9" fmla="*/ 220 h 169"/>
                <a:gd name="T10" fmla="*/ 5 w 14"/>
                <a:gd name="T11" fmla="*/ 248 h 169"/>
                <a:gd name="T12" fmla="*/ 33 w 14"/>
                <a:gd name="T13" fmla="*/ 269 h 169"/>
                <a:gd name="T14" fmla="*/ 26 w 14"/>
                <a:gd name="T15" fmla="*/ 410 h 1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169">
                  <a:moveTo>
                    <a:pt x="1" y="0"/>
                  </a:moveTo>
                  <a:cubicBezTo>
                    <a:pt x="6" y="21"/>
                    <a:pt x="14" y="51"/>
                    <a:pt x="1" y="71"/>
                  </a:cubicBezTo>
                  <a:cubicBezTo>
                    <a:pt x="6" y="69"/>
                    <a:pt x="7" y="73"/>
                    <a:pt x="10" y="73"/>
                  </a:cubicBezTo>
                  <a:cubicBezTo>
                    <a:pt x="3" y="80"/>
                    <a:pt x="0" y="77"/>
                    <a:pt x="2" y="87"/>
                  </a:cubicBezTo>
                  <a:cubicBezTo>
                    <a:pt x="6" y="82"/>
                    <a:pt x="8" y="86"/>
                    <a:pt x="11" y="91"/>
                  </a:cubicBezTo>
                  <a:cubicBezTo>
                    <a:pt x="7" y="94"/>
                    <a:pt x="2" y="103"/>
                    <a:pt x="2" y="103"/>
                  </a:cubicBezTo>
                  <a:cubicBezTo>
                    <a:pt x="2" y="103"/>
                    <a:pt x="12" y="99"/>
                    <a:pt x="13" y="111"/>
                  </a:cubicBezTo>
                  <a:cubicBezTo>
                    <a:pt x="13" y="124"/>
                    <a:pt x="10" y="156"/>
                    <a:pt x="10" y="169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99" name="Freeform 971">
              <a:extLst>
                <a:ext uri="{FF2B5EF4-FFF2-40B4-BE49-F238E27FC236}">
                  <a16:creationId xmlns:a16="http://schemas.microsoft.com/office/drawing/2014/main" id="{6A192590-EF72-1985-9898-835CF737A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2" y="1607"/>
              <a:ext cx="29" cy="216"/>
            </a:xfrm>
            <a:custGeom>
              <a:avLst/>
              <a:gdLst>
                <a:gd name="T0" fmla="*/ 28 w 22"/>
                <a:gd name="T1" fmla="*/ 0 h 160"/>
                <a:gd name="T2" fmla="*/ 29 w 22"/>
                <a:gd name="T3" fmla="*/ 182 h 160"/>
                <a:gd name="T4" fmla="*/ 16 w 22"/>
                <a:gd name="T5" fmla="*/ 194 h 160"/>
                <a:gd name="T6" fmla="*/ 38 w 22"/>
                <a:gd name="T7" fmla="*/ 203 h 160"/>
                <a:gd name="T8" fmla="*/ 21 w 22"/>
                <a:gd name="T9" fmla="*/ 217 h 160"/>
                <a:gd name="T10" fmla="*/ 42 w 22"/>
                <a:gd name="T11" fmla="*/ 230 h 160"/>
                <a:gd name="T12" fmla="*/ 20 w 22"/>
                <a:gd name="T13" fmla="*/ 296 h 160"/>
                <a:gd name="T14" fmla="*/ 20 w 22"/>
                <a:gd name="T15" fmla="*/ 394 h 1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160">
                  <a:moveTo>
                    <a:pt x="12" y="0"/>
                  </a:moveTo>
                  <a:cubicBezTo>
                    <a:pt x="1" y="23"/>
                    <a:pt x="9" y="50"/>
                    <a:pt x="13" y="74"/>
                  </a:cubicBezTo>
                  <a:cubicBezTo>
                    <a:pt x="11" y="75"/>
                    <a:pt x="8" y="79"/>
                    <a:pt x="7" y="79"/>
                  </a:cubicBezTo>
                  <a:cubicBezTo>
                    <a:pt x="12" y="78"/>
                    <a:pt x="13" y="78"/>
                    <a:pt x="17" y="82"/>
                  </a:cubicBezTo>
                  <a:cubicBezTo>
                    <a:pt x="13" y="83"/>
                    <a:pt x="12" y="86"/>
                    <a:pt x="9" y="88"/>
                  </a:cubicBezTo>
                  <a:cubicBezTo>
                    <a:pt x="12" y="89"/>
                    <a:pt x="15" y="92"/>
                    <a:pt x="18" y="93"/>
                  </a:cubicBezTo>
                  <a:cubicBezTo>
                    <a:pt x="0" y="103"/>
                    <a:pt x="22" y="114"/>
                    <a:pt x="8" y="120"/>
                  </a:cubicBezTo>
                  <a:cubicBezTo>
                    <a:pt x="13" y="125"/>
                    <a:pt x="11" y="150"/>
                    <a:pt x="8" y="16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0" name="Freeform 972">
              <a:extLst>
                <a:ext uri="{FF2B5EF4-FFF2-40B4-BE49-F238E27FC236}">
                  <a16:creationId xmlns:a16="http://schemas.microsoft.com/office/drawing/2014/main" id="{A3CCED5B-6BE0-9EED-90CA-4C1339A4D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1686"/>
              <a:ext cx="55" cy="59"/>
            </a:xfrm>
            <a:custGeom>
              <a:avLst/>
              <a:gdLst>
                <a:gd name="T0" fmla="*/ 20 w 41"/>
                <a:gd name="T1" fmla="*/ 0 h 44"/>
                <a:gd name="T2" fmla="*/ 97 w 41"/>
                <a:gd name="T3" fmla="*/ 62 h 44"/>
                <a:gd name="T4" fmla="*/ 0 w 41"/>
                <a:gd name="T5" fmla="*/ 54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44">
                  <a:moveTo>
                    <a:pt x="8" y="0"/>
                  </a:moveTo>
                  <a:cubicBezTo>
                    <a:pt x="17" y="6"/>
                    <a:pt x="39" y="12"/>
                    <a:pt x="40" y="25"/>
                  </a:cubicBezTo>
                  <a:cubicBezTo>
                    <a:pt x="41" y="44"/>
                    <a:pt x="10" y="23"/>
                    <a:pt x="0" y="22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1" name="Freeform 973">
              <a:extLst>
                <a:ext uri="{FF2B5EF4-FFF2-40B4-BE49-F238E27FC236}">
                  <a16:creationId xmlns:a16="http://schemas.microsoft.com/office/drawing/2014/main" id="{31CF19E2-7ECE-E7BA-2070-9D5E89A63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742"/>
              <a:ext cx="57" cy="30"/>
            </a:xfrm>
            <a:custGeom>
              <a:avLst/>
              <a:gdLst>
                <a:gd name="T0" fmla="*/ 0 w 42"/>
                <a:gd name="T1" fmla="*/ 0 h 22"/>
                <a:gd name="T2" fmla="*/ 105 w 42"/>
                <a:gd name="T3" fmla="*/ 56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2" h="22">
                  <a:moveTo>
                    <a:pt x="0" y="0"/>
                  </a:moveTo>
                  <a:cubicBezTo>
                    <a:pt x="15" y="5"/>
                    <a:pt x="34" y="7"/>
                    <a:pt x="42" y="22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2" name="Freeform 974">
              <a:extLst>
                <a:ext uri="{FF2B5EF4-FFF2-40B4-BE49-F238E27FC236}">
                  <a16:creationId xmlns:a16="http://schemas.microsoft.com/office/drawing/2014/main" id="{4E47BED1-9240-334E-E776-20A18ECA1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7" y="1646"/>
              <a:ext cx="53" cy="120"/>
            </a:xfrm>
            <a:custGeom>
              <a:avLst/>
              <a:gdLst>
                <a:gd name="T0" fmla="*/ 71 w 39"/>
                <a:gd name="T1" fmla="*/ 0 h 89"/>
                <a:gd name="T2" fmla="*/ 77 w 39"/>
                <a:gd name="T3" fmla="*/ 90 h 89"/>
                <a:gd name="T4" fmla="*/ 0 w 39"/>
                <a:gd name="T5" fmla="*/ 204 h 89"/>
                <a:gd name="T6" fmla="*/ 98 w 39"/>
                <a:gd name="T7" fmla="*/ 138 h 8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" h="89">
                  <a:moveTo>
                    <a:pt x="28" y="0"/>
                  </a:moveTo>
                  <a:cubicBezTo>
                    <a:pt x="26" y="13"/>
                    <a:pt x="37" y="23"/>
                    <a:pt x="31" y="37"/>
                  </a:cubicBezTo>
                  <a:cubicBezTo>
                    <a:pt x="24" y="54"/>
                    <a:pt x="5" y="65"/>
                    <a:pt x="0" y="83"/>
                  </a:cubicBezTo>
                  <a:cubicBezTo>
                    <a:pt x="14" y="89"/>
                    <a:pt x="34" y="68"/>
                    <a:pt x="39" y="56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3" name="Freeform 975">
              <a:extLst>
                <a:ext uri="{FF2B5EF4-FFF2-40B4-BE49-F238E27FC236}">
                  <a16:creationId xmlns:a16="http://schemas.microsoft.com/office/drawing/2014/main" id="{FED73B0C-F599-EFFE-A7C7-B7B7D6C2F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289"/>
              <a:ext cx="130" cy="127"/>
            </a:xfrm>
            <a:custGeom>
              <a:avLst/>
              <a:gdLst>
                <a:gd name="T0" fmla="*/ 0 w 96"/>
                <a:gd name="T1" fmla="*/ 0 h 95"/>
                <a:gd name="T2" fmla="*/ 145 w 96"/>
                <a:gd name="T3" fmla="*/ 160 h 95"/>
                <a:gd name="T4" fmla="*/ 238 w 96"/>
                <a:gd name="T5" fmla="*/ 168 h 9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5">
                  <a:moveTo>
                    <a:pt x="0" y="0"/>
                  </a:moveTo>
                  <a:cubicBezTo>
                    <a:pt x="19" y="27"/>
                    <a:pt x="30" y="48"/>
                    <a:pt x="58" y="67"/>
                  </a:cubicBezTo>
                  <a:cubicBezTo>
                    <a:pt x="68" y="74"/>
                    <a:pt x="93" y="95"/>
                    <a:pt x="96" y="70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4" name="Freeform 976">
              <a:extLst>
                <a:ext uri="{FF2B5EF4-FFF2-40B4-BE49-F238E27FC236}">
                  <a16:creationId xmlns:a16="http://schemas.microsoft.com/office/drawing/2014/main" id="{68ABBB00-6244-D2C6-D246-0B4A5F6C9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4" y="2221"/>
              <a:ext cx="75" cy="175"/>
            </a:xfrm>
            <a:custGeom>
              <a:avLst/>
              <a:gdLst>
                <a:gd name="T0" fmla="*/ 138 w 55"/>
                <a:gd name="T1" fmla="*/ 0 h 130"/>
                <a:gd name="T2" fmla="*/ 86 w 55"/>
                <a:gd name="T3" fmla="*/ 183 h 130"/>
                <a:gd name="T4" fmla="*/ 15 w 55"/>
                <a:gd name="T5" fmla="*/ 295 h 130"/>
                <a:gd name="T6" fmla="*/ 91 w 55"/>
                <a:gd name="T7" fmla="*/ 245 h 1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130">
                  <a:moveTo>
                    <a:pt x="54" y="0"/>
                  </a:moveTo>
                  <a:cubicBezTo>
                    <a:pt x="55" y="27"/>
                    <a:pt x="46" y="51"/>
                    <a:pt x="34" y="75"/>
                  </a:cubicBezTo>
                  <a:cubicBezTo>
                    <a:pt x="28" y="87"/>
                    <a:pt x="0" y="111"/>
                    <a:pt x="6" y="121"/>
                  </a:cubicBezTo>
                  <a:cubicBezTo>
                    <a:pt x="12" y="130"/>
                    <a:pt x="27" y="109"/>
                    <a:pt x="36" y="100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5" name="Freeform 977">
              <a:extLst>
                <a:ext uri="{FF2B5EF4-FFF2-40B4-BE49-F238E27FC236}">
                  <a16:creationId xmlns:a16="http://schemas.microsoft.com/office/drawing/2014/main" id="{7B41B715-6723-50EB-E7FA-BE8AFEA0A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" y="1793"/>
              <a:ext cx="85" cy="135"/>
            </a:xfrm>
            <a:custGeom>
              <a:avLst/>
              <a:gdLst>
                <a:gd name="T0" fmla="*/ 62 w 63"/>
                <a:gd name="T1" fmla="*/ 15 h 100"/>
                <a:gd name="T2" fmla="*/ 155 w 63"/>
                <a:gd name="T3" fmla="*/ 20 h 100"/>
                <a:gd name="T4" fmla="*/ 57 w 63"/>
                <a:gd name="T5" fmla="*/ 93 h 100"/>
                <a:gd name="T6" fmla="*/ 115 w 63"/>
                <a:gd name="T7" fmla="*/ 78 h 100"/>
                <a:gd name="T8" fmla="*/ 51 w 63"/>
                <a:gd name="T9" fmla="*/ 246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100">
                  <a:moveTo>
                    <a:pt x="25" y="6"/>
                  </a:moveTo>
                  <a:cubicBezTo>
                    <a:pt x="37" y="6"/>
                    <a:pt x="54" y="0"/>
                    <a:pt x="63" y="8"/>
                  </a:cubicBezTo>
                  <a:cubicBezTo>
                    <a:pt x="50" y="14"/>
                    <a:pt x="22" y="21"/>
                    <a:pt x="23" y="38"/>
                  </a:cubicBezTo>
                  <a:cubicBezTo>
                    <a:pt x="31" y="37"/>
                    <a:pt x="39" y="33"/>
                    <a:pt x="47" y="32"/>
                  </a:cubicBezTo>
                  <a:cubicBezTo>
                    <a:pt x="56" y="53"/>
                    <a:pt x="0" y="68"/>
                    <a:pt x="21" y="100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6" name="Freeform 978">
              <a:extLst>
                <a:ext uri="{FF2B5EF4-FFF2-40B4-BE49-F238E27FC236}">
                  <a16:creationId xmlns:a16="http://schemas.microsoft.com/office/drawing/2014/main" id="{CC9DAFA4-F884-749E-565C-7A531A1AC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" y="1777"/>
              <a:ext cx="77" cy="159"/>
            </a:xfrm>
            <a:custGeom>
              <a:avLst/>
              <a:gdLst>
                <a:gd name="T0" fmla="*/ 115 w 57"/>
                <a:gd name="T1" fmla="*/ 0 h 118"/>
                <a:gd name="T2" fmla="*/ 113 w 57"/>
                <a:gd name="T3" fmla="*/ 125 h 118"/>
                <a:gd name="T4" fmla="*/ 0 w 57"/>
                <a:gd name="T5" fmla="*/ 155 h 118"/>
                <a:gd name="T6" fmla="*/ 92 w 57"/>
                <a:gd name="T7" fmla="*/ 185 h 118"/>
                <a:gd name="T8" fmla="*/ 140 w 57"/>
                <a:gd name="T9" fmla="*/ 288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118">
                  <a:moveTo>
                    <a:pt x="47" y="0"/>
                  </a:moveTo>
                  <a:cubicBezTo>
                    <a:pt x="51" y="13"/>
                    <a:pt x="57" y="41"/>
                    <a:pt x="46" y="51"/>
                  </a:cubicBezTo>
                  <a:cubicBezTo>
                    <a:pt x="34" y="61"/>
                    <a:pt x="13" y="49"/>
                    <a:pt x="0" y="63"/>
                  </a:cubicBezTo>
                  <a:cubicBezTo>
                    <a:pt x="11" y="77"/>
                    <a:pt x="24" y="68"/>
                    <a:pt x="37" y="76"/>
                  </a:cubicBezTo>
                  <a:cubicBezTo>
                    <a:pt x="50" y="85"/>
                    <a:pt x="53" y="105"/>
                    <a:pt x="57" y="118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7" name="Freeform 979">
              <a:extLst>
                <a:ext uri="{FF2B5EF4-FFF2-40B4-BE49-F238E27FC236}">
                  <a16:creationId xmlns:a16="http://schemas.microsoft.com/office/drawing/2014/main" id="{5DCE7547-A3C0-3422-3F56-360CF86FE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8" y="1737"/>
              <a:ext cx="167" cy="84"/>
            </a:xfrm>
            <a:custGeom>
              <a:avLst/>
              <a:gdLst>
                <a:gd name="T0" fmla="*/ 308 w 123"/>
                <a:gd name="T1" fmla="*/ 0 h 63"/>
                <a:gd name="T2" fmla="*/ 124 w 123"/>
                <a:gd name="T3" fmla="*/ 80 h 63"/>
                <a:gd name="T4" fmla="*/ 278 w 123"/>
                <a:gd name="T5" fmla="*/ 12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" h="63">
                  <a:moveTo>
                    <a:pt x="123" y="0"/>
                  </a:moveTo>
                  <a:cubicBezTo>
                    <a:pt x="112" y="25"/>
                    <a:pt x="70" y="22"/>
                    <a:pt x="49" y="34"/>
                  </a:cubicBezTo>
                  <a:cubicBezTo>
                    <a:pt x="0" y="63"/>
                    <a:pt x="97" y="53"/>
                    <a:pt x="111" y="52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8" name="Freeform 980">
              <a:extLst>
                <a:ext uri="{FF2B5EF4-FFF2-40B4-BE49-F238E27FC236}">
                  <a16:creationId xmlns:a16="http://schemas.microsoft.com/office/drawing/2014/main" id="{2F6A3E43-98C4-740C-F83A-1E3E13F41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" y="1758"/>
              <a:ext cx="107" cy="49"/>
            </a:xfrm>
            <a:custGeom>
              <a:avLst/>
              <a:gdLst>
                <a:gd name="T0" fmla="*/ 0 w 79"/>
                <a:gd name="T1" fmla="*/ 0 h 36"/>
                <a:gd name="T2" fmla="*/ 164 w 79"/>
                <a:gd name="T3" fmla="*/ 61 h 36"/>
                <a:gd name="T4" fmla="*/ 26 w 79"/>
                <a:gd name="T5" fmla="*/ 65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" h="36">
                  <a:moveTo>
                    <a:pt x="0" y="0"/>
                  </a:moveTo>
                  <a:cubicBezTo>
                    <a:pt x="8" y="5"/>
                    <a:pt x="79" y="10"/>
                    <a:pt x="66" y="24"/>
                  </a:cubicBezTo>
                  <a:cubicBezTo>
                    <a:pt x="56" y="36"/>
                    <a:pt x="27" y="17"/>
                    <a:pt x="10" y="26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09" name="Freeform 981">
              <a:extLst>
                <a:ext uri="{FF2B5EF4-FFF2-40B4-BE49-F238E27FC236}">
                  <a16:creationId xmlns:a16="http://schemas.microsoft.com/office/drawing/2014/main" id="{CB74ABEA-CD57-3CB9-9570-E88D481C1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1766"/>
              <a:ext cx="46" cy="37"/>
            </a:xfrm>
            <a:custGeom>
              <a:avLst/>
              <a:gdLst>
                <a:gd name="T0" fmla="*/ 84 w 34"/>
                <a:gd name="T1" fmla="*/ 0 h 27"/>
                <a:gd name="T2" fmla="*/ 0 w 34"/>
                <a:gd name="T3" fmla="*/ 34 h 27"/>
                <a:gd name="T4" fmla="*/ 74 w 34"/>
                <a:gd name="T5" fmla="*/ 36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27">
                  <a:moveTo>
                    <a:pt x="34" y="0"/>
                  </a:moveTo>
                  <a:cubicBezTo>
                    <a:pt x="24" y="9"/>
                    <a:pt x="11" y="7"/>
                    <a:pt x="0" y="13"/>
                  </a:cubicBezTo>
                  <a:cubicBezTo>
                    <a:pt x="3" y="27"/>
                    <a:pt x="21" y="19"/>
                    <a:pt x="30" y="14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0" name="Freeform 982">
              <a:extLst>
                <a:ext uri="{FF2B5EF4-FFF2-40B4-BE49-F238E27FC236}">
                  <a16:creationId xmlns:a16="http://schemas.microsoft.com/office/drawing/2014/main" id="{3B349E93-4526-AA9B-7D6E-B7AF0E818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" y="1373"/>
              <a:ext cx="125" cy="73"/>
            </a:xfrm>
            <a:custGeom>
              <a:avLst/>
              <a:gdLst>
                <a:gd name="T0" fmla="*/ 0 w 92"/>
                <a:gd name="T1" fmla="*/ 0 h 54"/>
                <a:gd name="T2" fmla="*/ 231 w 92"/>
                <a:gd name="T3" fmla="*/ 128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2" h="54">
                  <a:moveTo>
                    <a:pt x="0" y="0"/>
                  </a:moveTo>
                  <a:cubicBezTo>
                    <a:pt x="0" y="39"/>
                    <a:pt x="63" y="54"/>
                    <a:pt x="92" y="52"/>
                  </a:cubicBezTo>
                </a:path>
              </a:pathLst>
            </a:custGeom>
            <a:noFill/>
            <a:ln w="4763" cap="flat">
              <a:solidFill>
                <a:srgbClr val="FEE6D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1" name="Freeform 983">
              <a:extLst>
                <a:ext uri="{FF2B5EF4-FFF2-40B4-BE49-F238E27FC236}">
                  <a16:creationId xmlns:a16="http://schemas.microsoft.com/office/drawing/2014/main" id="{8C2E4265-5243-FDD4-95E3-6B94EF92C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3007"/>
              <a:ext cx="83" cy="62"/>
            </a:xfrm>
            <a:custGeom>
              <a:avLst/>
              <a:gdLst>
                <a:gd name="T0" fmla="*/ 0 w 61"/>
                <a:gd name="T1" fmla="*/ 0 h 46"/>
                <a:gd name="T2" fmla="*/ 135 w 61"/>
                <a:gd name="T3" fmla="*/ 63 h 46"/>
                <a:gd name="T4" fmla="*/ 15 w 61"/>
                <a:gd name="T5" fmla="*/ 69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" h="46">
                  <a:moveTo>
                    <a:pt x="0" y="0"/>
                  </a:moveTo>
                  <a:cubicBezTo>
                    <a:pt x="13" y="20"/>
                    <a:pt x="41" y="11"/>
                    <a:pt x="54" y="26"/>
                  </a:cubicBezTo>
                  <a:cubicBezTo>
                    <a:pt x="61" y="46"/>
                    <a:pt x="20" y="28"/>
                    <a:pt x="6" y="28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2" name="Freeform 984">
              <a:extLst>
                <a:ext uri="{FF2B5EF4-FFF2-40B4-BE49-F238E27FC236}">
                  <a16:creationId xmlns:a16="http://schemas.microsoft.com/office/drawing/2014/main" id="{114868E7-71C9-C5F7-F9D8-42A842109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3061"/>
              <a:ext cx="51" cy="261"/>
            </a:xfrm>
            <a:custGeom>
              <a:avLst/>
              <a:gdLst>
                <a:gd name="T0" fmla="*/ 78 w 38"/>
                <a:gd name="T1" fmla="*/ 0 h 194"/>
                <a:gd name="T2" fmla="*/ 91 w 38"/>
                <a:gd name="T3" fmla="*/ 121 h 194"/>
                <a:gd name="T4" fmla="*/ 0 w 38"/>
                <a:gd name="T5" fmla="*/ 199 h 194"/>
                <a:gd name="T6" fmla="*/ 90 w 38"/>
                <a:gd name="T7" fmla="*/ 210 h 194"/>
                <a:gd name="T8" fmla="*/ 5 w 38"/>
                <a:gd name="T9" fmla="*/ 277 h 194"/>
                <a:gd name="T10" fmla="*/ 83 w 38"/>
                <a:gd name="T11" fmla="*/ 334 h 194"/>
                <a:gd name="T12" fmla="*/ 68 w 38"/>
                <a:gd name="T13" fmla="*/ 410 h 194"/>
                <a:gd name="T14" fmla="*/ 72 w 38"/>
                <a:gd name="T15" fmla="*/ 472 h 1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194">
                  <a:moveTo>
                    <a:pt x="32" y="0"/>
                  </a:moveTo>
                  <a:cubicBezTo>
                    <a:pt x="30" y="18"/>
                    <a:pt x="37" y="34"/>
                    <a:pt x="38" y="50"/>
                  </a:cubicBezTo>
                  <a:cubicBezTo>
                    <a:pt x="38" y="88"/>
                    <a:pt x="13" y="59"/>
                    <a:pt x="0" y="82"/>
                  </a:cubicBezTo>
                  <a:cubicBezTo>
                    <a:pt x="0" y="91"/>
                    <a:pt x="29" y="78"/>
                    <a:pt x="37" y="86"/>
                  </a:cubicBezTo>
                  <a:cubicBezTo>
                    <a:pt x="34" y="97"/>
                    <a:pt x="2" y="100"/>
                    <a:pt x="2" y="114"/>
                  </a:cubicBezTo>
                  <a:cubicBezTo>
                    <a:pt x="3" y="122"/>
                    <a:pt x="38" y="105"/>
                    <a:pt x="34" y="137"/>
                  </a:cubicBezTo>
                  <a:cubicBezTo>
                    <a:pt x="32" y="148"/>
                    <a:pt x="29" y="157"/>
                    <a:pt x="28" y="169"/>
                  </a:cubicBezTo>
                  <a:cubicBezTo>
                    <a:pt x="28" y="178"/>
                    <a:pt x="33" y="184"/>
                    <a:pt x="30" y="194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3" name="Freeform 985">
              <a:extLst>
                <a:ext uri="{FF2B5EF4-FFF2-40B4-BE49-F238E27FC236}">
                  <a16:creationId xmlns:a16="http://schemas.microsoft.com/office/drawing/2014/main" id="{FC8C85C5-63A8-E81F-05F4-8A2C88C2A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" y="3088"/>
              <a:ext cx="80" cy="132"/>
            </a:xfrm>
            <a:custGeom>
              <a:avLst/>
              <a:gdLst>
                <a:gd name="T0" fmla="*/ 61 w 59"/>
                <a:gd name="T1" fmla="*/ 0 h 98"/>
                <a:gd name="T2" fmla="*/ 64 w 59"/>
                <a:gd name="T3" fmla="*/ 104 h 98"/>
                <a:gd name="T4" fmla="*/ 130 w 59"/>
                <a:gd name="T5" fmla="*/ 143 h 98"/>
                <a:gd name="T6" fmla="*/ 50 w 59"/>
                <a:gd name="T7" fmla="*/ 240 h 9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98">
                  <a:moveTo>
                    <a:pt x="24" y="0"/>
                  </a:moveTo>
                  <a:cubicBezTo>
                    <a:pt x="27" y="13"/>
                    <a:pt x="19" y="31"/>
                    <a:pt x="26" y="42"/>
                  </a:cubicBezTo>
                  <a:cubicBezTo>
                    <a:pt x="30" y="48"/>
                    <a:pt x="48" y="44"/>
                    <a:pt x="52" y="59"/>
                  </a:cubicBezTo>
                  <a:cubicBezTo>
                    <a:pt x="59" y="88"/>
                    <a:pt x="0" y="74"/>
                    <a:pt x="20" y="98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4" name="Freeform 986">
              <a:extLst>
                <a:ext uri="{FF2B5EF4-FFF2-40B4-BE49-F238E27FC236}">
                  <a16:creationId xmlns:a16="http://schemas.microsoft.com/office/drawing/2014/main" id="{C6CFE369-6605-27FF-9D46-723B86310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3107"/>
              <a:ext cx="58" cy="73"/>
            </a:xfrm>
            <a:custGeom>
              <a:avLst/>
              <a:gdLst>
                <a:gd name="T0" fmla="*/ 100 w 43"/>
                <a:gd name="T1" fmla="*/ 0 h 54"/>
                <a:gd name="T2" fmla="*/ 93 w 43"/>
                <a:gd name="T3" fmla="*/ 69 h 54"/>
                <a:gd name="T4" fmla="*/ 40 w 43"/>
                <a:gd name="T5" fmla="*/ 124 h 54"/>
                <a:gd name="T6" fmla="*/ 96 w 43"/>
                <a:gd name="T7" fmla="*/ 134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54">
                  <a:moveTo>
                    <a:pt x="41" y="0"/>
                  </a:moveTo>
                  <a:cubicBezTo>
                    <a:pt x="41" y="9"/>
                    <a:pt x="43" y="21"/>
                    <a:pt x="38" y="28"/>
                  </a:cubicBezTo>
                  <a:cubicBezTo>
                    <a:pt x="33" y="37"/>
                    <a:pt x="0" y="37"/>
                    <a:pt x="16" y="50"/>
                  </a:cubicBezTo>
                  <a:cubicBezTo>
                    <a:pt x="25" y="54"/>
                    <a:pt x="34" y="49"/>
                    <a:pt x="39" y="54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5" name="Freeform 987">
              <a:extLst>
                <a:ext uri="{FF2B5EF4-FFF2-40B4-BE49-F238E27FC236}">
                  <a16:creationId xmlns:a16="http://schemas.microsoft.com/office/drawing/2014/main" id="{C0780B37-B915-C6ED-5978-C036A2D63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3193"/>
              <a:ext cx="76" cy="30"/>
            </a:xfrm>
            <a:custGeom>
              <a:avLst/>
              <a:gdLst>
                <a:gd name="T0" fmla="*/ 140 w 56"/>
                <a:gd name="T1" fmla="*/ 10 h 22"/>
                <a:gd name="T2" fmla="*/ 10 w 56"/>
                <a:gd name="T3" fmla="*/ 35 h 22"/>
                <a:gd name="T4" fmla="*/ 119 w 56"/>
                <a:gd name="T5" fmla="*/ 56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22">
                  <a:moveTo>
                    <a:pt x="56" y="4"/>
                  </a:moveTo>
                  <a:cubicBezTo>
                    <a:pt x="39" y="0"/>
                    <a:pt x="10" y="1"/>
                    <a:pt x="4" y="14"/>
                  </a:cubicBezTo>
                  <a:cubicBezTo>
                    <a:pt x="0" y="22"/>
                    <a:pt x="34" y="22"/>
                    <a:pt x="48" y="22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6" name="Freeform 988">
              <a:extLst>
                <a:ext uri="{FF2B5EF4-FFF2-40B4-BE49-F238E27FC236}">
                  <a16:creationId xmlns:a16="http://schemas.microsoft.com/office/drawing/2014/main" id="{A19DB956-5CBF-06FE-9D35-5F3B51494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563"/>
              <a:ext cx="106" cy="60"/>
            </a:xfrm>
            <a:custGeom>
              <a:avLst/>
              <a:gdLst>
                <a:gd name="T0" fmla="*/ 0 w 78"/>
                <a:gd name="T1" fmla="*/ 22 h 44"/>
                <a:gd name="T2" fmla="*/ 177 w 78"/>
                <a:gd name="T3" fmla="*/ 78 h 44"/>
                <a:gd name="T4" fmla="*/ 91 w 78"/>
                <a:gd name="T5" fmla="*/ 75 h 44"/>
                <a:gd name="T6" fmla="*/ 5 w 78"/>
                <a:gd name="T7" fmla="*/ 98 h 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" h="44">
                  <a:moveTo>
                    <a:pt x="0" y="9"/>
                  </a:moveTo>
                  <a:cubicBezTo>
                    <a:pt x="39" y="0"/>
                    <a:pt x="78" y="19"/>
                    <a:pt x="71" y="31"/>
                  </a:cubicBezTo>
                  <a:cubicBezTo>
                    <a:pt x="65" y="44"/>
                    <a:pt x="48" y="30"/>
                    <a:pt x="36" y="29"/>
                  </a:cubicBezTo>
                  <a:cubicBezTo>
                    <a:pt x="24" y="29"/>
                    <a:pt x="13" y="35"/>
                    <a:pt x="2" y="39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7" name="Freeform 989">
              <a:extLst>
                <a:ext uri="{FF2B5EF4-FFF2-40B4-BE49-F238E27FC236}">
                  <a16:creationId xmlns:a16="http://schemas.microsoft.com/office/drawing/2014/main" id="{E660F639-7878-3534-0941-99B9FB13E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8" y="3589"/>
              <a:ext cx="119" cy="60"/>
            </a:xfrm>
            <a:custGeom>
              <a:avLst/>
              <a:gdLst>
                <a:gd name="T0" fmla="*/ 162 w 88"/>
                <a:gd name="T1" fmla="*/ 0 h 45"/>
                <a:gd name="T2" fmla="*/ 22 w 88"/>
                <a:gd name="T3" fmla="*/ 76 h 45"/>
                <a:gd name="T4" fmla="*/ 119 w 88"/>
                <a:gd name="T5" fmla="*/ 63 h 45"/>
                <a:gd name="T6" fmla="*/ 218 w 88"/>
                <a:gd name="T7" fmla="*/ 91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8" h="45">
                  <a:moveTo>
                    <a:pt x="66" y="0"/>
                  </a:moveTo>
                  <a:cubicBezTo>
                    <a:pt x="57" y="6"/>
                    <a:pt x="0" y="11"/>
                    <a:pt x="9" y="32"/>
                  </a:cubicBezTo>
                  <a:cubicBezTo>
                    <a:pt x="15" y="45"/>
                    <a:pt x="40" y="27"/>
                    <a:pt x="48" y="26"/>
                  </a:cubicBezTo>
                  <a:cubicBezTo>
                    <a:pt x="65" y="25"/>
                    <a:pt x="72" y="35"/>
                    <a:pt x="88" y="38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8" name="Freeform 990">
              <a:extLst>
                <a:ext uri="{FF2B5EF4-FFF2-40B4-BE49-F238E27FC236}">
                  <a16:creationId xmlns:a16="http://schemas.microsoft.com/office/drawing/2014/main" id="{BF42FF6D-B54F-EF45-BC65-819B4931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8" y="3585"/>
              <a:ext cx="44" cy="23"/>
            </a:xfrm>
            <a:custGeom>
              <a:avLst/>
              <a:gdLst>
                <a:gd name="T0" fmla="*/ 84 w 32"/>
                <a:gd name="T1" fmla="*/ 16 h 17"/>
                <a:gd name="T2" fmla="*/ 41 w 32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17">
                  <a:moveTo>
                    <a:pt x="32" y="7"/>
                  </a:moveTo>
                  <a:cubicBezTo>
                    <a:pt x="22" y="12"/>
                    <a:pt x="0" y="17"/>
                    <a:pt x="16" y="0"/>
                  </a:cubicBezTo>
                </a:path>
              </a:pathLst>
            </a:custGeom>
            <a:noFill/>
            <a:ln w="4763" cap="flat">
              <a:solidFill>
                <a:srgbClr val="F2F9F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19" name="Freeform 991">
              <a:extLst>
                <a:ext uri="{FF2B5EF4-FFF2-40B4-BE49-F238E27FC236}">
                  <a16:creationId xmlns:a16="http://schemas.microsoft.com/office/drawing/2014/main" id="{6681C95B-36F7-2287-F970-0D59C4EB9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" y="1418"/>
              <a:ext cx="31" cy="41"/>
            </a:xfrm>
            <a:custGeom>
              <a:avLst/>
              <a:gdLst>
                <a:gd name="T0" fmla="*/ 32 w 23"/>
                <a:gd name="T1" fmla="*/ 63 h 31"/>
                <a:gd name="T2" fmla="*/ 1 w 23"/>
                <a:gd name="T3" fmla="*/ 71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31">
                  <a:moveTo>
                    <a:pt x="13" y="27"/>
                  </a:moveTo>
                  <a:cubicBezTo>
                    <a:pt x="23" y="0"/>
                    <a:pt x="0" y="9"/>
                    <a:pt x="1" y="31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0" name="Freeform 992">
              <a:extLst>
                <a:ext uri="{FF2B5EF4-FFF2-40B4-BE49-F238E27FC236}">
                  <a16:creationId xmlns:a16="http://schemas.microsoft.com/office/drawing/2014/main" id="{BD86D69D-0094-6B7E-BE32-F862C9627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1373"/>
              <a:ext cx="25" cy="30"/>
            </a:xfrm>
            <a:custGeom>
              <a:avLst/>
              <a:gdLst>
                <a:gd name="T0" fmla="*/ 5 w 19"/>
                <a:gd name="T1" fmla="*/ 14 h 22"/>
                <a:gd name="T2" fmla="*/ 1 w 19"/>
                <a:gd name="T3" fmla="*/ 14 h 22"/>
                <a:gd name="T4" fmla="*/ 28 w 19"/>
                <a:gd name="T5" fmla="*/ 0 h 22"/>
                <a:gd name="T6" fmla="*/ 12 w 19"/>
                <a:gd name="T7" fmla="*/ 30 h 22"/>
                <a:gd name="T8" fmla="*/ 38 w 19"/>
                <a:gd name="T9" fmla="*/ 22 h 22"/>
                <a:gd name="T10" fmla="*/ 16 w 19"/>
                <a:gd name="T11" fmla="*/ 56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22">
                  <a:moveTo>
                    <a:pt x="2" y="5"/>
                  </a:moveTo>
                  <a:cubicBezTo>
                    <a:pt x="0" y="6"/>
                    <a:pt x="0" y="6"/>
                    <a:pt x="1" y="5"/>
                  </a:cubicBezTo>
                  <a:cubicBezTo>
                    <a:pt x="5" y="3"/>
                    <a:pt x="8" y="0"/>
                    <a:pt x="12" y="0"/>
                  </a:cubicBezTo>
                  <a:cubicBezTo>
                    <a:pt x="14" y="5"/>
                    <a:pt x="8" y="9"/>
                    <a:pt x="5" y="12"/>
                  </a:cubicBezTo>
                  <a:cubicBezTo>
                    <a:pt x="8" y="11"/>
                    <a:pt x="14" y="5"/>
                    <a:pt x="17" y="9"/>
                  </a:cubicBezTo>
                  <a:cubicBezTo>
                    <a:pt x="19" y="12"/>
                    <a:pt x="9" y="20"/>
                    <a:pt x="7" y="22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1" name="Freeform 993">
              <a:extLst>
                <a:ext uri="{FF2B5EF4-FFF2-40B4-BE49-F238E27FC236}">
                  <a16:creationId xmlns:a16="http://schemas.microsoft.com/office/drawing/2014/main" id="{D84CCD19-6196-3BAB-7E9E-5FA0922B1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3" y="1733"/>
              <a:ext cx="37" cy="37"/>
            </a:xfrm>
            <a:custGeom>
              <a:avLst/>
              <a:gdLst>
                <a:gd name="T0" fmla="*/ 63 w 28"/>
                <a:gd name="T1" fmla="*/ 26 h 28"/>
                <a:gd name="T2" fmla="*/ 42 w 28"/>
                <a:gd name="T3" fmla="*/ 1 h 28"/>
                <a:gd name="T4" fmla="*/ 63 w 28"/>
                <a:gd name="T5" fmla="*/ 38 h 28"/>
                <a:gd name="T6" fmla="*/ 7 w 28"/>
                <a:gd name="T7" fmla="*/ 20 h 28"/>
                <a:gd name="T8" fmla="*/ 29 w 28"/>
                <a:gd name="T9" fmla="*/ 65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28">
                  <a:moveTo>
                    <a:pt x="27" y="11"/>
                  </a:moveTo>
                  <a:cubicBezTo>
                    <a:pt x="28" y="7"/>
                    <a:pt x="23" y="0"/>
                    <a:pt x="18" y="1"/>
                  </a:cubicBezTo>
                  <a:cubicBezTo>
                    <a:pt x="15" y="7"/>
                    <a:pt x="26" y="11"/>
                    <a:pt x="27" y="17"/>
                  </a:cubicBezTo>
                  <a:cubicBezTo>
                    <a:pt x="19" y="22"/>
                    <a:pt x="11" y="10"/>
                    <a:pt x="3" y="8"/>
                  </a:cubicBezTo>
                  <a:cubicBezTo>
                    <a:pt x="0" y="15"/>
                    <a:pt x="10" y="23"/>
                    <a:pt x="13" y="28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2" name="Freeform 994">
              <a:extLst>
                <a:ext uri="{FF2B5EF4-FFF2-40B4-BE49-F238E27FC236}">
                  <a16:creationId xmlns:a16="http://schemas.microsoft.com/office/drawing/2014/main" id="{ECDA81C5-2538-7DE5-4679-E87DA382C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753"/>
              <a:ext cx="43" cy="24"/>
            </a:xfrm>
            <a:custGeom>
              <a:avLst/>
              <a:gdLst>
                <a:gd name="T0" fmla="*/ 9 w 32"/>
                <a:gd name="T1" fmla="*/ 27 h 18"/>
                <a:gd name="T2" fmla="*/ 0 w 32"/>
                <a:gd name="T3" fmla="*/ 28 h 18"/>
                <a:gd name="T4" fmla="*/ 20 w 32"/>
                <a:gd name="T5" fmla="*/ 0 h 18"/>
                <a:gd name="T6" fmla="*/ 15 w 32"/>
                <a:gd name="T7" fmla="*/ 31 h 18"/>
                <a:gd name="T8" fmla="*/ 35 w 32"/>
                <a:gd name="T9" fmla="*/ 9 h 18"/>
                <a:gd name="T10" fmla="*/ 40 w 32"/>
                <a:gd name="T11" fmla="*/ 28 h 18"/>
                <a:gd name="T12" fmla="*/ 69 w 32"/>
                <a:gd name="T13" fmla="*/ 7 h 18"/>
                <a:gd name="T14" fmla="*/ 78 w 32"/>
                <a:gd name="T15" fmla="*/ 43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2" h="18">
                  <a:moveTo>
                    <a:pt x="4" y="11"/>
                  </a:moveTo>
                  <a:cubicBezTo>
                    <a:pt x="2" y="12"/>
                    <a:pt x="1" y="12"/>
                    <a:pt x="0" y="12"/>
                  </a:cubicBezTo>
                  <a:cubicBezTo>
                    <a:pt x="1" y="8"/>
                    <a:pt x="5" y="4"/>
                    <a:pt x="8" y="0"/>
                  </a:cubicBezTo>
                  <a:cubicBezTo>
                    <a:pt x="10" y="4"/>
                    <a:pt x="6" y="9"/>
                    <a:pt x="6" y="13"/>
                  </a:cubicBezTo>
                  <a:cubicBezTo>
                    <a:pt x="10" y="12"/>
                    <a:pt x="13" y="8"/>
                    <a:pt x="14" y="4"/>
                  </a:cubicBezTo>
                  <a:cubicBezTo>
                    <a:pt x="15" y="7"/>
                    <a:pt x="15" y="10"/>
                    <a:pt x="16" y="12"/>
                  </a:cubicBezTo>
                  <a:cubicBezTo>
                    <a:pt x="21" y="11"/>
                    <a:pt x="25" y="7"/>
                    <a:pt x="28" y="3"/>
                  </a:cubicBezTo>
                  <a:cubicBezTo>
                    <a:pt x="30" y="8"/>
                    <a:pt x="28" y="14"/>
                    <a:pt x="32" y="18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3" name="Freeform 995">
              <a:extLst>
                <a:ext uri="{FF2B5EF4-FFF2-40B4-BE49-F238E27FC236}">
                  <a16:creationId xmlns:a16="http://schemas.microsoft.com/office/drawing/2014/main" id="{4C643C17-5593-1E0F-292C-F4FFE057A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1778"/>
              <a:ext cx="35" cy="37"/>
            </a:xfrm>
            <a:custGeom>
              <a:avLst/>
              <a:gdLst>
                <a:gd name="T0" fmla="*/ 0 w 26"/>
                <a:gd name="T1" fmla="*/ 19 h 27"/>
                <a:gd name="T2" fmla="*/ 12 w 26"/>
                <a:gd name="T3" fmla="*/ 64 h 27"/>
                <a:gd name="T4" fmla="*/ 22 w 26"/>
                <a:gd name="T5" fmla="*/ 19 h 27"/>
                <a:gd name="T6" fmla="*/ 54 w 26"/>
                <a:gd name="T7" fmla="*/ 0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27">
                  <a:moveTo>
                    <a:pt x="0" y="7"/>
                  </a:moveTo>
                  <a:cubicBezTo>
                    <a:pt x="0" y="11"/>
                    <a:pt x="0" y="24"/>
                    <a:pt x="5" y="25"/>
                  </a:cubicBezTo>
                  <a:cubicBezTo>
                    <a:pt x="12" y="27"/>
                    <a:pt x="10" y="10"/>
                    <a:pt x="9" y="7"/>
                  </a:cubicBezTo>
                  <a:cubicBezTo>
                    <a:pt x="9" y="24"/>
                    <a:pt x="26" y="15"/>
                    <a:pt x="22" y="0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4" name="Freeform 996">
              <a:extLst>
                <a:ext uri="{FF2B5EF4-FFF2-40B4-BE49-F238E27FC236}">
                  <a16:creationId xmlns:a16="http://schemas.microsoft.com/office/drawing/2014/main" id="{DC4B715A-E962-A2EC-B0B7-340DE9BF8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607"/>
              <a:ext cx="22" cy="26"/>
            </a:xfrm>
            <a:custGeom>
              <a:avLst/>
              <a:gdLst>
                <a:gd name="T0" fmla="*/ 41 w 16"/>
                <a:gd name="T1" fmla="*/ 0 h 19"/>
                <a:gd name="T2" fmla="*/ 8 w 16"/>
                <a:gd name="T3" fmla="*/ 10 h 19"/>
                <a:gd name="T4" fmla="*/ 40 w 16"/>
                <a:gd name="T5" fmla="*/ 19 h 19"/>
                <a:gd name="T6" fmla="*/ 0 w 16"/>
                <a:gd name="T7" fmla="*/ 49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19">
                  <a:moveTo>
                    <a:pt x="16" y="0"/>
                  </a:moveTo>
                  <a:cubicBezTo>
                    <a:pt x="11" y="0"/>
                    <a:pt x="6" y="1"/>
                    <a:pt x="3" y="4"/>
                  </a:cubicBezTo>
                  <a:cubicBezTo>
                    <a:pt x="6" y="7"/>
                    <a:pt x="11" y="5"/>
                    <a:pt x="15" y="7"/>
                  </a:cubicBezTo>
                  <a:cubicBezTo>
                    <a:pt x="15" y="14"/>
                    <a:pt x="6" y="16"/>
                    <a:pt x="0" y="19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5" name="Freeform 997">
              <a:extLst>
                <a:ext uri="{FF2B5EF4-FFF2-40B4-BE49-F238E27FC236}">
                  <a16:creationId xmlns:a16="http://schemas.microsoft.com/office/drawing/2014/main" id="{AF55BC02-954E-DD44-03C9-FDF2414BF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1646"/>
              <a:ext cx="21" cy="21"/>
            </a:xfrm>
            <a:custGeom>
              <a:avLst/>
              <a:gdLst>
                <a:gd name="T0" fmla="*/ 24 w 16"/>
                <a:gd name="T1" fmla="*/ 0 h 15"/>
                <a:gd name="T2" fmla="*/ 1 w 16"/>
                <a:gd name="T3" fmla="*/ 8 h 15"/>
                <a:gd name="T4" fmla="*/ 37 w 16"/>
                <a:gd name="T5" fmla="*/ 25 h 15"/>
                <a:gd name="T6" fmla="*/ 0 w 16"/>
                <a:gd name="T7" fmla="*/ 41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15">
                  <a:moveTo>
                    <a:pt x="11" y="0"/>
                  </a:moveTo>
                  <a:cubicBezTo>
                    <a:pt x="8" y="0"/>
                    <a:pt x="4" y="0"/>
                    <a:pt x="1" y="3"/>
                  </a:cubicBezTo>
                  <a:cubicBezTo>
                    <a:pt x="5" y="7"/>
                    <a:pt x="13" y="5"/>
                    <a:pt x="16" y="9"/>
                  </a:cubicBezTo>
                  <a:cubicBezTo>
                    <a:pt x="13" y="14"/>
                    <a:pt x="6" y="13"/>
                    <a:pt x="0" y="15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6" name="Freeform 998">
              <a:extLst>
                <a:ext uri="{FF2B5EF4-FFF2-40B4-BE49-F238E27FC236}">
                  <a16:creationId xmlns:a16="http://schemas.microsoft.com/office/drawing/2014/main" id="{E29A8A92-2A12-3C33-489B-2692B02B5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1827"/>
              <a:ext cx="32" cy="15"/>
            </a:xfrm>
            <a:custGeom>
              <a:avLst/>
              <a:gdLst>
                <a:gd name="T0" fmla="*/ 57 w 24"/>
                <a:gd name="T1" fmla="*/ 22 h 11"/>
                <a:gd name="T2" fmla="*/ 49 w 24"/>
                <a:gd name="T3" fmla="*/ 0 h 11"/>
                <a:gd name="T4" fmla="*/ 33 w 24"/>
                <a:gd name="T5" fmla="*/ 27 h 11"/>
                <a:gd name="T6" fmla="*/ 27 w 24"/>
                <a:gd name="T7" fmla="*/ 10 h 11"/>
                <a:gd name="T8" fmla="*/ 20 w 24"/>
                <a:gd name="T9" fmla="*/ 22 h 11"/>
                <a:gd name="T10" fmla="*/ 7 w 24"/>
                <a:gd name="T11" fmla="*/ 0 h 11"/>
                <a:gd name="T12" fmla="*/ 0 w 24"/>
                <a:gd name="T13" fmla="*/ 27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1">
                  <a:moveTo>
                    <a:pt x="24" y="9"/>
                  </a:moveTo>
                  <a:cubicBezTo>
                    <a:pt x="24" y="7"/>
                    <a:pt x="23" y="3"/>
                    <a:pt x="21" y="0"/>
                  </a:cubicBezTo>
                  <a:cubicBezTo>
                    <a:pt x="17" y="1"/>
                    <a:pt x="16" y="7"/>
                    <a:pt x="14" y="11"/>
                  </a:cubicBezTo>
                  <a:cubicBezTo>
                    <a:pt x="14" y="8"/>
                    <a:pt x="13" y="5"/>
                    <a:pt x="11" y="4"/>
                  </a:cubicBezTo>
                  <a:cubicBezTo>
                    <a:pt x="10" y="5"/>
                    <a:pt x="9" y="7"/>
                    <a:pt x="8" y="9"/>
                  </a:cubicBezTo>
                  <a:cubicBezTo>
                    <a:pt x="8" y="5"/>
                    <a:pt x="7" y="0"/>
                    <a:pt x="3" y="0"/>
                  </a:cubicBezTo>
                  <a:cubicBezTo>
                    <a:pt x="1" y="3"/>
                    <a:pt x="1" y="7"/>
                    <a:pt x="0" y="11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7" name="Freeform 999">
              <a:extLst>
                <a:ext uri="{FF2B5EF4-FFF2-40B4-BE49-F238E27FC236}">
                  <a16:creationId xmlns:a16="http://schemas.microsoft.com/office/drawing/2014/main" id="{58C566AE-E61B-57EA-FC14-D6446854A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" y="1680"/>
              <a:ext cx="29" cy="19"/>
            </a:xfrm>
            <a:custGeom>
              <a:avLst/>
              <a:gdLst>
                <a:gd name="T0" fmla="*/ 6 w 21"/>
                <a:gd name="T1" fmla="*/ 30 h 14"/>
                <a:gd name="T2" fmla="*/ 23 w 21"/>
                <a:gd name="T3" fmla="*/ 0 h 14"/>
                <a:gd name="T4" fmla="*/ 21 w 21"/>
                <a:gd name="T5" fmla="*/ 35 h 14"/>
                <a:gd name="T6" fmla="*/ 55 w 21"/>
                <a:gd name="T7" fmla="*/ 5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" h="14">
                  <a:moveTo>
                    <a:pt x="2" y="12"/>
                  </a:moveTo>
                  <a:cubicBezTo>
                    <a:pt x="0" y="7"/>
                    <a:pt x="5" y="2"/>
                    <a:pt x="9" y="0"/>
                  </a:cubicBezTo>
                  <a:cubicBezTo>
                    <a:pt x="10" y="5"/>
                    <a:pt x="5" y="10"/>
                    <a:pt x="8" y="14"/>
                  </a:cubicBezTo>
                  <a:cubicBezTo>
                    <a:pt x="12" y="12"/>
                    <a:pt x="19" y="6"/>
                    <a:pt x="21" y="2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8" name="Freeform 1000">
              <a:extLst>
                <a:ext uri="{FF2B5EF4-FFF2-40B4-BE49-F238E27FC236}">
                  <a16:creationId xmlns:a16="http://schemas.microsoft.com/office/drawing/2014/main" id="{8F1AB2A0-A5F2-7A1A-EACC-48FBB2239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5" y="1710"/>
              <a:ext cx="11" cy="12"/>
            </a:xfrm>
            <a:custGeom>
              <a:avLst/>
              <a:gdLst>
                <a:gd name="T0" fmla="*/ 8 w 8"/>
                <a:gd name="T1" fmla="*/ 5 h 9"/>
                <a:gd name="T2" fmla="*/ 1 w 8"/>
                <a:gd name="T3" fmla="*/ 21 h 9"/>
                <a:gd name="T4" fmla="*/ 21 w 8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3" y="2"/>
                  </a:moveTo>
                  <a:cubicBezTo>
                    <a:pt x="1" y="4"/>
                    <a:pt x="0" y="7"/>
                    <a:pt x="1" y="9"/>
                  </a:cubicBezTo>
                  <a:cubicBezTo>
                    <a:pt x="5" y="8"/>
                    <a:pt x="7" y="3"/>
                    <a:pt x="8" y="0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29" name="Freeform 1001">
              <a:extLst>
                <a:ext uri="{FF2B5EF4-FFF2-40B4-BE49-F238E27FC236}">
                  <a16:creationId xmlns:a16="http://schemas.microsoft.com/office/drawing/2014/main" id="{5E482D6B-5489-43A9-6734-BC4E310F6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37"/>
              <a:ext cx="14" cy="17"/>
            </a:xfrm>
            <a:custGeom>
              <a:avLst/>
              <a:gdLst>
                <a:gd name="T0" fmla="*/ 11 w 10"/>
                <a:gd name="T1" fmla="*/ 0 h 13"/>
                <a:gd name="T2" fmla="*/ 8 w 10"/>
                <a:gd name="T3" fmla="*/ 29 h 13"/>
                <a:gd name="T4" fmla="*/ 28 w 10"/>
                <a:gd name="T5" fmla="*/ 5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4" y="0"/>
                  </a:moveTo>
                  <a:cubicBezTo>
                    <a:pt x="0" y="3"/>
                    <a:pt x="0" y="10"/>
                    <a:pt x="3" y="13"/>
                  </a:cubicBezTo>
                  <a:cubicBezTo>
                    <a:pt x="7" y="11"/>
                    <a:pt x="9" y="6"/>
                    <a:pt x="10" y="2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0" name="Freeform 1002">
              <a:extLst>
                <a:ext uri="{FF2B5EF4-FFF2-40B4-BE49-F238E27FC236}">
                  <a16:creationId xmlns:a16="http://schemas.microsoft.com/office/drawing/2014/main" id="{4648AD90-13C5-AB7E-8BE7-C26B0AEFB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4" y="1761"/>
              <a:ext cx="11" cy="13"/>
            </a:xfrm>
            <a:custGeom>
              <a:avLst/>
              <a:gdLst>
                <a:gd name="T0" fmla="*/ 21 w 8"/>
                <a:gd name="T1" fmla="*/ 0 h 10"/>
                <a:gd name="T2" fmla="*/ 0 w 8"/>
                <a:gd name="T3" fmla="*/ 2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4" y="2"/>
                    <a:pt x="1" y="6"/>
                    <a:pt x="0" y="10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1" name="Freeform 1003">
              <a:extLst>
                <a:ext uri="{FF2B5EF4-FFF2-40B4-BE49-F238E27FC236}">
                  <a16:creationId xmlns:a16="http://schemas.microsoft.com/office/drawing/2014/main" id="{5D4B60B7-3B17-010C-412C-D9E1EFE8A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10"/>
              <a:ext cx="16" cy="16"/>
            </a:xfrm>
            <a:custGeom>
              <a:avLst/>
              <a:gdLst>
                <a:gd name="T0" fmla="*/ 7 w 12"/>
                <a:gd name="T1" fmla="*/ 0 h 12"/>
                <a:gd name="T2" fmla="*/ 28 w 12"/>
                <a:gd name="T3" fmla="*/ 15 h 12"/>
                <a:gd name="T4" fmla="*/ 0 w 12"/>
                <a:gd name="T5" fmla="*/ 15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2">
                  <a:moveTo>
                    <a:pt x="3" y="0"/>
                  </a:moveTo>
                  <a:cubicBezTo>
                    <a:pt x="2" y="0"/>
                    <a:pt x="10" y="3"/>
                    <a:pt x="12" y="6"/>
                  </a:cubicBezTo>
                  <a:cubicBezTo>
                    <a:pt x="9" y="12"/>
                    <a:pt x="4" y="10"/>
                    <a:pt x="0" y="6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2" name="Freeform 1004">
              <a:extLst>
                <a:ext uri="{FF2B5EF4-FFF2-40B4-BE49-F238E27FC236}">
                  <a16:creationId xmlns:a16="http://schemas.microsoft.com/office/drawing/2014/main" id="{9A412A48-A090-A29D-7B13-9C3E1B409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5" y="1945"/>
              <a:ext cx="16" cy="14"/>
            </a:xfrm>
            <a:custGeom>
              <a:avLst/>
              <a:gdLst>
                <a:gd name="T0" fmla="*/ 0 w 12"/>
                <a:gd name="T1" fmla="*/ 25 h 10"/>
                <a:gd name="T2" fmla="*/ 28 w 12"/>
                <a:gd name="T3" fmla="*/ 21 h 10"/>
                <a:gd name="T4" fmla="*/ 15 w 12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0">
                  <a:moveTo>
                    <a:pt x="0" y="9"/>
                  </a:moveTo>
                  <a:cubicBezTo>
                    <a:pt x="4" y="10"/>
                    <a:pt x="8" y="10"/>
                    <a:pt x="12" y="8"/>
                  </a:cubicBezTo>
                  <a:cubicBezTo>
                    <a:pt x="11" y="5"/>
                    <a:pt x="9" y="2"/>
                    <a:pt x="6" y="0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3" name="Freeform 1005">
              <a:extLst>
                <a:ext uri="{FF2B5EF4-FFF2-40B4-BE49-F238E27FC236}">
                  <a16:creationId xmlns:a16="http://schemas.microsoft.com/office/drawing/2014/main" id="{12294975-A587-B330-78A6-473CA0557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5" y="1896"/>
              <a:ext cx="19" cy="33"/>
            </a:xfrm>
            <a:custGeom>
              <a:avLst/>
              <a:gdLst>
                <a:gd name="T0" fmla="*/ 14 w 14"/>
                <a:gd name="T1" fmla="*/ 58 h 25"/>
                <a:gd name="T2" fmla="*/ 33 w 14"/>
                <a:gd name="T3" fmla="*/ 38 h 25"/>
                <a:gd name="T4" fmla="*/ 10 w 14"/>
                <a:gd name="T5" fmla="*/ 38 h 25"/>
                <a:gd name="T6" fmla="*/ 35 w 14"/>
                <a:gd name="T7" fmla="*/ 12 h 25"/>
                <a:gd name="T8" fmla="*/ 0 w 14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25">
                  <a:moveTo>
                    <a:pt x="5" y="25"/>
                  </a:moveTo>
                  <a:cubicBezTo>
                    <a:pt x="7" y="22"/>
                    <a:pt x="10" y="20"/>
                    <a:pt x="13" y="17"/>
                  </a:cubicBezTo>
                  <a:cubicBezTo>
                    <a:pt x="10" y="17"/>
                    <a:pt x="7" y="17"/>
                    <a:pt x="4" y="17"/>
                  </a:cubicBezTo>
                  <a:cubicBezTo>
                    <a:pt x="6" y="12"/>
                    <a:pt x="11" y="9"/>
                    <a:pt x="14" y="5"/>
                  </a:cubicBezTo>
                  <a:cubicBezTo>
                    <a:pt x="11" y="1"/>
                    <a:pt x="4" y="3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4" name="Freeform 1006">
              <a:extLst>
                <a:ext uri="{FF2B5EF4-FFF2-40B4-BE49-F238E27FC236}">
                  <a16:creationId xmlns:a16="http://schemas.microsoft.com/office/drawing/2014/main" id="{5D71BBF2-2D8E-58A8-9B5B-1C2DC813C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776"/>
              <a:ext cx="19" cy="25"/>
            </a:xfrm>
            <a:custGeom>
              <a:avLst/>
              <a:gdLst>
                <a:gd name="T0" fmla="*/ 26 w 14"/>
                <a:gd name="T1" fmla="*/ 7 h 19"/>
                <a:gd name="T2" fmla="*/ 20 w 14"/>
                <a:gd name="T3" fmla="*/ 0 h 19"/>
                <a:gd name="T4" fmla="*/ 0 w 14"/>
                <a:gd name="T5" fmla="*/ 16 h 19"/>
                <a:gd name="T6" fmla="*/ 33 w 14"/>
                <a:gd name="T7" fmla="*/ 21 h 19"/>
                <a:gd name="T8" fmla="*/ 0 w 14"/>
                <a:gd name="T9" fmla="*/ 43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9">
                  <a:moveTo>
                    <a:pt x="10" y="3"/>
                  </a:moveTo>
                  <a:cubicBezTo>
                    <a:pt x="10" y="2"/>
                    <a:pt x="9" y="1"/>
                    <a:pt x="8" y="0"/>
                  </a:cubicBezTo>
                  <a:cubicBezTo>
                    <a:pt x="5" y="1"/>
                    <a:pt x="0" y="3"/>
                    <a:pt x="0" y="7"/>
                  </a:cubicBezTo>
                  <a:cubicBezTo>
                    <a:pt x="4" y="7"/>
                    <a:pt x="12" y="5"/>
                    <a:pt x="13" y="9"/>
                  </a:cubicBezTo>
                  <a:cubicBezTo>
                    <a:pt x="14" y="15"/>
                    <a:pt x="3" y="17"/>
                    <a:pt x="0" y="19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5" name="Freeform 1007">
              <a:extLst>
                <a:ext uri="{FF2B5EF4-FFF2-40B4-BE49-F238E27FC236}">
                  <a16:creationId xmlns:a16="http://schemas.microsoft.com/office/drawing/2014/main" id="{27AA9B04-7964-8DFB-0006-08E4D5578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6" y="1780"/>
              <a:ext cx="14" cy="16"/>
            </a:xfrm>
            <a:custGeom>
              <a:avLst/>
              <a:gdLst>
                <a:gd name="T0" fmla="*/ 21 w 10"/>
                <a:gd name="T1" fmla="*/ 0 h 12"/>
                <a:gd name="T2" fmla="*/ 28 w 10"/>
                <a:gd name="T3" fmla="*/ 23 h 12"/>
                <a:gd name="T4" fmla="*/ 6 w 10"/>
                <a:gd name="T5" fmla="*/ 12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2">
                  <a:moveTo>
                    <a:pt x="8" y="0"/>
                  </a:moveTo>
                  <a:cubicBezTo>
                    <a:pt x="8" y="4"/>
                    <a:pt x="9" y="7"/>
                    <a:pt x="10" y="10"/>
                  </a:cubicBezTo>
                  <a:cubicBezTo>
                    <a:pt x="6" y="12"/>
                    <a:pt x="0" y="10"/>
                    <a:pt x="2" y="5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6" name="Freeform 1008">
              <a:extLst>
                <a:ext uri="{FF2B5EF4-FFF2-40B4-BE49-F238E27FC236}">
                  <a16:creationId xmlns:a16="http://schemas.microsoft.com/office/drawing/2014/main" id="{E819B153-835C-1106-7FC9-ACA06956D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8" y="1756"/>
              <a:ext cx="10" cy="17"/>
            </a:xfrm>
            <a:custGeom>
              <a:avLst/>
              <a:gdLst>
                <a:gd name="T0" fmla="*/ 6 w 7"/>
                <a:gd name="T1" fmla="*/ 0 h 13"/>
                <a:gd name="T2" fmla="*/ 20 w 7"/>
                <a:gd name="T3" fmla="*/ 2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3">
                  <a:moveTo>
                    <a:pt x="2" y="0"/>
                  </a:moveTo>
                  <a:cubicBezTo>
                    <a:pt x="0" y="5"/>
                    <a:pt x="5" y="10"/>
                    <a:pt x="7" y="13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7" name="Freeform 1009">
              <a:extLst>
                <a:ext uri="{FF2B5EF4-FFF2-40B4-BE49-F238E27FC236}">
                  <a16:creationId xmlns:a16="http://schemas.microsoft.com/office/drawing/2014/main" id="{77D2390D-5529-2972-2C4E-4BF850CF9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" y="2289"/>
              <a:ext cx="25" cy="35"/>
            </a:xfrm>
            <a:custGeom>
              <a:avLst/>
              <a:gdLst>
                <a:gd name="T0" fmla="*/ 0 w 19"/>
                <a:gd name="T1" fmla="*/ 15 h 26"/>
                <a:gd name="T2" fmla="*/ 22 w 19"/>
                <a:gd name="T3" fmla="*/ 0 h 26"/>
                <a:gd name="T4" fmla="*/ 14 w 19"/>
                <a:gd name="T5" fmla="*/ 43 h 26"/>
                <a:gd name="T6" fmla="*/ 43 w 19"/>
                <a:gd name="T7" fmla="*/ 30 h 26"/>
                <a:gd name="T8" fmla="*/ 32 w 19"/>
                <a:gd name="T9" fmla="*/ 63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26">
                  <a:moveTo>
                    <a:pt x="0" y="6"/>
                  </a:moveTo>
                  <a:cubicBezTo>
                    <a:pt x="4" y="4"/>
                    <a:pt x="6" y="1"/>
                    <a:pt x="10" y="0"/>
                  </a:cubicBezTo>
                  <a:cubicBezTo>
                    <a:pt x="12" y="7"/>
                    <a:pt x="5" y="13"/>
                    <a:pt x="6" y="18"/>
                  </a:cubicBezTo>
                  <a:cubicBezTo>
                    <a:pt x="10" y="16"/>
                    <a:pt x="14" y="11"/>
                    <a:pt x="19" y="12"/>
                  </a:cubicBezTo>
                  <a:cubicBezTo>
                    <a:pt x="19" y="18"/>
                    <a:pt x="16" y="22"/>
                    <a:pt x="14" y="26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8" name="Freeform 1010">
              <a:extLst>
                <a:ext uri="{FF2B5EF4-FFF2-40B4-BE49-F238E27FC236}">
                  <a16:creationId xmlns:a16="http://schemas.microsoft.com/office/drawing/2014/main" id="{FB7EDD0A-F16D-14D9-B857-C740C5B0F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" y="2357"/>
              <a:ext cx="27" cy="22"/>
            </a:xfrm>
            <a:custGeom>
              <a:avLst/>
              <a:gdLst>
                <a:gd name="T0" fmla="*/ 27 w 20"/>
                <a:gd name="T1" fmla="*/ 0 h 16"/>
                <a:gd name="T2" fmla="*/ 7 w 20"/>
                <a:gd name="T3" fmla="*/ 15 h 16"/>
                <a:gd name="T4" fmla="*/ 9 w 20"/>
                <a:gd name="T5" fmla="*/ 41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6">
                  <a:moveTo>
                    <a:pt x="11" y="0"/>
                  </a:moveTo>
                  <a:cubicBezTo>
                    <a:pt x="20" y="7"/>
                    <a:pt x="9" y="11"/>
                    <a:pt x="3" y="6"/>
                  </a:cubicBezTo>
                  <a:cubicBezTo>
                    <a:pt x="1" y="9"/>
                    <a:pt x="0" y="14"/>
                    <a:pt x="4" y="16"/>
                  </a:cubicBezTo>
                </a:path>
              </a:pathLst>
            </a:custGeom>
            <a:noFill/>
            <a:ln w="9525" cap="flat">
              <a:solidFill>
                <a:srgbClr val="FDCA9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39" name="Freeform 1011">
              <a:extLst>
                <a:ext uri="{FF2B5EF4-FFF2-40B4-BE49-F238E27FC236}">
                  <a16:creationId xmlns:a16="http://schemas.microsoft.com/office/drawing/2014/main" id="{AE1FC728-B0FC-E502-C3E8-0BFC1F0B2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3705"/>
              <a:ext cx="179" cy="109"/>
            </a:xfrm>
            <a:custGeom>
              <a:avLst/>
              <a:gdLst>
                <a:gd name="T0" fmla="*/ 327 w 132"/>
                <a:gd name="T1" fmla="*/ 40 h 81"/>
                <a:gd name="T2" fmla="*/ 226 w 132"/>
                <a:gd name="T3" fmla="*/ 148 h 81"/>
                <a:gd name="T4" fmla="*/ 20 w 132"/>
                <a:gd name="T5" fmla="*/ 51 h 81"/>
                <a:gd name="T6" fmla="*/ 1 w 132"/>
                <a:gd name="T7" fmla="*/ 0 h 81"/>
                <a:gd name="T8" fmla="*/ 1 w 132"/>
                <a:gd name="T9" fmla="*/ 1 h 81"/>
                <a:gd name="T10" fmla="*/ 16 w 132"/>
                <a:gd name="T11" fmla="*/ 85 h 81"/>
                <a:gd name="T12" fmla="*/ 172 w 132"/>
                <a:gd name="T13" fmla="*/ 190 h 81"/>
                <a:gd name="T14" fmla="*/ 315 w 132"/>
                <a:gd name="T15" fmla="*/ 132 h 81"/>
                <a:gd name="T16" fmla="*/ 327 w 132"/>
                <a:gd name="T17" fmla="*/ 4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81">
                  <a:moveTo>
                    <a:pt x="131" y="16"/>
                  </a:moveTo>
                  <a:cubicBezTo>
                    <a:pt x="131" y="33"/>
                    <a:pt x="122" y="54"/>
                    <a:pt x="91" y="61"/>
                  </a:cubicBezTo>
                  <a:cubicBezTo>
                    <a:pt x="49" y="70"/>
                    <a:pt x="16" y="34"/>
                    <a:pt x="8" y="21"/>
                  </a:cubicBezTo>
                  <a:cubicBezTo>
                    <a:pt x="4" y="14"/>
                    <a:pt x="2" y="7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5"/>
                    <a:pt x="4" y="28"/>
                    <a:pt x="7" y="35"/>
                  </a:cubicBezTo>
                  <a:cubicBezTo>
                    <a:pt x="12" y="46"/>
                    <a:pt x="34" y="74"/>
                    <a:pt x="69" y="78"/>
                  </a:cubicBezTo>
                  <a:cubicBezTo>
                    <a:pt x="96" y="81"/>
                    <a:pt x="119" y="68"/>
                    <a:pt x="126" y="54"/>
                  </a:cubicBezTo>
                  <a:cubicBezTo>
                    <a:pt x="132" y="41"/>
                    <a:pt x="131" y="27"/>
                    <a:pt x="131" y="16"/>
                  </a:cubicBezTo>
                  <a:close/>
                </a:path>
              </a:pathLst>
            </a:custGeom>
            <a:solidFill>
              <a:srgbClr val="3C2E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0" name="Freeform 1012">
              <a:extLst>
                <a:ext uri="{FF2B5EF4-FFF2-40B4-BE49-F238E27FC236}">
                  <a16:creationId xmlns:a16="http://schemas.microsoft.com/office/drawing/2014/main" id="{4AB4FF84-C420-B03B-B2B0-639AF60C2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3648"/>
              <a:ext cx="182" cy="151"/>
            </a:xfrm>
            <a:custGeom>
              <a:avLst/>
              <a:gdLst>
                <a:gd name="T0" fmla="*/ 334 w 134"/>
                <a:gd name="T1" fmla="*/ 43 h 112"/>
                <a:gd name="T2" fmla="*/ 217 w 134"/>
                <a:gd name="T3" fmla="*/ 9 h 112"/>
                <a:gd name="T4" fmla="*/ 53 w 134"/>
                <a:gd name="T5" fmla="*/ 32 h 112"/>
                <a:gd name="T6" fmla="*/ 48 w 134"/>
                <a:gd name="T7" fmla="*/ 35 h 112"/>
                <a:gd name="T8" fmla="*/ 10 w 134"/>
                <a:gd name="T9" fmla="*/ 111 h 112"/>
                <a:gd name="T10" fmla="*/ 107 w 134"/>
                <a:gd name="T11" fmla="*/ 252 h 112"/>
                <a:gd name="T12" fmla="*/ 315 w 134"/>
                <a:gd name="T13" fmla="*/ 155 h 112"/>
                <a:gd name="T14" fmla="*/ 334 w 134"/>
                <a:gd name="T15" fmla="*/ 58 h 112"/>
                <a:gd name="T16" fmla="*/ 334 w 134"/>
                <a:gd name="T17" fmla="*/ 43 h 1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12">
                  <a:moveTo>
                    <a:pt x="133" y="18"/>
                  </a:moveTo>
                  <a:cubicBezTo>
                    <a:pt x="124" y="26"/>
                    <a:pt x="102" y="5"/>
                    <a:pt x="87" y="4"/>
                  </a:cubicBezTo>
                  <a:cubicBezTo>
                    <a:pt x="28" y="0"/>
                    <a:pt x="21" y="13"/>
                    <a:pt x="21" y="13"/>
                  </a:cubicBezTo>
                  <a:cubicBezTo>
                    <a:pt x="21" y="13"/>
                    <a:pt x="20" y="14"/>
                    <a:pt x="19" y="14"/>
                  </a:cubicBezTo>
                  <a:cubicBezTo>
                    <a:pt x="13" y="25"/>
                    <a:pt x="7" y="36"/>
                    <a:pt x="4" y="45"/>
                  </a:cubicBezTo>
                  <a:cubicBezTo>
                    <a:pt x="0" y="60"/>
                    <a:pt x="1" y="94"/>
                    <a:pt x="43" y="103"/>
                  </a:cubicBezTo>
                  <a:cubicBezTo>
                    <a:pt x="84" y="112"/>
                    <a:pt x="118" y="76"/>
                    <a:pt x="126" y="63"/>
                  </a:cubicBezTo>
                  <a:cubicBezTo>
                    <a:pt x="134" y="49"/>
                    <a:pt x="133" y="34"/>
                    <a:pt x="133" y="24"/>
                  </a:cubicBezTo>
                  <a:cubicBezTo>
                    <a:pt x="133" y="22"/>
                    <a:pt x="133" y="20"/>
                    <a:pt x="133" y="18"/>
                  </a:cubicBezTo>
                  <a:close/>
                </a:path>
              </a:pathLst>
            </a:custGeom>
            <a:solidFill>
              <a:srgbClr val="816D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1" name="Freeform 1013">
              <a:extLst>
                <a:ext uri="{FF2B5EF4-FFF2-40B4-BE49-F238E27FC236}">
                  <a16:creationId xmlns:a16="http://schemas.microsoft.com/office/drawing/2014/main" id="{7503ECAF-E471-9697-254B-852C88BC7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9" y="3705"/>
              <a:ext cx="179" cy="109"/>
            </a:xfrm>
            <a:custGeom>
              <a:avLst/>
              <a:gdLst>
                <a:gd name="T0" fmla="*/ 5 w 132"/>
                <a:gd name="T1" fmla="*/ 40 h 81"/>
                <a:gd name="T2" fmla="*/ 104 w 132"/>
                <a:gd name="T3" fmla="*/ 148 h 81"/>
                <a:gd name="T4" fmla="*/ 313 w 132"/>
                <a:gd name="T5" fmla="*/ 51 h 81"/>
                <a:gd name="T6" fmla="*/ 327 w 132"/>
                <a:gd name="T7" fmla="*/ 0 h 81"/>
                <a:gd name="T8" fmla="*/ 327 w 132"/>
                <a:gd name="T9" fmla="*/ 1 h 81"/>
                <a:gd name="T10" fmla="*/ 313 w 132"/>
                <a:gd name="T11" fmla="*/ 85 h 81"/>
                <a:gd name="T12" fmla="*/ 156 w 132"/>
                <a:gd name="T13" fmla="*/ 190 h 81"/>
                <a:gd name="T14" fmla="*/ 16 w 132"/>
                <a:gd name="T15" fmla="*/ 132 h 81"/>
                <a:gd name="T16" fmla="*/ 5 w 132"/>
                <a:gd name="T17" fmla="*/ 4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81">
                  <a:moveTo>
                    <a:pt x="2" y="16"/>
                  </a:moveTo>
                  <a:cubicBezTo>
                    <a:pt x="2" y="33"/>
                    <a:pt x="10" y="54"/>
                    <a:pt x="42" y="61"/>
                  </a:cubicBezTo>
                  <a:cubicBezTo>
                    <a:pt x="83" y="70"/>
                    <a:pt x="117" y="34"/>
                    <a:pt x="125" y="21"/>
                  </a:cubicBezTo>
                  <a:cubicBezTo>
                    <a:pt x="129" y="14"/>
                    <a:pt x="131" y="7"/>
                    <a:pt x="131" y="0"/>
                  </a:cubicBezTo>
                  <a:cubicBezTo>
                    <a:pt x="131" y="1"/>
                    <a:pt x="131" y="1"/>
                    <a:pt x="131" y="1"/>
                  </a:cubicBezTo>
                  <a:cubicBezTo>
                    <a:pt x="132" y="5"/>
                    <a:pt x="129" y="28"/>
                    <a:pt x="125" y="35"/>
                  </a:cubicBezTo>
                  <a:cubicBezTo>
                    <a:pt x="121" y="46"/>
                    <a:pt x="99" y="74"/>
                    <a:pt x="63" y="78"/>
                  </a:cubicBezTo>
                  <a:cubicBezTo>
                    <a:pt x="36" y="81"/>
                    <a:pt x="13" y="68"/>
                    <a:pt x="7" y="54"/>
                  </a:cubicBezTo>
                  <a:cubicBezTo>
                    <a:pt x="0" y="41"/>
                    <a:pt x="1" y="27"/>
                    <a:pt x="2" y="16"/>
                  </a:cubicBezTo>
                  <a:close/>
                </a:path>
              </a:pathLst>
            </a:custGeom>
            <a:solidFill>
              <a:srgbClr val="3C2E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2" name="Freeform 1014">
              <a:extLst>
                <a:ext uri="{FF2B5EF4-FFF2-40B4-BE49-F238E27FC236}">
                  <a16:creationId xmlns:a16="http://schemas.microsoft.com/office/drawing/2014/main" id="{764AED37-706C-665A-ABAA-01FECC93D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3640"/>
              <a:ext cx="181" cy="159"/>
            </a:xfrm>
            <a:custGeom>
              <a:avLst/>
              <a:gdLst>
                <a:gd name="T0" fmla="*/ 286 w 134"/>
                <a:gd name="T1" fmla="*/ 57 h 118"/>
                <a:gd name="T2" fmla="*/ 276 w 134"/>
                <a:gd name="T3" fmla="*/ 43 h 118"/>
                <a:gd name="T4" fmla="*/ 249 w 134"/>
                <a:gd name="T5" fmla="*/ 22 h 118"/>
                <a:gd name="T6" fmla="*/ 212 w 134"/>
                <a:gd name="T7" fmla="*/ 5 h 118"/>
                <a:gd name="T8" fmla="*/ 104 w 134"/>
                <a:gd name="T9" fmla="*/ 12 h 118"/>
                <a:gd name="T10" fmla="*/ 12 w 134"/>
                <a:gd name="T11" fmla="*/ 43 h 118"/>
                <a:gd name="T12" fmla="*/ 1 w 134"/>
                <a:gd name="T13" fmla="*/ 47 h 118"/>
                <a:gd name="T14" fmla="*/ 0 w 134"/>
                <a:gd name="T15" fmla="*/ 73 h 118"/>
                <a:gd name="T16" fmla="*/ 20 w 134"/>
                <a:gd name="T17" fmla="*/ 168 h 118"/>
                <a:gd name="T18" fmla="*/ 224 w 134"/>
                <a:gd name="T19" fmla="*/ 267 h 118"/>
                <a:gd name="T20" fmla="*/ 317 w 134"/>
                <a:gd name="T21" fmla="*/ 125 h 118"/>
                <a:gd name="T22" fmla="*/ 286 w 134"/>
                <a:gd name="T23" fmla="*/ 57 h 1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4" h="118">
                  <a:moveTo>
                    <a:pt x="116" y="23"/>
                  </a:moveTo>
                  <a:cubicBezTo>
                    <a:pt x="115" y="21"/>
                    <a:pt x="113" y="19"/>
                    <a:pt x="112" y="18"/>
                  </a:cubicBezTo>
                  <a:cubicBezTo>
                    <a:pt x="109" y="16"/>
                    <a:pt x="108" y="13"/>
                    <a:pt x="101" y="9"/>
                  </a:cubicBezTo>
                  <a:cubicBezTo>
                    <a:pt x="96" y="7"/>
                    <a:pt x="91" y="5"/>
                    <a:pt x="86" y="2"/>
                  </a:cubicBezTo>
                  <a:cubicBezTo>
                    <a:pt x="80" y="0"/>
                    <a:pt x="49" y="4"/>
                    <a:pt x="42" y="5"/>
                  </a:cubicBezTo>
                  <a:cubicBezTo>
                    <a:pt x="33" y="6"/>
                    <a:pt x="14" y="12"/>
                    <a:pt x="5" y="18"/>
                  </a:cubicBezTo>
                  <a:cubicBezTo>
                    <a:pt x="3" y="19"/>
                    <a:pt x="2" y="19"/>
                    <a:pt x="1" y="19"/>
                  </a:cubicBezTo>
                  <a:cubicBezTo>
                    <a:pt x="1" y="21"/>
                    <a:pt x="1" y="25"/>
                    <a:pt x="0" y="30"/>
                  </a:cubicBezTo>
                  <a:cubicBezTo>
                    <a:pt x="0" y="40"/>
                    <a:pt x="0" y="55"/>
                    <a:pt x="8" y="69"/>
                  </a:cubicBezTo>
                  <a:cubicBezTo>
                    <a:pt x="16" y="82"/>
                    <a:pt x="49" y="118"/>
                    <a:pt x="91" y="109"/>
                  </a:cubicBezTo>
                  <a:cubicBezTo>
                    <a:pt x="133" y="100"/>
                    <a:pt x="134" y="66"/>
                    <a:pt x="129" y="51"/>
                  </a:cubicBezTo>
                  <a:cubicBezTo>
                    <a:pt x="126" y="43"/>
                    <a:pt x="121" y="32"/>
                    <a:pt x="116" y="23"/>
                  </a:cubicBezTo>
                  <a:close/>
                </a:path>
              </a:pathLst>
            </a:custGeom>
            <a:solidFill>
              <a:srgbClr val="816D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3" name="Freeform 1015">
              <a:extLst>
                <a:ext uri="{FF2B5EF4-FFF2-40B4-BE49-F238E27FC236}">
                  <a16:creationId xmlns:a16="http://schemas.microsoft.com/office/drawing/2014/main" id="{EBEF202A-6902-60C3-83C3-8327B90EB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3705"/>
              <a:ext cx="179" cy="109"/>
            </a:xfrm>
            <a:custGeom>
              <a:avLst/>
              <a:gdLst>
                <a:gd name="T0" fmla="*/ 327 w 132"/>
                <a:gd name="T1" fmla="*/ 40 h 81"/>
                <a:gd name="T2" fmla="*/ 226 w 132"/>
                <a:gd name="T3" fmla="*/ 148 h 81"/>
                <a:gd name="T4" fmla="*/ 20 w 132"/>
                <a:gd name="T5" fmla="*/ 51 h 81"/>
                <a:gd name="T6" fmla="*/ 1 w 132"/>
                <a:gd name="T7" fmla="*/ 0 h 81"/>
                <a:gd name="T8" fmla="*/ 1 w 132"/>
                <a:gd name="T9" fmla="*/ 1 h 81"/>
                <a:gd name="T10" fmla="*/ 16 w 132"/>
                <a:gd name="T11" fmla="*/ 85 h 81"/>
                <a:gd name="T12" fmla="*/ 172 w 132"/>
                <a:gd name="T13" fmla="*/ 190 h 81"/>
                <a:gd name="T14" fmla="*/ 315 w 132"/>
                <a:gd name="T15" fmla="*/ 132 h 81"/>
                <a:gd name="T16" fmla="*/ 327 w 132"/>
                <a:gd name="T17" fmla="*/ 4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81">
                  <a:moveTo>
                    <a:pt x="131" y="16"/>
                  </a:moveTo>
                  <a:cubicBezTo>
                    <a:pt x="131" y="33"/>
                    <a:pt x="122" y="54"/>
                    <a:pt x="91" y="61"/>
                  </a:cubicBezTo>
                  <a:cubicBezTo>
                    <a:pt x="49" y="70"/>
                    <a:pt x="16" y="34"/>
                    <a:pt x="8" y="21"/>
                  </a:cubicBezTo>
                  <a:cubicBezTo>
                    <a:pt x="4" y="14"/>
                    <a:pt x="2" y="7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5"/>
                    <a:pt x="4" y="28"/>
                    <a:pt x="7" y="35"/>
                  </a:cubicBezTo>
                  <a:cubicBezTo>
                    <a:pt x="12" y="46"/>
                    <a:pt x="34" y="74"/>
                    <a:pt x="69" y="78"/>
                  </a:cubicBezTo>
                  <a:cubicBezTo>
                    <a:pt x="96" y="81"/>
                    <a:pt x="119" y="68"/>
                    <a:pt x="126" y="54"/>
                  </a:cubicBezTo>
                  <a:cubicBezTo>
                    <a:pt x="132" y="41"/>
                    <a:pt x="131" y="27"/>
                    <a:pt x="131" y="16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4" name="Freeform 1016">
              <a:extLst>
                <a:ext uri="{FF2B5EF4-FFF2-40B4-BE49-F238E27FC236}">
                  <a16:creationId xmlns:a16="http://schemas.microsoft.com/office/drawing/2014/main" id="{02C3438E-410C-408E-6096-005FE3373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3648"/>
              <a:ext cx="182" cy="151"/>
            </a:xfrm>
            <a:custGeom>
              <a:avLst/>
              <a:gdLst>
                <a:gd name="T0" fmla="*/ 334 w 134"/>
                <a:gd name="T1" fmla="*/ 43 h 112"/>
                <a:gd name="T2" fmla="*/ 217 w 134"/>
                <a:gd name="T3" fmla="*/ 9 h 112"/>
                <a:gd name="T4" fmla="*/ 53 w 134"/>
                <a:gd name="T5" fmla="*/ 32 h 112"/>
                <a:gd name="T6" fmla="*/ 48 w 134"/>
                <a:gd name="T7" fmla="*/ 35 h 112"/>
                <a:gd name="T8" fmla="*/ 10 w 134"/>
                <a:gd name="T9" fmla="*/ 111 h 112"/>
                <a:gd name="T10" fmla="*/ 107 w 134"/>
                <a:gd name="T11" fmla="*/ 252 h 112"/>
                <a:gd name="T12" fmla="*/ 315 w 134"/>
                <a:gd name="T13" fmla="*/ 155 h 112"/>
                <a:gd name="T14" fmla="*/ 334 w 134"/>
                <a:gd name="T15" fmla="*/ 58 h 112"/>
                <a:gd name="T16" fmla="*/ 334 w 134"/>
                <a:gd name="T17" fmla="*/ 43 h 1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4" h="112">
                  <a:moveTo>
                    <a:pt x="133" y="18"/>
                  </a:moveTo>
                  <a:cubicBezTo>
                    <a:pt x="124" y="26"/>
                    <a:pt x="102" y="5"/>
                    <a:pt x="87" y="4"/>
                  </a:cubicBezTo>
                  <a:cubicBezTo>
                    <a:pt x="28" y="0"/>
                    <a:pt x="21" y="13"/>
                    <a:pt x="21" y="13"/>
                  </a:cubicBezTo>
                  <a:cubicBezTo>
                    <a:pt x="21" y="13"/>
                    <a:pt x="20" y="14"/>
                    <a:pt x="19" y="14"/>
                  </a:cubicBezTo>
                  <a:cubicBezTo>
                    <a:pt x="13" y="25"/>
                    <a:pt x="7" y="36"/>
                    <a:pt x="4" y="45"/>
                  </a:cubicBezTo>
                  <a:cubicBezTo>
                    <a:pt x="0" y="60"/>
                    <a:pt x="1" y="94"/>
                    <a:pt x="43" y="103"/>
                  </a:cubicBezTo>
                  <a:cubicBezTo>
                    <a:pt x="84" y="112"/>
                    <a:pt x="118" y="76"/>
                    <a:pt x="126" y="63"/>
                  </a:cubicBezTo>
                  <a:cubicBezTo>
                    <a:pt x="134" y="49"/>
                    <a:pt x="133" y="34"/>
                    <a:pt x="133" y="24"/>
                  </a:cubicBezTo>
                  <a:cubicBezTo>
                    <a:pt x="133" y="22"/>
                    <a:pt x="133" y="20"/>
                    <a:pt x="133" y="1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5" name="Freeform 1017">
              <a:extLst>
                <a:ext uri="{FF2B5EF4-FFF2-40B4-BE49-F238E27FC236}">
                  <a16:creationId xmlns:a16="http://schemas.microsoft.com/office/drawing/2014/main" id="{1742C763-65DE-3C9B-FB96-F0E4BCCE0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9" y="3705"/>
              <a:ext cx="179" cy="109"/>
            </a:xfrm>
            <a:custGeom>
              <a:avLst/>
              <a:gdLst>
                <a:gd name="T0" fmla="*/ 5 w 132"/>
                <a:gd name="T1" fmla="*/ 40 h 81"/>
                <a:gd name="T2" fmla="*/ 104 w 132"/>
                <a:gd name="T3" fmla="*/ 148 h 81"/>
                <a:gd name="T4" fmla="*/ 313 w 132"/>
                <a:gd name="T5" fmla="*/ 51 h 81"/>
                <a:gd name="T6" fmla="*/ 327 w 132"/>
                <a:gd name="T7" fmla="*/ 0 h 81"/>
                <a:gd name="T8" fmla="*/ 327 w 132"/>
                <a:gd name="T9" fmla="*/ 1 h 81"/>
                <a:gd name="T10" fmla="*/ 313 w 132"/>
                <a:gd name="T11" fmla="*/ 85 h 81"/>
                <a:gd name="T12" fmla="*/ 156 w 132"/>
                <a:gd name="T13" fmla="*/ 190 h 81"/>
                <a:gd name="T14" fmla="*/ 16 w 132"/>
                <a:gd name="T15" fmla="*/ 132 h 81"/>
                <a:gd name="T16" fmla="*/ 5 w 132"/>
                <a:gd name="T17" fmla="*/ 4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2" h="81">
                  <a:moveTo>
                    <a:pt x="2" y="16"/>
                  </a:moveTo>
                  <a:cubicBezTo>
                    <a:pt x="2" y="33"/>
                    <a:pt x="10" y="54"/>
                    <a:pt x="42" y="61"/>
                  </a:cubicBezTo>
                  <a:cubicBezTo>
                    <a:pt x="83" y="70"/>
                    <a:pt x="117" y="34"/>
                    <a:pt x="125" y="21"/>
                  </a:cubicBezTo>
                  <a:cubicBezTo>
                    <a:pt x="129" y="14"/>
                    <a:pt x="131" y="7"/>
                    <a:pt x="131" y="0"/>
                  </a:cubicBezTo>
                  <a:cubicBezTo>
                    <a:pt x="131" y="1"/>
                    <a:pt x="131" y="1"/>
                    <a:pt x="131" y="1"/>
                  </a:cubicBezTo>
                  <a:cubicBezTo>
                    <a:pt x="132" y="5"/>
                    <a:pt x="129" y="28"/>
                    <a:pt x="125" y="35"/>
                  </a:cubicBezTo>
                  <a:cubicBezTo>
                    <a:pt x="121" y="46"/>
                    <a:pt x="99" y="74"/>
                    <a:pt x="63" y="78"/>
                  </a:cubicBezTo>
                  <a:cubicBezTo>
                    <a:pt x="36" y="81"/>
                    <a:pt x="13" y="68"/>
                    <a:pt x="7" y="54"/>
                  </a:cubicBezTo>
                  <a:cubicBezTo>
                    <a:pt x="0" y="41"/>
                    <a:pt x="1" y="27"/>
                    <a:pt x="2" y="16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6" name="Freeform 1018">
              <a:extLst>
                <a:ext uri="{FF2B5EF4-FFF2-40B4-BE49-F238E27FC236}">
                  <a16:creationId xmlns:a16="http://schemas.microsoft.com/office/drawing/2014/main" id="{176E034E-8031-7CB3-9FC5-33B73D61C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3640"/>
              <a:ext cx="181" cy="159"/>
            </a:xfrm>
            <a:custGeom>
              <a:avLst/>
              <a:gdLst>
                <a:gd name="T0" fmla="*/ 286 w 134"/>
                <a:gd name="T1" fmla="*/ 57 h 118"/>
                <a:gd name="T2" fmla="*/ 276 w 134"/>
                <a:gd name="T3" fmla="*/ 43 h 118"/>
                <a:gd name="T4" fmla="*/ 249 w 134"/>
                <a:gd name="T5" fmla="*/ 22 h 118"/>
                <a:gd name="T6" fmla="*/ 212 w 134"/>
                <a:gd name="T7" fmla="*/ 5 h 118"/>
                <a:gd name="T8" fmla="*/ 104 w 134"/>
                <a:gd name="T9" fmla="*/ 12 h 118"/>
                <a:gd name="T10" fmla="*/ 12 w 134"/>
                <a:gd name="T11" fmla="*/ 43 h 118"/>
                <a:gd name="T12" fmla="*/ 1 w 134"/>
                <a:gd name="T13" fmla="*/ 47 h 118"/>
                <a:gd name="T14" fmla="*/ 0 w 134"/>
                <a:gd name="T15" fmla="*/ 73 h 118"/>
                <a:gd name="T16" fmla="*/ 20 w 134"/>
                <a:gd name="T17" fmla="*/ 168 h 118"/>
                <a:gd name="T18" fmla="*/ 224 w 134"/>
                <a:gd name="T19" fmla="*/ 267 h 118"/>
                <a:gd name="T20" fmla="*/ 317 w 134"/>
                <a:gd name="T21" fmla="*/ 125 h 118"/>
                <a:gd name="T22" fmla="*/ 286 w 134"/>
                <a:gd name="T23" fmla="*/ 57 h 1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4" h="118">
                  <a:moveTo>
                    <a:pt x="116" y="23"/>
                  </a:moveTo>
                  <a:cubicBezTo>
                    <a:pt x="115" y="21"/>
                    <a:pt x="113" y="19"/>
                    <a:pt x="112" y="18"/>
                  </a:cubicBezTo>
                  <a:cubicBezTo>
                    <a:pt x="109" y="16"/>
                    <a:pt x="108" y="13"/>
                    <a:pt x="101" y="9"/>
                  </a:cubicBezTo>
                  <a:cubicBezTo>
                    <a:pt x="96" y="7"/>
                    <a:pt x="91" y="5"/>
                    <a:pt x="86" y="2"/>
                  </a:cubicBezTo>
                  <a:cubicBezTo>
                    <a:pt x="80" y="0"/>
                    <a:pt x="49" y="4"/>
                    <a:pt x="42" y="5"/>
                  </a:cubicBezTo>
                  <a:cubicBezTo>
                    <a:pt x="33" y="6"/>
                    <a:pt x="14" y="12"/>
                    <a:pt x="5" y="18"/>
                  </a:cubicBezTo>
                  <a:cubicBezTo>
                    <a:pt x="3" y="19"/>
                    <a:pt x="2" y="19"/>
                    <a:pt x="1" y="19"/>
                  </a:cubicBezTo>
                  <a:cubicBezTo>
                    <a:pt x="1" y="21"/>
                    <a:pt x="1" y="25"/>
                    <a:pt x="0" y="30"/>
                  </a:cubicBezTo>
                  <a:cubicBezTo>
                    <a:pt x="0" y="40"/>
                    <a:pt x="0" y="55"/>
                    <a:pt x="8" y="69"/>
                  </a:cubicBezTo>
                  <a:cubicBezTo>
                    <a:pt x="16" y="82"/>
                    <a:pt x="49" y="118"/>
                    <a:pt x="91" y="109"/>
                  </a:cubicBezTo>
                  <a:cubicBezTo>
                    <a:pt x="133" y="100"/>
                    <a:pt x="134" y="66"/>
                    <a:pt x="129" y="51"/>
                  </a:cubicBezTo>
                  <a:cubicBezTo>
                    <a:pt x="126" y="43"/>
                    <a:pt x="121" y="32"/>
                    <a:pt x="116" y="23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7" name="Freeform 1019">
              <a:extLst>
                <a:ext uri="{FF2B5EF4-FFF2-40B4-BE49-F238E27FC236}">
                  <a16:creationId xmlns:a16="http://schemas.microsoft.com/office/drawing/2014/main" id="{F9BC4835-FE9A-A3CA-BACD-B45A8A330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0" y="3663"/>
              <a:ext cx="60" cy="100"/>
            </a:xfrm>
            <a:custGeom>
              <a:avLst/>
              <a:gdLst>
                <a:gd name="T0" fmla="*/ 112 w 44"/>
                <a:gd name="T1" fmla="*/ 0 h 74"/>
                <a:gd name="T2" fmla="*/ 63 w 44"/>
                <a:gd name="T3" fmla="*/ 26 h 74"/>
                <a:gd name="T4" fmla="*/ 19 w 44"/>
                <a:gd name="T5" fmla="*/ 57 h 74"/>
                <a:gd name="T6" fmla="*/ 5 w 44"/>
                <a:gd name="T7" fmla="*/ 131 h 74"/>
                <a:gd name="T8" fmla="*/ 56 w 44"/>
                <a:gd name="T9" fmla="*/ 182 h 74"/>
                <a:gd name="T10" fmla="*/ 20 w 44"/>
                <a:gd name="T11" fmla="*/ 141 h 74"/>
                <a:gd name="T12" fmla="*/ 55 w 44"/>
                <a:gd name="T13" fmla="*/ 104 h 74"/>
                <a:gd name="T14" fmla="*/ 22 w 44"/>
                <a:gd name="T15" fmla="*/ 86 h 74"/>
                <a:gd name="T16" fmla="*/ 50 w 44"/>
                <a:gd name="T17" fmla="*/ 64 h 74"/>
                <a:gd name="T18" fmla="*/ 76 w 44"/>
                <a:gd name="T19" fmla="*/ 30 h 74"/>
                <a:gd name="T20" fmla="*/ 89 w 44"/>
                <a:gd name="T21" fmla="*/ 27 h 74"/>
                <a:gd name="T22" fmla="*/ 89 w 44"/>
                <a:gd name="T23" fmla="*/ 16 h 74"/>
                <a:gd name="T24" fmla="*/ 102 w 44"/>
                <a:gd name="T25" fmla="*/ 9 h 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" h="74">
                  <a:moveTo>
                    <a:pt x="44" y="0"/>
                  </a:moveTo>
                  <a:cubicBezTo>
                    <a:pt x="39" y="5"/>
                    <a:pt x="31" y="6"/>
                    <a:pt x="25" y="10"/>
                  </a:cubicBezTo>
                  <a:cubicBezTo>
                    <a:pt x="19" y="13"/>
                    <a:pt x="11" y="17"/>
                    <a:pt x="7" y="23"/>
                  </a:cubicBezTo>
                  <a:cubicBezTo>
                    <a:pt x="0" y="31"/>
                    <a:pt x="0" y="43"/>
                    <a:pt x="2" y="53"/>
                  </a:cubicBezTo>
                  <a:cubicBezTo>
                    <a:pt x="4" y="63"/>
                    <a:pt x="14" y="70"/>
                    <a:pt x="22" y="74"/>
                  </a:cubicBezTo>
                  <a:cubicBezTo>
                    <a:pt x="16" y="73"/>
                    <a:pt x="10" y="62"/>
                    <a:pt x="8" y="57"/>
                  </a:cubicBezTo>
                  <a:cubicBezTo>
                    <a:pt x="6" y="49"/>
                    <a:pt x="13" y="39"/>
                    <a:pt x="21" y="42"/>
                  </a:cubicBezTo>
                  <a:cubicBezTo>
                    <a:pt x="18" y="46"/>
                    <a:pt x="9" y="39"/>
                    <a:pt x="9" y="35"/>
                  </a:cubicBezTo>
                  <a:cubicBezTo>
                    <a:pt x="9" y="30"/>
                    <a:pt x="16" y="26"/>
                    <a:pt x="20" y="26"/>
                  </a:cubicBezTo>
                  <a:cubicBezTo>
                    <a:pt x="9" y="23"/>
                    <a:pt x="26" y="14"/>
                    <a:pt x="30" y="12"/>
                  </a:cubicBezTo>
                  <a:cubicBezTo>
                    <a:pt x="31" y="12"/>
                    <a:pt x="33" y="12"/>
                    <a:pt x="35" y="11"/>
                  </a:cubicBezTo>
                  <a:cubicBezTo>
                    <a:pt x="35" y="10"/>
                    <a:pt x="34" y="8"/>
                    <a:pt x="35" y="7"/>
                  </a:cubicBezTo>
                  <a:cubicBezTo>
                    <a:pt x="36" y="5"/>
                    <a:pt x="37" y="4"/>
                    <a:pt x="40" y="4"/>
                  </a:cubicBezTo>
                </a:path>
              </a:pathLst>
            </a:custGeom>
            <a:solidFill>
              <a:srgbClr val="CEC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8" name="Freeform 1020">
              <a:extLst>
                <a:ext uri="{FF2B5EF4-FFF2-40B4-BE49-F238E27FC236}">
                  <a16:creationId xmlns:a16="http://schemas.microsoft.com/office/drawing/2014/main" id="{D01AA679-D669-673E-088E-8B58FCE44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7" y="3668"/>
              <a:ext cx="72" cy="96"/>
            </a:xfrm>
            <a:custGeom>
              <a:avLst/>
              <a:gdLst>
                <a:gd name="T0" fmla="*/ 65 w 53"/>
                <a:gd name="T1" fmla="*/ 0 h 71"/>
                <a:gd name="T2" fmla="*/ 10 w 53"/>
                <a:gd name="T3" fmla="*/ 35 h 71"/>
                <a:gd name="T4" fmla="*/ 19 w 53"/>
                <a:gd name="T5" fmla="*/ 104 h 71"/>
                <a:gd name="T6" fmla="*/ 57 w 53"/>
                <a:gd name="T7" fmla="*/ 146 h 71"/>
                <a:gd name="T8" fmla="*/ 98 w 53"/>
                <a:gd name="T9" fmla="*/ 162 h 71"/>
                <a:gd name="T10" fmla="*/ 133 w 53"/>
                <a:gd name="T11" fmla="*/ 176 h 71"/>
                <a:gd name="T12" fmla="*/ 99 w 53"/>
                <a:gd name="T13" fmla="*/ 134 h 71"/>
                <a:gd name="T14" fmla="*/ 62 w 53"/>
                <a:gd name="T15" fmla="*/ 84 h 71"/>
                <a:gd name="T16" fmla="*/ 30 w 53"/>
                <a:gd name="T17" fmla="*/ 43 h 71"/>
                <a:gd name="T18" fmla="*/ 53 w 53"/>
                <a:gd name="T19" fmla="*/ 9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3" h="71">
                  <a:moveTo>
                    <a:pt x="26" y="0"/>
                  </a:moveTo>
                  <a:cubicBezTo>
                    <a:pt x="18" y="3"/>
                    <a:pt x="8" y="6"/>
                    <a:pt x="4" y="14"/>
                  </a:cubicBezTo>
                  <a:cubicBezTo>
                    <a:pt x="0" y="22"/>
                    <a:pt x="4" y="34"/>
                    <a:pt x="7" y="42"/>
                  </a:cubicBezTo>
                  <a:cubicBezTo>
                    <a:pt x="10" y="48"/>
                    <a:pt x="17" y="55"/>
                    <a:pt x="23" y="59"/>
                  </a:cubicBezTo>
                  <a:cubicBezTo>
                    <a:pt x="28" y="62"/>
                    <a:pt x="33" y="64"/>
                    <a:pt x="39" y="66"/>
                  </a:cubicBezTo>
                  <a:cubicBezTo>
                    <a:pt x="43" y="68"/>
                    <a:pt x="49" y="68"/>
                    <a:pt x="53" y="71"/>
                  </a:cubicBezTo>
                  <a:cubicBezTo>
                    <a:pt x="45" y="70"/>
                    <a:pt x="27" y="59"/>
                    <a:pt x="40" y="54"/>
                  </a:cubicBezTo>
                  <a:cubicBezTo>
                    <a:pt x="30" y="54"/>
                    <a:pt x="11" y="44"/>
                    <a:pt x="25" y="34"/>
                  </a:cubicBezTo>
                  <a:cubicBezTo>
                    <a:pt x="14" y="37"/>
                    <a:pt x="12" y="26"/>
                    <a:pt x="12" y="18"/>
                  </a:cubicBezTo>
                  <a:cubicBezTo>
                    <a:pt x="12" y="11"/>
                    <a:pt x="15" y="9"/>
                    <a:pt x="21" y="4"/>
                  </a:cubicBezTo>
                </a:path>
              </a:pathLst>
            </a:custGeom>
            <a:solidFill>
              <a:srgbClr val="CEC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9" name="Freeform 1021">
              <a:extLst>
                <a:ext uri="{FF2B5EF4-FFF2-40B4-BE49-F238E27FC236}">
                  <a16:creationId xmlns:a16="http://schemas.microsoft.com/office/drawing/2014/main" id="{07F791D0-4C5C-67F5-14E3-37A7601EA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2" y="3652"/>
              <a:ext cx="76" cy="116"/>
            </a:xfrm>
            <a:custGeom>
              <a:avLst/>
              <a:gdLst>
                <a:gd name="T0" fmla="*/ 124 w 56"/>
                <a:gd name="T1" fmla="*/ 89 h 86"/>
                <a:gd name="T2" fmla="*/ 68 w 56"/>
                <a:gd name="T3" fmla="*/ 210 h 86"/>
                <a:gd name="T4" fmla="*/ 105 w 56"/>
                <a:gd name="T5" fmla="*/ 129 h 86"/>
                <a:gd name="T6" fmla="*/ 79 w 56"/>
                <a:gd name="T7" fmla="*/ 66 h 86"/>
                <a:gd name="T8" fmla="*/ 88 w 56"/>
                <a:gd name="T9" fmla="*/ 32 h 86"/>
                <a:gd name="T10" fmla="*/ 0 w 56"/>
                <a:gd name="T11" fmla="*/ 0 h 86"/>
                <a:gd name="T12" fmla="*/ 99 w 56"/>
                <a:gd name="T13" fmla="*/ 35 h 86"/>
                <a:gd name="T14" fmla="*/ 130 w 56"/>
                <a:gd name="T15" fmla="*/ 120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" h="86">
                  <a:moveTo>
                    <a:pt x="49" y="36"/>
                  </a:moveTo>
                  <a:cubicBezTo>
                    <a:pt x="56" y="59"/>
                    <a:pt x="50" y="75"/>
                    <a:pt x="27" y="86"/>
                  </a:cubicBezTo>
                  <a:cubicBezTo>
                    <a:pt x="38" y="78"/>
                    <a:pt x="41" y="66"/>
                    <a:pt x="42" y="53"/>
                  </a:cubicBezTo>
                  <a:cubicBezTo>
                    <a:pt x="43" y="44"/>
                    <a:pt x="43" y="31"/>
                    <a:pt x="32" y="27"/>
                  </a:cubicBezTo>
                  <a:cubicBezTo>
                    <a:pt x="40" y="26"/>
                    <a:pt x="41" y="16"/>
                    <a:pt x="35" y="13"/>
                  </a:cubicBezTo>
                  <a:cubicBezTo>
                    <a:pt x="27" y="7"/>
                    <a:pt x="9" y="7"/>
                    <a:pt x="0" y="0"/>
                  </a:cubicBezTo>
                  <a:cubicBezTo>
                    <a:pt x="10" y="2"/>
                    <a:pt x="35" y="7"/>
                    <a:pt x="40" y="14"/>
                  </a:cubicBezTo>
                  <a:cubicBezTo>
                    <a:pt x="47" y="23"/>
                    <a:pt x="51" y="38"/>
                    <a:pt x="52" y="49"/>
                  </a:cubicBezTo>
                </a:path>
              </a:pathLst>
            </a:custGeom>
            <a:solidFill>
              <a:srgbClr val="6E5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50" name="Freeform 1022">
              <a:extLst>
                <a:ext uri="{FF2B5EF4-FFF2-40B4-BE49-F238E27FC236}">
                  <a16:creationId xmlns:a16="http://schemas.microsoft.com/office/drawing/2014/main" id="{49E04C79-A0B4-75B6-10DE-B6C7B5BD2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3662"/>
              <a:ext cx="64" cy="110"/>
            </a:xfrm>
            <a:custGeom>
              <a:avLst/>
              <a:gdLst>
                <a:gd name="T0" fmla="*/ 0 w 47"/>
                <a:gd name="T1" fmla="*/ 199 h 82"/>
                <a:gd name="T2" fmla="*/ 41 w 47"/>
                <a:gd name="T3" fmla="*/ 170 h 82"/>
                <a:gd name="T4" fmla="*/ 78 w 47"/>
                <a:gd name="T5" fmla="*/ 141 h 82"/>
                <a:gd name="T6" fmla="*/ 113 w 47"/>
                <a:gd name="T7" fmla="*/ 85 h 82"/>
                <a:gd name="T8" fmla="*/ 118 w 47"/>
                <a:gd name="T9" fmla="*/ 48 h 82"/>
                <a:gd name="T10" fmla="*/ 103 w 47"/>
                <a:gd name="T11" fmla="*/ 23 h 82"/>
                <a:gd name="T12" fmla="*/ 72 w 47"/>
                <a:gd name="T13" fmla="*/ 12 h 82"/>
                <a:gd name="T14" fmla="*/ 57 w 47"/>
                <a:gd name="T15" fmla="*/ 1 h 82"/>
                <a:gd name="T16" fmla="*/ 41 w 47"/>
                <a:gd name="T17" fmla="*/ 0 h 82"/>
                <a:gd name="T18" fmla="*/ 97 w 47"/>
                <a:gd name="T19" fmla="*/ 46 h 82"/>
                <a:gd name="T20" fmla="*/ 61 w 47"/>
                <a:gd name="T21" fmla="*/ 97 h 82"/>
                <a:gd name="T22" fmla="*/ 71 w 47"/>
                <a:gd name="T23" fmla="*/ 111 h 82"/>
                <a:gd name="T24" fmla="*/ 56 w 47"/>
                <a:gd name="T25" fmla="*/ 135 h 82"/>
                <a:gd name="T26" fmla="*/ 48 w 47"/>
                <a:gd name="T27" fmla="*/ 141 h 82"/>
                <a:gd name="T28" fmla="*/ 48 w 47"/>
                <a:gd name="T29" fmla="*/ 149 h 82"/>
                <a:gd name="T30" fmla="*/ 34 w 47"/>
                <a:gd name="T31" fmla="*/ 169 h 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" h="82">
                  <a:moveTo>
                    <a:pt x="0" y="82"/>
                  </a:moveTo>
                  <a:cubicBezTo>
                    <a:pt x="5" y="80"/>
                    <a:pt x="11" y="74"/>
                    <a:pt x="16" y="71"/>
                  </a:cubicBezTo>
                  <a:cubicBezTo>
                    <a:pt x="22" y="68"/>
                    <a:pt x="27" y="63"/>
                    <a:pt x="31" y="58"/>
                  </a:cubicBezTo>
                  <a:cubicBezTo>
                    <a:pt x="38" y="51"/>
                    <a:pt x="44" y="45"/>
                    <a:pt x="45" y="35"/>
                  </a:cubicBezTo>
                  <a:cubicBezTo>
                    <a:pt x="46" y="30"/>
                    <a:pt x="47" y="25"/>
                    <a:pt x="47" y="20"/>
                  </a:cubicBezTo>
                  <a:cubicBezTo>
                    <a:pt x="47" y="14"/>
                    <a:pt x="46" y="12"/>
                    <a:pt x="41" y="10"/>
                  </a:cubicBezTo>
                  <a:cubicBezTo>
                    <a:pt x="37" y="8"/>
                    <a:pt x="33" y="7"/>
                    <a:pt x="29" y="5"/>
                  </a:cubicBezTo>
                  <a:cubicBezTo>
                    <a:pt x="27" y="4"/>
                    <a:pt x="25" y="2"/>
                    <a:pt x="23" y="1"/>
                  </a:cubicBezTo>
                  <a:cubicBezTo>
                    <a:pt x="21" y="1"/>
                    <a:pt x="18" y="1"/>
                    <a:pt x="16" y="0"/>
                  </a:cubicBezTo>
                  <a:cubicBezTo>
                    <a:pt x="22" y="7"/>
                    <a:pt x="36" y="9"/>
                    <a:pt x="38" y="19"/>
                  </a:cubicBezTo>
                  <a:cubicBezTo>
                    <a:pt x="41" y="29"/>
                    <a:pt x="33" y="37"/>
                    <a:pt x="24" y="40"/>
                  </a:cubicBezTo>
                  <a:cubicBezTo>
                    <a:pt x="26" y="42"/>
                    <a:pt x="28" y="43"/>
                    <a:pt x="28" y="46"/>
                  </a:cubicBezTo>
                  <a:cubicBezTo>
                    <a:pt x="28" y="51"/>
                    <a:pt x="24" y="53"/>
                    <a:pt x="22" y="56"/>
                  </a:cubicBezTo>
                  <a:cubicBezTo>
                    <a:pt x="21" y="57"/>
                    <a:pt x="20" y="57"/>
                    <a:pt x="19" y="58"/>
                  </a:cubicBezTo>
                  <a:cubicBezTo>
                    <a:pt x="19" y="58"/>
                    <a:pt x="19" y="61"/>
                    <a:pt x="19" y="62"/>
                  </a:cubicBezTo>
                  <a:cubicBezTo>
                    <a:pt x="18" y="65"/>
                    <a:pt x="15" y="68"/>
                    <a:pt x="13" y="70"/>
                  </a:cubicBezTo>
                </a:path>
              </a:pathLst>
            </a:custGeom>
            <a:solidFill>
              <a:srgbClr val="6E5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51" name="Freeform 1023">
              <a:extLst>
                <a:ext uri="{FF2B5EF4-FFF2-40B4-BE49-F238E27FC236}">
                  <a16:creationId xmlns:a16="http://schemas.microsoft.com/office/drawing/2014/main" id="{449CC3CA-50C6-3D80-4A49-CDC1E3DA5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632"/>
              <a:ext cx="171" cy="44"/>
            </a:xfrm>
            <a:custGeom>
              <a:avLst/>
              <a:gdLst>
                <a:gd name="T0" fmla="*/ 0 w 126"/>
                <a:gd name="T1" fmla="*/ 59 h 33"/>
                <a:gd name="T2" fmla="*/ 83 w 126"/>
                <a:gd name="T3" fmla="*/ 49 h 33"/>
                <a:gd name="T4" fmla="*/ 155 w 126"/>
                <a:gd name="T5" fmla="*/ 69 h 33"/>
                <a:gd name="T6" fmla="*/ 251 w 126"/>
                <a:gd name="T7" fmla="*/ 71 h 33"/>
                <a:gd name="T8" fmla="*/ 274 w 126"/>
                <a:gd name="T9" fmla="*/ 71 h 33"/>
                <a:gd name="T10" fmla="*/ 299 w 126"/>
                <a:gd name="T11" fmla="*/ 76 h 33"/>
                <a:gd name="T12" fmla="*/ 285 w 126"/>
                <a:gd name="T13" fmla="*/ 43 h 33"/>
                <a:gd name="T14" fmla="*/ 228 w 126"/>
                <a:gd name="T15" fmla="*/ 9 h 33"/>
                <a:gd name="T16" fmla="*/ 118 w 126"/>
                <a:gd name="T17" fmla="*/ 12 h 33"/>
                <a:gd name="T18" fmla="*/ 33 w 126"/>
                <a:gd name="T19" fmla="*/ 28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" h="33">
                  <a:moveTo>
                    <a:pt x="0" y="25"/>
                  </a:moveTo>
                  <a:cubicBezTo>
                    <a:pt x="11" y="24"/>
                    <a:pt x="22" y="20"/>
                    <a:pt x="33" y="21"/>
                  </a:cubicBezTo>
                  <a:cubicBezTo>
                    <a:pt x="44" y="21"/>
                    <a:pt x="53" y="26"/>
                    <a:pt x="62" y="29"/>
                  </a:cubicBezTo>
                  <a:cubicBezTo>
                    <a:pt x="74" y="33"/>
                    <a:pt x="88" y="31"/>
                    <a:pt x="100" y="30"/>
                  </a:cubicBezTo>
                  <a:cubicBezTo>
                    <a:pt x="104" y="30"/>
                    <a:pt x="107" y="30"/>
                    <a:pt x="110" y="30"/>
                  </a:cubicBezTo>
                  <a:cubicBezTo>
                    <a:pt x="112" y="30"/>
                    <a:pt x="117" y="32"/>
                    <a:pt x="119" y="32"/>
                  </a:cubicBezTo>
                  <a:cubicBezTo>
                    <a:pt x="126" y="31"/>
                    <a:pt x="117" y="21"/>
                    <a:pt x="114" y="18"/>
                  </a:cubicBezTo>
                  <a:cubicBezTo>
                    <a:pt x="107" y="13"/>
                    <a:pt x="99" y="7"/>
                    <a:pt x="91" y="4"/>
                  </a:cubicBezTo>
                  <a:cubicBezTo>
                    <a:pt x="77" y="0"/>
                    <a:pt x="61" y="3"/>
                    <a:pt x="47" y="5"/>
                  </a:cubicBezTo>
                  <a:cubicBezTo>
                    <a:pt x="35" y="7"/>
                    <a:pt x="22" y="6"/>
                    <a:pt x="13" y="12"/>
                  </a:cubicBezTo>
                </a:path>
              </a:pathLst>
            </a:custGeom>
            <a:solidFill>
              <a:srgbClr val="A8D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52" name="Freeform 1024">
              <a:extLst>
                <a:ext uri="{FF2B5EF4-FFF2-40B4-BE49-F238E27FC236}">
                  <a16:creationId xmlns:a16="http://schemas.microsoft.com/office/drawing/2014/main" id="{C9C4824E-152E-C4D1-6E1B-B06150502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0" y="3640"/>
              <a:ext cx="147" cy="32"/>
            </a:xfrm>
            <a:custGeom>
              <a:avLst/>
              <a:gdLst>
                <a:gd name="T0" fmla="*/ 0 w 109"/>
                <a:gd name="T1" fmla="*/ 52 h 24"/>
                <a:gd name="T2" fmla="*/ 90 w 109"/>
                <a:gd name="T3" fmla="*/ 31 h 24"/>
                <a:gd name="T4" fmla="*/ 152 w 109"/>
                <a:gd name="T5" fmla="*/ 36 h 24"/>
                <a:gd name="T6" fmla="*/ 205 w 109"/>
                <a:gd name="T7" fmla="*/ 48 h 24"/>
                <a:gd name="T8" fmla="*/ 267 w 109"/>
                <a:gd name="T9" fmla="*/ 57 h 24"/>
                <a:gd name="T10" fmla="*/ 135 w 109"/>
                <a:gd name="T11" fmla="*/ 7 h 24"/>
                <a:gd name="T12" fmla="*/ 5 w 109"/>
                <a:gd name="T13" fmla="*/ 2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" h="24">
                  <a:moveTo>
                    <a:pt x="0" y="22"/>
                  </a:moveTo>
                  <a:cubicBezTo>
                    <a:pt x="8" y="14"/>
                    <a:pt x="27" y="14"/>
                    <a:pt x="37" y="13"/>
                  </a:cubicBezTo>
                  <a:cubicBezTo>
                    <a:pt x="45" y="13"/>
                    <a:pt x="54" y="13"/>
                    <a:pt x="62" y="15"/>
                  </a:cubicBezTo>
                  <a:cubicBezTo>
                    <a:pt x="70" y="17"/>
                    <a:pt x="75" y="21"/>
                    <a:pt x="84" y="20"/>
                  </a:cubicBezTo>
                  <a:cubicBezTo>
                    <a:pt x="93" y="20"/>
                    <a:pt x="101" y="24"/>
                    <a:pt x="109" y="24"/>
                  </a:cubicBezTo>
                  <a:cubicBezTo>
                    <a:pt x="98" y="8"/>
                    <a:pt x="73" y="3"/>
                    <a:pt x="55" y="3"/>
                  </a:cubicBezTo>
                  <a:cubicBezTo>
                    <a:pt x="40" y="3"/>
                    <a:pt x="14" y="0"/>
                    <a:pt x="2" y="11"/>
                  </a:cubicBezTo>
                </a:path>
              </a:pathLst>
            </a:custGeom>
            <a:solidFill>
              <a:srgbClr val="A8D6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53" name="Freeform 1025">
              <a:extLst>
                <a:ext uri="{FF2B5EF4-FFF2-40B4-BE49-F238E27FC236}">
                  <a16:creationId xmlns:a16="http://schemas.microsoft.com/office/drawing/2014/main" id="{DF4D4B95-9E23-634A-F6C8-536E818B5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659"/>
              <a:ext cx="164" cy="17"/>
            </a:xfrm>
            <a:custGeom>
              <a:avLst/>
              <a:gdLst>
                <a:gd name="T0" fmla="*/ 0 w 121"/>
                <a:gd name="T1" fmla="*/ 12 h 13"/>
                <a:gd name="T2" fmla="*/ 83 w 121"/>
                <a:gd name="T3" fmla="*/ 1 h 13"/>
                <a:gd name="T4" fmla="*/ 155 w 121"/>
                <a:gd name="T5" fmla="*/ 21 h 13"/>
                <a:gd name="T6" fmla="*/ 249 w 121"/>
                <a:gd name="T7" fmla="*/ 22 h 13"/>
                <a:gd name="T8" fmla="*/ 274 w 121"/>
                <a:gd name="T9" fmla="*/ 22 h 13"/>
                <a:gd name="T10" fmla="*/ 295 w 121"/>
                <a:gd name="T11" fmla="*/ 27 h 13"/>
                <a:gd name="T12" fmla="*/ 301 w 121"/>
                <a:gd name="T13" fmla="*/ 24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1" h="13">
                  <a:moveTo>
                    <a:pt x="0" y="5"/>
                  </a:moveTo>
                  <a:cubicBezTo>
                    <a:pt x="11" y="4"/>
                    <a:pt x="22" y="0"/>
                    <a:pt x="33" y="1"/>
                  </a:cubicBezTo>
                  <a:cubicBezTo>
                    <a:pt x="44" y="1"/>
                    <a:pt x="53" y="6"/>
                    <a:pt x="62" y="9"/>
                  </a:cubicBezTo>
                  <a:cubicBezTo>
                    <a:pt x="74" y="13"/>
                    <a:pt x="88" y="11"/>
                    <a:pt x="100" y="10"/>
                  </a:cubicBezTo>
                  <a:cubicBezTo>
                    <a:pt x="104" y="10"/>
                    <a:pt x="107" y="10"/>
                    <a:pt x="110" y="10"/>
                  </a:cubicBezTo>
                  <a:cubicBezTo>
                    <a:pt x="112" y="10"/>
                    <a:pt x="117" y="12"/>
                    <a:pt x="119" y="12"/>
                  </a:cubicBezTo>
                  <a:cubicBezTo>
                    <a:pt x="120" y="12"/>
                    <a:pt x="120" y="11"/>
                    <a:pt x="121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54" name="Freeform 1026">
              <a:extLst>
                <a:ext uri="{FF2B5EF4-FFF2-40B4-BE49-F238E27FC236}">
                  <a16:creationId xmlns:a16="http://schemas.microsoft.com/office/drawing/2014/main" id="{02BDFCC8-03EA-4A38-B4A0-39A3CD3BF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0" y="3658"/>
              <a:ext cx="141" cy="14"/>
            </a:xfrm>
            <a:custGeom>
              <a:avLst/>
              <a:gdLst>
                <a:gd name="T0" fmla="*/ 0 w 104"/>
                <a:gd name="T1" fmla="*/ 18 h 11"/>
                <a:gd name="T2" fmla="*/ 92 w 104"/>
                <a:gd name="T3" fmla="*/ 0 h 11"/>
                <a:gd name="T4" fmla="*/ 155 w 104"/>
                <a:gd name="T5" fmla="*/ 5 h 11"/>
                <a:gd name="T6" fmla="*/ 210 w 104"/>
                <a:gd name="T7" fmla="*/ 14 h 11"/>
                <a:gd name="T8" fmla="*/ 259 w 104"/>
                <a:gd name="T9" fmla="*/ 23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11">
                  <a:moveTo>
                    <a:pt x="0" y="9"/>
                  </a:moveTo>
                  <a:cubicBezTo>
                    <a:pt x="8" y="1"/>
                    <a:pt x="27" y="1"/>
                    <a:pt x="37" y="0"/>
                  </a:cubicBezTo>
                  <a:cubicBezTo>
                    <a:pt x="45" y="0"/>
                    <a:pt x="54" y="0"/>
                    <a:pt x="62" y="2"/>
                  </a:cubicBezTo>
                  <a:cubicBezTo>
                    <a:pt x="70" y="4"/>
                    <a:pt x="75" y="8"/>
                    <a:pt x="84" y="7"/>
                  </a:cubicBezTo>
                  <a:cubicBezTo>
                    <a:pt x="91" y="7"/>
                    <a:pt x="98" y="10"/>
                    <a:pt x="104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055" name="ZoneTexte 2054">
            <a:extLst>
              <a:ext uri="{FF2B5EF4-FFF2-40B4-BE49-F238E27FC236}">
                <a16:creationId xmlns:a16="http://schemas.microsoft.com/office/drawing/2014/main" id="{A74B8B76-0D97-7636-57F8-82ED44310677}"/>
              </a:ext>
            </a:extLst>
          </p:cNvPr>
          <p:cNvSpPr txBox="1"/>
          <p:nvPr/>
        </p:nvSpPr>
        <p:spPr>
          <a:xfrm>
            <a:off x="17182574" y="19810087"/>
            <a:ext cx="45368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Obésité ≥ 30 kg/m</a:t>
            </a:r>
            <a:r>
              <a:rPr lang="fr-F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19% </a:t>
            </a:r>
          </a:p>
        </p:txBody>
      </p:sp>
      <p:grpSp>
        <p:nvGrpSpPr>
          <p:cNvPr id="2056" name="Group 3">
            <a:extLst>
              <a:ext uri="{FF2B5EF4-FFF2-40B4-BE49-F238E27FC236}">
                <a16:creationId xmlns:a16="http://schemas.microsoft.com/office/drawing/2014/main" id="{470B5309-98FF-74EC-0F8D-89BB4AD31099}"/>
              </a:ext>
            </a:extLst>
          </p:cNvPr>
          <p:cNvGrpSpPr>
            <a:grpSpLocks/>
          </p:cNvGrpSpPr>
          <p:nvPr/>
        </p:nvGrpSpPr>
        <p:grpSpPr bwMode="auto">
          <a:xfrm>
            <a:off x="28246800" y="19199752"/>
            <a:ext cx="2428254" cy="2519884"/>
            <a:chOff x="1876" y="1235"/>
            <a:chExt cx="1978" cy="1893"/>
          </a:xfrm>
        </p:grpSpPr>
        <p:grpSp>
          <p:nvGrpSpPr>
            <p:cNvPr id="2057" name="Group 4">
              <a:extLst>
                <a:ext uri="{FF2B5EF4-FFF2-40B4-BE49-F238E27FC236}">
                  <a16:creationId xmlns:a16="http://schemas.microsoft.com/office/drawing/2014/main" id="{A6A18E3F-54EE-4696-B44A-39FECBB524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6" y="1235"/>
              <a:ext cx="1978" cy="1893"/>
              <a:chOff x="1876" y="1235"/>
              <a:chExt cx="1978" cy="1893"/>
            </a:xfrm>
          </p:grpSpPr>
          <p:sp>
            <p:nvSpPr>
              <p:cNvPr id="2370" name="Freeform 5">
                <a:extLst>
                  <a:ext uri="{FF2B5EF4-FFF2-40B4-BE49-F238E27FC236}">
                    <a16:creationId xmlns:a16="http://schemas.microsoft.com/office/drawing/2014/main" id="{2A24A603-BAB8-6C5D-4E7E-55084F6F33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11423 w 387"/>
                  <a:gd name="T1" fmla="*/ 307 h 656"/>
                  <a:gd name="T2" fmla="*/ 13740 w 387"/>
                  <a:gd name="T3" fmla="*/ 8961 h 656"/>
                  <a:gd name="T4" fmla="*/ 14990 w 387"/>
                  <a:gd name="T5" fmla="*/ 17223 h 656"/>
                  <a:gd name="T6" fmla="*/ 14915 w 387"/>
                  <a:gd name="T7" fmla="*/ 18887 h 656"/>
                  <a:gd name="T8" fmla="*/ 14445 w 387"/>
                  <a:gd name="T9" fmla="*/ 24929 h 656"/>
                  <a:gd name="T10" fmla="*/ 7014 w 387"/>
                  <a:gd name="T11" fmla="*/ 30486 h 656"/>
                  <a:gd name="T12" fmla="*/ 5943 w 387"/>
                  <a:gd name="T13" fmla="*/ 30588 h 656"/>
                  <a:gd name="T14" fmla="*/ 5713 w 387"/>
                  <a:gd name="T15" fmla="*/ 30545 h 656"/>
                  <a:gd name="T16" fmla="*/ 5525 w 387"/>
                  <a:gd name="T17" fmla="*/ 30644 h 656"/>
                  <a:gd name="T18" fmla="*/ 833 w 387"/>
                  <a:gd name="T19" fmla="*/ 31399 h 656"/>
                  <a:gd name="T20" fmla="*/ 908 w 387"/>
                  <a:gd name="T21" fmla="*/ 18340 h 656"/>
                  <a:gd name="T22" fmla="*/ 1063 w 387"/>
                  <a:gd name="T23" fmla="*/ 17884 h 656"/>
                  <a:gd name="T24" fmla="*/ 1721 w 387"/>
                  <a:gd name="T25" fmla="*/ 14125 h 656"/>
                  <a:gd name="T26" fmla="*/ 2659 w 387"/>
                  <a:gd name="T27" fmla="*/ 10745 h 656"/>
                  <a:gd name="T28" fmla="*/ 6776 w 387"/>
                  <a:gd name="T29" fmla="*/ 3743 h 656"/>
                  <a:gd name="T30" fmla="*/ 11423 w 387"/>
                  <a:gd name="T31" fmla="*/ 307 h 6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1" name="Freeform 6">
                <a:extLst>
                  <a:ext uri="{FF2B5EF4-FFF2-40B4-BE49-F238E27FC236}">
                    <a16:creationId xmlns:a16="http://schemas.microsoft.com/office/drawing/2014/main" id="{7BF2D82D-42A6-A59E-C646-C06D5ADB3A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2942 w 369"/>
                  <a:gd name="T1" fmla="*/ 2069 h 689"/>
                  <a:gd name="T2" fmla="*/ 1458 w 369"/>
                  <a:gd name="T3" fmla="*/ 9852 h 689"/>
                  <a:gd name="T4" fmla="*/ 470 w 369"/>
                  <a:gd name="T5" fmla="*/ 16733 h 689"/>
                  <a:gd name="T6" fmla="*/ 1771 w 369"/>
                  <a:gd name="T7" fmla="*/ 20863 h 689"/>
                  <a:gd name="T8" fmla="*/ 4535 w 369"/>
                  <a:gd name="T9" fmla="*/ 25662 h 689"/>
                  <a:gd name="T10" fmla="*/ 4505 w 369"/>
                  <a:gd name="T11" fmla="*/ 30418 h 689"/>
                  <a:gd name="T12" fmla="*/ 6701 w 369"/>
                  <a:gd name="T13" fmla="*/ 31384 h 689"/>
                  <a:gd name="T14" fmla="*/ 8735 w 369"/>
                  <a:gd name="T15" fmla="*/ 32485 h 689"/>
                  <a:gd name="T16" fmla="*/ 13820 w 369"/>
                  <a:gd name="T17" fmla="*/ 34420 h 689"/>
                  <a:gd name="T18" fmla="*/ 14448 w 369"/>
                  <a:gd name="T19" fmla="*/ 24412 h 689"/>
                  <a:gd name="T20" fmla="*/ 14135 w 369"/>
                  <a:gd name="T21" fmla="*/ 21114 h 689"/>
                  <a:gd name="T22" fmla="*/ 14165 w 369"/>
                  <a:gd name="T23" fmla="*/ 20623 h 689"/>
                  <a:gd name="T24" fmla="*/ 12132 w 369"/>
                  <a:gd name="T25" fmla="*/ 11067 h 689"/>
                  <a:gd name="T26" fmla="*/ 2942 w 369"/>
                  <a:gd name="T27" fmla="*/ 2069 h 6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2" name="Freeform 7">
                <a:extLst>
                  <a:ext uri="{FF2B5EF4-FFF2-40B4-BE49-F238E27FC236}">
                    <a16:creationId xmlns:a16="http://schemas.microsoft.com/office/drawing/2014/main" id="{5E9DC0A2-EC7A-5F4D-8E3F-7CEC85D46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1266 w 65"/>
                  <a:gd name="T1" fmla="*/ 1216 h 24"/>
                  <a:gd name="T2" fmla="*/ 2323 w 65"/>
                  <a:gd name="T3" fmla="*/ 968 h 24"/>
                  <a:gd name="T4" fmla="*/ 2323 w 65"/>
                  <a:gd name="T5" fmla="*/ 149 h 24"/>
                  <a:gd name="T6" fmla="*/ 1266 w 65"/>
                  <a:gd name="T7" fmla="*/ 205 h 24"/>
                  <a:gd name="T8" fmla="*/ 1266 w 65"/>
                  <a:gd name="T9" fmla="*/ 205 h 24"/>
                  <a:gd name="T10" fmla="*/ 229 w 65"/>
                  <a:gd name="T11" fmla="*/ 149 h 24"/>
                  <a:gd name="T12" fmla="*/ 229 w 65"/>
                  <a:gd name="T13" fmla="*/ 968 h 24"/>
                  <a:gd name="T14" fmla="*/ 1266 w 65"/>
                  <a:gd name="T15" fmla="*/ 1216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3" name="Freeform 8">
                <a:extLst>
                  <a:ext uri="{FF2B5EF4-FFF2-40B4-BE49-F238E27FC236}">
                    <a16:creationId xmlns:a16="http://schemas.microsoft.com/office/drawing/2014/main" id="{0A77F01E-30BE-4145-C157-D9F81F5E9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1266 w 65"/>
                  <a:gd name="T1" fmla="*/ 1441 h 28"/>
                  <a:gd name="T2" fmla="*/ 2323 w 65"/>
                  <a:gd name="T3" fmla="*/ 1192 h 28"/>
                  <a:gd name="T4" fmla="*/ 2323 w 65"/>
                  <a:gd name="T5" fmla="*/ 150 h 28"/>
                  <a:gd name="T6" fmla="*/ 1266 w 65"/>
                  <a:gd name="T7" fmla="*/ 209 h 28"/>
                  <a:gd name="T8" fmla="*/ 1266 w 65"/>
                  <a:gd name="T9" fmla="*/ 209 h 28"/>
                  <a:gd name="T10" fmla="*/ 229 w 65"/>
                  <a:gd name="T11" fmla="*/ 150 h 28"/>
                  <a:gd name="T12" fmla="*/ 229 w 65"/>
                  <a:gd name="T13" fmla="*/ 1192 h 28"/>
                  <a:gd name="T14" fmla="*/ 1266 w 65"/>
                  <a:gd name="T15" fmla="*/ 1441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4" name="Freeform 9">
                <a:extLst>
                  <a:ext uri="{FF2B5EF4-FFF2-40B4-BE49-F238E27FC236}">
                    <a16:creationId xmlns:a16="http://schemas.microsoft.com/office/drawing/2014/main" id="{7E164EA2-978B-7DAB-924C-C1889D918F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1266 w 65"/>
                  <a:gd name="T1" fmla="*/ 1292 h 25"/>
                  <a:gd name="T2" fmla="*/ 2323 w 65"/>
                  <a:gd name="T3" fmla="*/ 1043 h 25"/>
                  <a:gd name="T4" fmla="*/ 2323 w 65"/>
                  <a:gd name="T5" fmla="*/ 150 h 25"/>
                  <a:gd name="T6" fmla="*/ 1266 w 65"/>
                  <a:gd name="T7" fmla="*/ 209 h 25"/>
                  <a:gd name="T8" fmla="*/ 1266 w 65"/>
                  <a:gd name="T9" fmla="*/ 209 h 25"/>
                  <a:gd name="T10" fmla="*/ 229 w 65"/>
                  <a:gd name="T11" fmla="*/ 150 h 25"/>
                  <a:gd name="T12" fmla="*/ 229 w 65"/>
                  <a:gd name="T13" fmla="*/ 1043 h 25"/>
                  <a:gd name="T14" fmla="*/ 1266 w 65"/>
                  <a:gd name="T15" fmla="*/ 129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5" name="Freeform 10">
                <a:extLst>
                  <a:ext uri="{FF2B5EF4-FFF2-40B4-BE49-F238E27FC236}">
                    <a16:creationId xmlns:a16="http://schemas.microsoft.com/office/drawing/2014/main" id="{B90C1E18-FEB8-AF54-BB48-3D01B296D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1266 w 65"/>
                  <a:gd name="T1" fmla="*/ 1441 h 28"/>
                  <a:gd name="T2" fmla="*/ 2323 w 65"/>
                  <a:gd name="T3" fmla="*/ 1192 h 28"/>
                  <a:gd name="T4" fmla="*/ 2323 w 65"/>
                  <a:gd name="T5" fmla="*/ 150 h 28"/>
                  <a:gd name="T6" fmla="*/ 1266 w 65"/>
                  <a:gd name="T7" fmla="*/ 209 h 28"/>
                  <a:gd name="T8" fmla="*/ 1266 w 65"/>
                  <a:gd name="T9" fmla="*/ 209 h 28"/>
                  <a:gd name="T10" fmla="*/ 229 w 65"/>
                  <a:gd name="T11" fmla="*/ 150 h 28"/>
                  <a:gd name="T12" fmla="*/ 229 w 65"/>
                  <a:gd name="T13" fmla="*/ 1192 h 28"/>
                  <a:gd name="T14" fmla="*/ 1266 w 65"/>
                  <a:gd name="T15" fmla="*/ 1441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6" name="Freeform 11">
                <a:extLst>
                  <a:ext uri="{FF2B5EF4-FFF2-40B4-BE49-F238E27FC236}">
                    <a16:creationId xmlns:a16="http://schemas.microsoft.com/office/drawing/2014/main" id="{BD5C94BF-5D78-F15C-3EBC-DF5B01E320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1266 w 65"/>
                  <a:gd name="T1" fmla="*/ 1292 h 25"/>
                  <a:gd name="T2" fmla="*/ 2323 w 65"/>
                  <a:gd name="T3" fmla="*/ 1043 h 25"/>
                  <a:gd name="T4" fmla="*/ 2323 w 65"/>
                  <a:gd name="T5" fmla="*/ 150 h 25"/>
                  <a:gd name="T6" fmla="*/ 1266 w 65"/>
                  <a:gd name="T7" fmla="*/ 209 h 25"/>
                  <a:gd name="T8" fmla="*/ 1266 w 65"/>
                  <a:gd name="T9" fmla="*/ 209 h 25"/>
                  <a:gd name="T10" fmla="*/ 229 w 65"/>
                  <a:gd name="T11" fmla="*/ 150 h 25"/>
                  <a:gd name="T12" fmla="*/ 229 w 65"/>
                  <a:gd name="T13" fmla="*/ 1043 h 25"/>
                  <a:gd name="T14" fmla="*/ 1266 w 65"/>
                  <a:gd name="T15" fmla="*/ 129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7" name="Freeform 12">
                <a:extLst>
                  <a:ext uri="{FF2B5EF4-FFF2-40B4-BE49-F238E27FC236}">
                    <a16:creationId xmlns:a16="http://schemas.microsoft.com/office/drawing/2014/main" id="{981587DD-43D2-DC8B-238C-E6880AAAAB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1266 w 65"/>
                  <a:gd name="T1" fmla="*/ 1292 h 25"/>
                  <a:gd name="T2" fmla="*/ 2323 w 65"/>
                  <a:gd name="T3" fmla="*/ 1043 h 25"/>
                  <a:gd name="T4" fmla="*/ 2323 w 65"/>
                  <a:gd name="T5" fmla="*/ 150 h 25"/>
                  <a:gd name="T6" fmla="*/ 1266 w 65"/>
                  <a:gd name="T7" fmla="*/ 209 h 25"/>
                  <a:gd name="T8" fmla="*/ 1266 w 65"/>
                  <a:gd name="T9" fmla="*/ 209 h 25"/>
                  <a:gd name="T10" fmla="*/ 229 w 65"/>
                  <a:gd name="T11" fmla="*/ 150 h 25"/>
                  <a:gd name="T12" fmla="*/ 229 w 65"/>
                  <a:gd name="T13" fmla="*/ 1043 h 25"/>
                  <a:gd name="T14" fmla="*/ 1266 w 65"/>
                  <a:gd name="T15" fmla="*/ 129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8" name="Freeform 13">
                <a:extLst>
                  <a:ext uri="{FF2B5EF4-FFF2-40B4-BE49-F238E27FC236}">
                    <a16:creationId xmlns:a16="http://schemas.microsoft.com/office/drawing/2014/main" id="{F467222B-D868-9AE5-B4B8-3FE833570C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1266 w 65"/>
                  <a:gd name="T1" fmla="*/ 218 h 26"/>
                  <a:gd name="T2" fmla="*/ 2323 w 65"/>
                  <a:gd name="T3" fmla="*/ 159 h 26"/>
                  <a:gd name="T4" fmla="*/ 2323 w 65"/>
                  <a:gd name="T5" fmla="*/ 993 h 26"/>
                  <a:gd name="T6" fmla="*/ 1266 w 65"/>
                  <a:gd name="T7" fmla="*/ 1362 h 26"/>
                  <a:gd name="T8" fmla="*/ 1266 w 65"/>
                  <a:gd name="T9" fmla="*/ 1362 h 26"/>
                  <a:gd name="T10" fmla="*/ 229 w 65"/>
                  <a:gd name="T11" fmla="*/ 993 h 26"/>
                  <a:gd name="T12" fmla="*/ 229 w 65"/>
                  <a:gd name="T13" fmla="*/ 159 h 26"/>
                  <a:gd name="T14" fmla="*/ 1266 w 65"/>
                  <a:gd name="T15" fmla="*/ 218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79" name="Freeform 14">
                <a:extLst>
                  <a:ext uri="{FF2B5EF4-FFF2-40B4-BE49-F238E27FC236}">
                    <a16:creationId xmlns:a16="http://schemas.microsoft.com/office/drawing/2014/main" id="{B9134EE6-46F6-8894-F90A-F50C8E94F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1266 w 65"/>
                  <a:gd name="T1" fmla="*/ 1290 h 26"/>
                  <a:gd name="T2" fmla="*/ 2323 w 65"/>
                  <a:gd name="T3" fmla="*/ 894 h 26"/>
                  <a:gd name="T4" fmla="*/ 2323 w 65"/>
                  <a:gd name="T5" fmla="*/ 93 h 26"/>
                  <a:gd name="T6" fmla="*/ 1266 w 65"/>
                  <a:gd name="T7" fmla="*/ 353 h 26"/>
                  <a:gd name="T8" fmla="*/ 1266 w 65"/>
                  <a:gd name="T9" fmla="*/ 353 h 26"/>
                  <a:gd name="T10" fmla="*/ 229 w 65"/>
                  <a:gd name="T11" fmla="*/ 93 h 26"/>
                  <a:gd name="T12" fmla="*/ 229 w 65"/>
                  <a:gd name="T13" fmla="*/ 894 h 26"/>
                  <a:gd name="T14" fmla="*/ 1266 w 65"/>
                  <a:gd name="T15" fmla="*/ 1290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0" name="Freeform 15">
                <a:extLst>
                  <a:ext uri="{FF2B5EF4-FFF2-40B4-BE49-F238E27FC236}">
                    <a16:creationId xmlns:a16="http://schemas.microsoft.com/office/drawing/2014/main" id="{67F42963-50D0-7DCB-13C9-064EA6037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1266 w 65"/>
                  <a:gd name="T1" fmla="*/ 1518 h 31"/>
                  <a:gd name="T2" fmla="*/ 2323 w 65"/>
                  <a:gd name="T3" fmla="*/ 923 h 31"/>
                  <a:gd name="T4" fmla="*/ 2323 w 65"/>
                  <a:gd name="T5" fmla="*/ 148 h 31"/>
                  <a:gd name="T6" fmla="*/ 1266 w 65"/>
                  <a:gd name="T7" fmla="*/ 349 h 31"/>
                  <a:gd name="T8" fmla="*/ 1266 w 65"/>
                  <a:gd name="T9" fmla="*/ 349 h 31"/>
                  <a:gd name="T10" fmla="*/ 229 w 65"/>
                  <a:gd name="T11" fmla="*/ 148 h 31"/>
                  <a:gd name="T12" fmla="*/ 229 w 65"/>
                  <a:gd name="T13" fmla="*/ 923 h 31"/>
                  <a:gd name="T14" fmla="*/ 1266 w 65"/>
                  <a:gd name="T15" fmla="*/ 1518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1" name="Freeform 16">
                <a:extLst>
                  <a:ext uri="{FF2B5EF4-FFF2-40B4-BE49-F238E27FC236}">
                    <a16:creationId xmlns:a16="http://schemas.microsoft.com/office/drawing/2014/main" id="{BB35BF54-48B0-11CF-CB85-0629596D7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1063 w 54"/>
                  <a:gd name="T1" fmla="*/ 391 h 14"/>
                  <a:gd name="T2" fmla="*/ 1063 w 54"/>
                  <a:gd name="T3" fmla="*/ 391 h 14"/>
                  <a:gd name="T4" fmla="*/ 0 w 54"/>
                  <a:gd name="T5" fmla="*/ 0 h 14"/>
                  <a:gd name="T6" fmla="*/ 50 w 54"/>
                  <a:gd name="T7" fmla="*/ 441 h 14"/>
                  <a:gd name="T8" fmla="*/ 1063 w 54"/>
                  <a:gd name="T9" fmla="*/ 685 h 14"/>
                  <a:gd name="T10" fmla="*/ 1063 w 54"/>
                  <a:gd name="T11" fmla="*/ 685 h 14"/>
                  <a:gd name="T12" fmla="*/ 2083 w 54"/>
                  <a:gd name="T13" fmla="*/ 441 h 14"/>
                  <a:gd name="T14" fmla="*/ 2113 w 54"/>
                  <a:gd name="T15" fmla="*/ 0 h 14"/>
                  <a:gd name="T16" fmla="*/ 1063 w 54"/>
                  <a:gd name="T17" fmla="*/ 391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2" name="Freeform 17">
                <a:extLst>
                  <a:ext uri="{FF2B5EF4-FFF2-40B4-BE49-F238E27FC236}">
                    <a16:creationId xmlns:a16="http://schemas.microsoft.com/office/drawing/2014/main" id="{97542EAA-DAB7-C281-2537-8BB7A23271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1026 w 53"/>
                  <a:gd name="T1" fmla="*/ 442 h 14"/>
                  <a:gd name="T2" fmla="*/ 1026 w 53"/>
                  <a:gd name="T3" fmla="*/ 442 h 14"/>
                  <a:gd name="T4" fmla="*/ 0 w 53"/>
                  <a:gd name="T5" fmla="*/ 60 h 14"/>
                  <a:gd name="T6" fmla="*/ 0 w 53"/>
                  <a:gd name="T7" fmla="*/ 478 h 14"/>
                  <a:gd name="T8" fmla="*/ 1026 w 53"/>
                  <a:gd name="T9" fmla="*/ 760 h 14"/>
                  <a:gd name="T10" fmla="*/ 1026 w 53"/>
                  <a:gd name="T11" fmla="*/ 760 h 14"/>
                  <a:gd name="T12" fmla="*/ 2103 w 53"/>
                  <a:gd name="T13" fmla="*/ 478 h 14"/>
                  <a:gd name="T14" fmla="*/ 2103 w 53"/>
                  <a:gd name="T15" fmla="*/ 0 h 14"/>
                  <a:gd name="T16" fmla="*/ 2103 w 53"/>
                  <a:gd name="T17" fmla="*/ 0 h 14"/>
                  <a:gd name="T18" fmla="*/ 2103 w 53"/>
                  <a:gd name="T19" fmla="*/ 60 h 14"/>
                  <a:gd name="T20" fmla="*/ 1026 w 53"/>
                  <a:gd name="T21" fmla="*/ 442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3" name="Freeform 18">
                <a:extLst>
                  <a:ext uri="{FF2B5EF4-FFF2-40B4-BE49-F238E27FC236}">
                    <a16:creationId xmlns:a16="http://schemas.microsoft.com/office/drawing/2014/main" id="{4B63E925-90E1-5C60-BD4B-8258F150F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2085 w 55"/>
                  <a:gd name="T1" fmla="*/ 55 h 11"/>
                  <a:gd name="T2" fmla="*/ 1036 w 55"/>
                  <a:gd name="T3" fmla="*/ 293 h 11"/>
                  <a:gd name="T4" fmla="*/ 1036 w 55"/>
                  <a:gd name="T5" fmla="*/ 293 h 11"/>
                  <a:gd name="T6" fmla="*/ 0 w 55"/>
                  <a:gd name="T7" fmla="*/ 55 h 11"/>
                  <a:gd name="T8" fmla="*/ 0 w 55"/>
                  <a:gd name="T9" fmla="*/ 480 h 11"/>
                  <a:gd name="T10" fmla="*/ 1036 w 55"/>
                  <a:gd name="T11" fmla="*/ 527 h 11"/>
                  <a:gd name="T12" fmla="*/ 1036 w 55"/>
                  <a:gd name="T13" fmla="*/ 527 h 11"/>
                  <a:gd name="T14" fmla="*/ 2085 w 55"/>
                  <a:gd name="T15" fmla="*/ 480 h 11"/>
                  <a:gd name="T16" fmla="*/ 2115 w 55"/>
                  <a:gd name="T17" fmla="*/ 527 h 11"/>
                  <a:gd name="T18" fmla="*/ 2115 w 55"/>
                  <a:gd name="T19" fmla="*/ 527 h 11"/>
                  <a:gd name="T20" fmla="*/ 2085 w 55"/>
                  <a:gd name="T21" fmla="*/ 0 h 11"/>
                  <a:gd name="T22" fmla="*/ 2085 w 55"/>
                  <a:gd name="T23" fmla="*/ 55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4" name="Freeform 19">
                <a:extLst>
                  <a:ext uri="{FF2B5EF4-FFF2-40B4-BE49-F238E27FC236}">
                    <a16:creationId xmlns:a16="http://schemas.microsoft.com/office/drawing/2014/main" id="{EBF93470-FBE4-7584-2BC8-13A9C0377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1063 w 54"/>
                  <a:gd name="T1" fmla="*/ 391 h 14"/>
                  <a:gd name="T2" fmla="*/ 1063 w 54"/>
                  <a:gd name="T3" fmla="*/ 391 h 14"/>
                  <a:gd name="T4" fmla="*/ 0 w 54"/>
                  <a:gd name="T5" fmla="*/ 0 h 14"/>
                  <a:gd name="T6" fmla="*/ 50 w 54"/>
                  <a:gd name="T7" fmla="*/ 441 h 14"/>
                  <a:gd name="T8" fmla="*/ 1063 w 54"/>
                  <a:gd name="T9" fmla="*/ 685 h 14"/>
                  <a:gd name="T10" fmla="*/ 1063 w 54"/>
                  <a:gd name="T11" fmla="*/ 685 h 14"/>
                  <a:gd name="T12" fmla="*/ 2083 w 54"/>
                  <a:gd name="T13" fmla="*/ 441 h 14"/>
                  <a:gd name="T14" fmla="*/ 2113 w 54"/>
                  <a:gd name="T15" fmla="*/ 0 h 14"/>
                  <a:gd name="T16" fmla="*/ 1063 w 54"/>
                  <a:gd name="T17" fmla="*/ 391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5" name="Freeform 20">
                <a:extLst>
                  <a:ext uri="{FF2B5EF4-FFF2-40B4-BE49-F238E27FC236}">
                    <a16:creationId xmlns:a16="http://schemas.microsoft.com/office/drawing/2014/main" id="{A25176DC-5C67-3113-26EB-EF3B7EE8B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1026 w 53"/>
                  <a:gd name="T1" fmla="*/ 442 h 14"/>
                  <a:gd name="T2" fmla="*/ 1026 w 53"/>
                  <a:gd name="T3" fmla="*/ 442 h 14"/>
                  <a:gd name="T4" fmla="*/ 0 w 53"/>
                  <a:gd name="T5" fmla="*/ 60 h 14"/>
                  <a:gd name="T6" fmla="*/ 0 w 53"/>
                  <a:gd name="T7" fmla="*/ 478 h 14"/>
                  <a:gd name="T8" fmla="*/ 1026 w 53"/>
                  <a:gd name="T9" fmla="*/ 760 h 14"/>
                  <a:gd name="T10" fmla="*/ 1026 w 53"/>
                  <a:gd name="T11" fmla="*/ 760 h 14"/>
                  <a:gd name="T12" fmla="*/ 2103 w 53"/>
                  <a:gd name="T13" fmla="*/ 478 h 14"/>
                  <a:gd name="T14" fmla="*/ 2103 w 53"/>
                  <a:gd name="T15" fmla="*/ 0 h 14"/>
                  <a:gd name="T16" fmla="*/ 2103 w 53"/>
                  <a:gd name="T17" fmla="*/ 0 h 14"/>
                  <a:gd name="T18" fmla="*/ 2103 w 53"/>
                  <a:gd name="T19" fmla="*/ 60 h 14"/>
                  <a:gd name="T20" fmla="*/ 1026 w 53"/>
                  <a:gd name="T21" fmla="*/ 442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6" name="Freeform 21">
                <a:extLst>
                  <a:ext uri="{FF2B5EF4-FFF2-40B4-BE49-F238E27FC236}">
                    <a16:creationId xmlns:a16="http://schemas.microsoft.com/office/drawing/2014/main" id="{D81839A0-5637-8B2A-A943-480606471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2085 w 55"/>
                  <a:gd name="T1" fmla="*/ 55 h 11"/>
                  <a:gd name="T2" fmla="*/ 1036 w 55"/>
                  <a:gd name="T3" fmla="*/ 293 h 11"/>
                  <a:gd name="T4" fmla="*/ 1036 w 55"/>
                  <a:gd name="T5" fmla="*/ 293 h 11"/>
                  <a:gd name="T6" fmla="*/ 0 w 55"/>
                  <a:gd name="T7" fmla="*/ 55 h 11"/>
                  <a:gd name="T8" fmla="*/ 0 w 55"/>
                  <a:gd name="T9" fmla="*/ 480 h 11"/>
                  <a:gd name="T10" fmla="*/ 1036 w 55"/>
                  <a:gd name="T11" fmla="*/ 527 h 11"/>
                  <a:gd name="T12" fmla="*/ 1036 w 55"/>
                  <a:gd name="T13" fmla="*/ 527 h 11"/>
                  <a:gd name="T14" fmla="*/ 2085 w 55"/>
                  <a:gd name="T15" fmla="*/ 480 h 11"/>
                  <a:gd name="T16" fmla="*/ 2115 w 55"/>
                  <a:gd name="T17" fmla="*/ 527 h 11"/>
                  <a:gd name="T18" fmla="*/ 2115 w 55"/>
                  <a:gd name="T19" fmla="*/ 527 h 11"/>
                  <a:gd name="T20" fmla="*/ 2085 w 55"/>
                  <a:gd name="T21" fmla="*/ 0 h 11"/>
                  <a:gd name="T22" fmla="*/ 2085 w 55"/>
                  <a:gd name="T23" fmla="*/ 55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7" name="Freeform 22">
                <a:extLst>
                  <a:ext uri="{FF2B5EF4-FFF2-40B4-BE49-F238E27FC236}">
                    <a16:creationId xmlns:a16="http://schemas.microsoft.com/office/drawing/2014/main" id="{D17FCD85-55F9-939F-E9D9-E4E8B1882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158 w 43"/>
                  <a:gd name="T1" fmla="*/ 59 h 26"/>
                  <a:gd name="T2" fmla="*/ 681 w 43"/>
                  <a:gd name="T3" fmla="*/ 840 h 26"/>
                  <a:gd name="T4" fmla="*/ 1665 w 43"/>
                  <a:gd name="T5" fmla="*/ 899 h 26"/>
                  <a:gd name="T6" fmla="*/ 997 w 43"/>
                  <a:gd name="T7" fmla="*/ 369 h 26"/>
                  <a:gd name="T8" fmla="*/ 239 w 43"/>
                  <a:gd name="T9" fmla="*/ 59 h 26"/>
                  <a:gd name="T10" fmla="*/ 158 w 43"/>
                  <a:gd name="T11" fmla="*/ 59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8" name="Freeform 23">
                <a:extLst>
                  <a:ext uri="{FF2B5EF4-FFF2-40B4-BE49-F238E27FC236}">
                    <a16:creationId xmlns:a16="http://schemas.microsoft.com/office/drawing/2014/main" id="{FF3AB570-A676-4845-B915-F092A504C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126 w 45"/>
                  <a:gd name="T1" fmla="*/ 396 h 32"/>
                  <a:gd name="T2" fmla="*/ 713 w 45"/>
                  <a:gd name="T3" fmla="*/ 996 h 32"/>
                  <a:gd name="T4" fmla="*/ 1665 w 45"/>
                  <a:gd name="T5" fmla="*/ 1052 h 32"/>
                  <a:gd name="T6" fmla="*/ 997 w 45"/>
                  <a:gd name="T7" fmla="*/ 452 h 32"/>
                  <a:gd name="T8" fmla="*/ 126 w 45"/>
                  <a:gd name="T9" fmla="*/ 39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89" name="Freeform 24">
                <a:extLst>
                  <a:ext uri="{FF2B5EF4-FFF2-40B4-BE49-F238E27FC236}">
                    <a16:creationId xmlns:a16="http://schemas.microsoft.com/office/drawing/2014/main" id="{7AD77A15-6EC7-5D68-4206-4B5BF7CFF9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125 w 46"/>
                  <a:gd name="T1" fmla="*/ 396 h 32"/>
                  <a:gd name="T2" fmla="*/ 708 w 46"/>
                  <a:gd name="T3" fmla="*/ 996 h 32"/>
                  <a:gd name="T4" fmla="*/ 1688 w 46"/>
                  <a:gd name="T5" fmla="*/ 1086 h 32"/>
                  <a:gd name="T6" fmla="*/ 988 w 46"/>
                  <a:gd name="T7" fmla="*/ 452 h 32"/>
                  <a:gd name="T8" fmla="*/ 125 w 46"/>
                  <a:gd name="T9" fmla="*/ 39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0" name="Freeform 25">
                <a:extLst>
                  <a:ext uri="{FF2B5EF4-FFF2-40B4-BE49-F238E27FC236}">
                    <a16:creationId xmlns:a16="http://schemas.microsoft.com/office/drawing/2014/main" id="{BAF46957-D2D5-4F1E-91D5-4764B90BE7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125 w 46"/>
                  <a:gd name="T1" fmla="*/ 402 h 31"/>
                  <a:gd name="T2" fmla="*/ 708 w 46"/>
                  <a:gd name="T3" fmla="*/ 983 h 31"/>
                  <a:gd name="T4" fmla="*/ 1688 w 46"/>
                  <a:gd name="T5" fmla="*/ 1076 h 31"/>
                  <a:gd name="T6" fmla="*/ 988 w 46"/>
                  <a:gd name="T7" fmla="*/ 458 h 31"/>
                  <a:gd name="T8" fmla="*/ 125 w 46"/>
                  <a:gd name="T9" fmla="*/ 40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1" name="Freeform 26">
                <a:extLst>
                  <a:ext uri="{FF2B5EF4-FFF2-40B4-BE49-F238E27FC236}">
                    <a16:creationId xmlns:a16="http://schemas.microsoft.com/office/drawing/2014/main" id="{BB9D7CB1-FBB3-06E0-AE71-523BF10693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126 w 45"/>
                  <a:gd name="T1" fmla="*/ 452 h 32"/>
                  <a:gd name="T2" fmla="*/ 681 w 45"/>
                  <a:gd name="T3" fmla="*/ 996 h 32"/>
                  <a:gd name="T4" fmla="*/ 1665 w 45"/>
                  <a:gd name="T5" fmla="*/ 1086 h 32"/>
                  <a:gd name="T6" fmla="*/ 952 w 45"/>
                  <a:gd name="T7" fmla="*/ 353 h 32"/>
                  <a:gd name="T8" fmla="*/ 126 w 45"/>
                  <a:gd name="T9" fmla="*/ 45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2" name="Freeform 27">
                <a:extLst>
                  <a:ext uri="{FF2B5EF4-FFF2-40B4-BE49-F238E27FC236}">
                    <a16:creationId xmlns:a16="http://schemas.microsoft.com/office/drawing/2014/main" id="{C631DDCD-B7FF-2ECA-70C1-D33FB90C7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1613 w 44"/>
                  <a:gd name="T1" fmla="*/ 402 h 31"/>
                  <a:gd name="T2" fmla="*/ 1063 w 44"/>
                  <a:gd name="T3" fmla="*/ 983 h 31"/>
                  <a:gd name="T4" fmla="*/ 83 w 44"/>
                  <a:gd name="T5" fmla="*/ 1039 h 31"/>
                  <a:gd name="T6" fmla="*/ 750 w 44"/>
                  <a:gd name="T7" fmla="*/ 458 h 31"/>
                  <a:gd name="T8" fmla="*/ 1613 w 44"/>
                  <a:gd name="T9" fmla="*/ 40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3" name="Freeform 28">
                <a:extLst>
                  <a:ext uri="{FF2B5EF4-FFF2-40B4-BE49-F238E27FC236}">
                    <a16:creationId xmlns:a16="http://schemas.microsoft.com/office/drawing/2014/main" id="{AEE6D69F-22E9-A179-7667-626844ECB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1427 w 39"/>
                  <a:gd name="T1" fmla="*/ 397 h 30"/>
                  <a:gd name="T2" fmla="*/ 998 w 39"/>
                  <a:gd name="T3" fmla="*/ 1003 h 30"/>
                  <a:gd name="T4" fmla="*/ 83 w 39"/>
                  <a:gd name="T5" fmla="*/ 1117 h 30"/>
                  <a:gd name="T6" fmla="*/ 681 w 39"/>
                  <a:gd name="T7" fmla="*/ 512 h 30"/>
                  <a:gd name="T8" fmla="*/ 1427 w 39"/>
                  <a:gd name="T9" fmla="*/ 39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4" name="Freeform 29">
                <a:extLst>
                  <a:ext uri="{FF2B5EF4-FFF2-40B4-BE49-F238E27FC236}">
                    <a16:creationId xmlns:a16="http://schemas.microsoft.com/office/drawing/2014/main" id="{6FF90AF1-D577-5370-919F-C70FD434A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158 w 45"/>
                  <a:gd name="T1" fmla="*/ 1142 h 32"/>
                  <a:gd name="T2" fmla="*/ 713 w 45"/>
                  <a:gd name="T3" fmla="*/ 600 h 32"/>
                  <a:gd name="T4" fmla="*/ 1665 w 45"/>
                  <a:gd name="T5" fmla="*/ 545 h 32"/>
                  <a:gd name="T6" fmla="*/ 997 w 45"/>
                  <a:gd name="T7" fmla="*/ 1142 h 32"/>
                  <a:gd name="T8" fmla="*/ 158 w 45"/>
                  <a:gd name="T9" fmla="*/ 114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5" name="Freeform 30">
                <a:extLst>
                  <a:ext uri="{FF2B5EF4-FFF2-40B4-BE49-F238E27FC236}">
                    <a16:creationId xmlns:a16="http://schemas.microsoft.com/office/drawing/2014/main" id="{EF990B70-294A-90E9-FE4C-B24533D02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126 w 39"/>
                  <a:gd name="T1" fmla="*/ 1051 h 29"/>
                  <a:gd name="T2" fmla="*/ 555 w 39"/>
                  <a:gd name="T3" fmla="*/ 451 h 29"/>
                  <a:gd name="T4" fmla="*/ 1478 w 39"/>
                  <a:gd name="T5" fmla="*/ 396 h 29"/>
                  <a:gd name="T6" fmla="*/ 839 w 39"/>
                  <a:gd name="T7" fmla="*/ 993 h 29"/>
                  <a:gd name="T8" fmla="*/ 126 w 39"/>
                  <a:gd name="T9" fmla="*/ 1051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6" name="Freeform 31">
                <a:extLst>
                  <a:ext uri="{FF2B5EF4-FFF2-40B4-BE49-F238E27FC236}">
                    <a16:creationId xmlns:a16="http://schemas.microsoft.com/office/drawing/2014/main" id="{D7815862-A4FE-7C9E-1EC5-DAF805FE6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126 w 39"/>
                  <a:gd name="T1" fmla="*/ 1117 h 30"/>
                  <a:gd name="T2" fmla="*/ 601 w 39"/>
                  <a:gd name="T3" fmla="*/ 456 h 30"/>
                  <a:gd name="T4" fmla="*/ 1478 w 39"/>
                  <a:gd name="T5" fmla="*/ 397 h 30"/>
                  <a:gd name="T6" fmla="*/ 872 w 39"/>
                  <a:gd name="T7" fmla="*/ 1003 h 30"/>
                  <a:gd name="T8" fmla="*/ 126 w 39"/>
                  <a:gd name="T9" fmla="*/ 111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7" name="Freeform 32">
                <a:extLst>
                  <a:ext uri="{FF2B5EF4-FFF2-40B4-BE49-F238E27FC236}">
                    <a16:creationId xmlns:a16="http://schemas.microsoft.com/office/drawing/2014/main" id="{870FAD6D-A7F8-DD56-B389-3C2A89A48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1688 w 46"/>
                  <a:gd name="T1" fmla="*/ 402 h 31"/>
                  <a:gd name="T2" fmla="*/ 1095 w 46"/>
                  <a:gd name="T3" fmla="*/ 983 h 31"/>
                  <a:gd name="T4" fmla="*/ 125 w 46"/>
                  <a:gd name="T5" fmla="*/ 1076 h 31"/>
                  <a:gd name="T6" fmla="*/ 833 w 46"/>
                  <a:gd name="T7" fmla="*/ 458 h 31"/>
                  <a:gd name="T8" fmla="*/ 1688 w 46"/>
                  <a:gd name="T9" fmla="*/ 40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8" name="Freeform 33">
                <a:extLst>
                  <a:ext uri="{FF2B5EF4-FFF2-40B4-BE49-F238E27FC236}">
                    <a16:creationId xmlns:a16="http://schemas.microsoft.com/office/drawing/2014/main" id="{43D4C686-5B9B-DA25-C195-327E977EC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2033 w 54"/>
                  <a:gd name="T1" fmla="*/ 0 h 12"/>
                  <a:gd name="T2" fmla="*/ 1020 w 54"/>
                  <a:gd name="T3" fmla="*/ 248 h 12"/>
                  <a:gd name="T4" fmla="*/ 1020 w 54"/>
                  <a:gd name="T5" fmla="*/ 248 h 12"/>
                  <a:gd name="T6" fmla="*/ 50 w 54"/>
                  <a:gd name="T7" fmla="*/ 56 h 12"/>
                  <a:gd name="T8" fmla="*/ 0 w 54"/>
                  <a:gd name="T9" fmla="*/ 512 h 12"/>
                  <a:gd name="T10" fmla="*/ 1020 w 54"/>
                  <a:gd name="T11" fmla="*/ 605 h 12"/>
                  <a:gd name="T12" fmla="*/ 1020 w 54"/>
                  <a:gd name="T13" fmla="*/ 605 h 12"/>
                  <a:gd name="T14" fmla="*/ 2083 w 54"/>
                  <a:gd name="T15" fmla="*/ 547 h 12"/>
                  <a:gd name="T16" fmla="*/ 2113 w 54"/>
                  <a:gd name="T17" fmla="*/ 605 h 12"/>
                  <a:gd name="T18" fmla="*/ 2113 w 54"/>
                  <a:gd name="T19" fmla="*/ 547 h 12"/>
                  <a:gd name="T20" fmla="*/ 2033 w 54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99" name="Freeform 34">
                <a:extLst>
                  <a:ext uri="{FF2B5EF4-FFF2-40B4-BE49-F238E27FC236}">
                    <a16:creationId xmlns:a16="http://schemas.microsoft.com/office/drawing/2014/main" id="{A72FB8F3-16C2-1993-9FD0-6B535291F7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2043 w 55"/>
                  <a:gd name="T1" fmla="*/ 0 h 13"/>
                  <a:gd name="T2" fmla="*/ 1036 w 55"/>
                  <a:gd name="T3" fmla="*/ 253 h 13"/>
                  <a:gd name="T4" fmla="*/ 1036 w 55"/>
                  <a:gd name="T5" fmla="*/ 253 h 13"/>
                  <a:gd name="T6" fmla="*/ 75 w 55"/>
                  <a:gd name="T7" fmla="*/ 59 h 13"/>
                  <a:gd name="T8" fmla="*/ 0 w 55"/>
                  <a:gd name="T9" fmla="*/ 625 h 13"/>
                  <a:gd name="T10" fmla="*/ 1036 w 55"/>
                  <a:gd name="T11" fmla="*/ 681 h 13"/>
                  <a:gd name="T12" fmla="*/ 1036 w 55"/>
                  <a:gd name="T13" fmla="*/ 681 h 13"/>
                  <a:gd name="T14" fmla="*/ 2085 w 55"/>
                  <a:gd name="T15" fmla="*/ 625 h 13"/>
                  <a:gd name="T16" fmla="*/ 2115 w 55"/>
                  <a:gd name="T17" fmla="*/ 625 h 13"/>
                  <a:gd name="T18" fmla="*/ 2115 w 55"/>
                  <a:gd name="T19" fmla="*/ 625 h 13"/>
                  <a:gd name="T20" fmla="*/ 2043 w 5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0" name="Freeform 35">
                <a:extLst>
                  <a:ext uri="{FF2B5EF4-FFF2-40B4-BE49-F238E27FC236}">
                    <a16:creationId xmlns:a16="http://schemas.microsoft.com/office/drawing/2014/main" id="{CBA14303-04C8-00C4-0FF8-9CFC78E39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1026 w 53"/>
                  <a:gd name="T1" fmla="*/ 605 h 12"/>
                  <a:gd name="T2" fmla="*/ 1026 w 53"/>
                  <a:gd name="T3" fmla="*/ 605 h 12"/>
                  <a:gd name="T4" fmla="*/ 2103 w 53"/>
                  <a:gd name="T5" fmla="*/ 547 h 12"/>
                  <a:gd name="T6" fmla="*/ 2053 w 53"/>
                  <a:gd name="T7" fmla="*/ 0 h 12"/>
                  <a:gd name="T8" fmla="*/ 1026 w 53"/>
                  <a:gd name="T9" fmla="*/ 248 h 12"/>
                  <a:gd name="T10" fmla="*/ 1026 w 53"/>
                  <a:gd name="T11" fmla="*/ 248 h 12"/>
                  <a:gd name="T12" fmla="*/ 50 w 53"/>
                  <a:gd name="T13" fmla="*/ 56 h 12"/>
                  <a:gd name="T14" fmla="*/ 0 w 53"/>
                  <a:gd name="T15" fmla="*/ 512 h 12"/>
                  <a:gd name="T16" fmla="*/ 1026 w 53"/>
                  <a:gd name="T17" fmla="*/ 605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1" name="Freeform 36">
                <a:extLst>
                  <a:ext uri="{FF2B5EF4-FFF2-40B4-BE49-F238E27FC236}">
                    <a16:creationId xmlns:a16="http://schemas.microsoft.com/office/drawing/2014/main" id="{EF2AB1CF-DE55-6FC1-3A74-6AB3CB1266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956 w 53"/>
                  <a:gd name="T1" fmla="*/ 383 h 14"/>
                  <a:gd name="T2" fmla="*/ 956 w 53"/>
                  <a:gd name="T3" fmla="*/ 383 h 14"/>
                  <a:gd name="T4" fmla="*/ 0 w 53"/>
                  <a:gd name="T5" fmla="*/ 163 h 14"/>
                  <a:gd name="T6" fmla="*/ 0 w 53"/>
                  <a:gd name="T7" fmla="*/ 662 h 14"/>
                  <a:gd name="T8" fmla="*/ 956 w 53"/>
                  <a:gd name="T9" fmla="*/ 760 h 14"/>
                  <a:gd name="T10" fmla="*/ 956 w 53"/>
                  <a:gd name="T11" fmla="*/ 760 h 14"/>
                  <a:gd name="T12" fmla="*/ 1960 w 53"/>
                  <a:gd name="T13" fmla="*/ 662 h 14"/>
                  <a:gd name="T14" fmla="*/ 2040 w 53"/>
                  <a:gd name="T15" fmla="*/ 0 h 14"/>
                  <a:gd name="T16" fmla="*/ 2040 w 53"/>
                  <a:gd name="T17" fmla="*/ 0 h 14"/>
                  <a:gd name="T18" fmla="*/ 2010 w 53"/>
                  <a:gd name="T19" fmla="*/ 103 h 14"/>
                  <a:gd name="T20" fmla="*/ 956 w 53"/>
                  <a:gd name="T21" fmla="*/ 38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2" name="Freeform 37">
                <a:extLst>
                  <a:ext uri="{FF2B5EF4-FFF2-40B4-BE49-F238E27FC236}">
                    <a16:creationId xmlns:a16="http://schemas.microsoft.com/office/drawing/2014/main" id="{38FC199F-A676-0A00-924E-5B0B6C37F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2113 w 54"/>
                  <a:gd name="T1" fmla="*/ 0 h 15"/>
                  <a:gd name="T2" fmla="*/ 2083 w 54"/>
                  <a:gd name="T3" fmla="*/ 93 h 15"/>
                  <a:gd name="T4" fmla="*/ 1020 w 54"/>
                  <a:gd name="T5" fmla="*/ 363 h 15"/>
                  <a:gd name="T6" fmla="*/ 1020 w 54"/>
                  <a:gd name="T7" fmla="*/ 363 h 15"/>
                  <a:gd name="T8" fmla="*/ 50 w 54"/>
                  <a:gd name="T9" fmla="*/ 149 h 15"/>
                  <a:gd name="T10" fmla="*/ 0 w 54"/>
                  <a:gd name="T11" fmla="*/ 661 h 15"/>
                  <a:gd name="T12" fmla="*/ 1020 w 54"/>
                  <a:gd name="T13" fmla="*/ 760 h 15"/>
                  <a:gd name="T14" fmla="*/ 1020 w 54"/>
                  <a:gd name="T15" fmla="*/ 760 h 15"/>
                  <a:gd name="T16" fmla="*/ 2083 w 54"/>
                  <a:gd name="T17" fmla="*/ 704 h 15"/>
                  <a:gd name="T18" fmla="*/ 2113 w 54"/>
                  <a:gd name="T19" fmla="*/ 704 h 15"/>
                  <a:gd name="T20" fmla="*/ 2113 w 54"/>
                  <a:gd name="T21" fmla="*/ 704 h 15"/>
                  <a:gd name="T22" fmla="*/ 2113 w 54"/>
                  <a:gd name="T23" fmla="*/ 56 h 15"/>
                  <a:gd name="T24" fmla="*/ 2113 w 54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3" name="Freeform 38">
                <a:extLst>
                  <a:ext uri="{FF2B5EF4-FFF2-40B4-BE49-F238E27FC236}">
                    <a16:creationId xmlns:a16="http://schemas.microsoft.com/office/drawing/2014/main" id="{B38CAA72-91AF-FCB7-D6AB-30CBCF2342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2033 w 54"/>
                  <a:gd name="T1" fmla="*/ 0 h 12"/>
                  <a:gd name="T2" fmla="*/ 1020 w 54"/>
                  <a:gd name="T3" fmla="*/ 248 h 12"/>
                  <a:gd name="T4" fmla="*/ 1020 w 54"/>
                  <a:gd name="T5" fmla="*/ 248 h 12"/>
                  <a:gd name="T6" fmla="*/ 50 w 54"/>
                  <a:gd name="T7" fmla="*/ 56 h 12"/>
                  <a:gd name="T8" fmla="*/ 0 w 54"/>
                  <a:gd name="T9" fmla="*/ 512 h 12"/>
                  <a:gd name="T10" fmla="*/ 1020 w 54"/>
                  <a:gd name="T11" fmla="*/ 605 h 12"/>
                  <a:gd name="T12" fmla="*/ 1020 w 54"/>
                  <a:gd name="T13" fmla="*/ 605 h 12"/>
                  <a:gd name="T14" fmla="*/ 2083 w 54"/>
                  <a:gd name="T15" fmla="*/ 547 h 12"/>
                  <a:gd name="T16" fmla="*/ 2113 w 54"/>
                  <a:gd name="T17" fmla="*/ 605 h 12"/>
                  <a:gd name="T18" fmla="*/ 2113 w 54"/>
                  <a:gd name="T19" fmla="*/ 547 h 12"/>
                  <a:gd name="T20" fmla="*/ 2033 w 54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4" name="Freeform 39">
                <a:extLst>
                  <a:ext uri="{FF2B5EF4-FFF2-40B4-BE49-F238E27FC236}">
                    <a16:creationId xmlns:a16="http://schemas.microsoft.com/office/drawing/2014/main" id="{68E1EC50-EE43-14EC-0CC5-9BE8E748C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2043 w 55"/>
                  <a:gd name="T1" fmla="*/ 0 h 13"/>
                  <a:gd name="T2" fmla="*/ 1036 w 55"/>
                  <a:gd name="T3" fmla="*/ 253 h 13"/>
                  <a:gd name="T4" fmla="*/ 1036 w 55"/>
                  <a:gd name="T5" fmla="*/ 253 h 13"/>
                  <a:gd name="T6" fmla="*/ 75 w 55"/>
                  <a:gd name="T7" fmla="*/ 59 h 13"/>
                  <a:gd name="T8" fmla="*/ 0 w 55"/>
                  <a:gd name="T9" fmla="*/ 625 h 13"/>
                  <a:gd name="T10" fmla="*/ 1036 w 55"/>
                  <a:gd name="T11" fmla="*/ 681 h 13"/>
                  <a:gd name="T12" fmla="*/ 1036 w 55"/>
                  <a:gd name="T13" fmla="*/ 681 h 13"/>
                  <a:gd name="T14" fmla="*/ 2085 w 55"/>
                  <a:gd name="T15" fmla="*/ 625 h 13"/>
                  <a:gd name="T16" fmla="*/ 2115 w 55"/>
                  <a:gd name="T17" fmla="*/ 625 h 13"/>
                  <a:gd name="T18" fmla="*/ 2115 w 55"/>
                  <a:gd name="T19" fmla="*/ 625 h 13"/>
                  <a:gd name="T20" fmla="*/ 2043 w 5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5" name="Freeform 40">
                <a:extLst>
                  <a:ext uri="{FF2B5EF4-FFF2-40B4-BE49-F238E27FC236}">
                    <a16:creationId xmlns:a16="http://schemas.microsoft.com/office/drawing/2014/main" id="{CF71ACFC-CC05-0DFC-0BA3-6CEE107342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1026 w 53"/>
                  <a:gd name="T1" fmla="*/ 605 h 12"/>
                  <a:gd name="T2" fmla="*/ 1026 w 53"/>
                  <a:gd name="T3" fmla="*/ 605 h 12"/>
                  <a:gd name="T4" fmla="*/ 2103 w 53"/>
                  <a:gd name="T5" fmla="*/ 547 h 12"/>
                  <a:gd name="T6" fmla="*/ 2053 w 53"/>
                  <a:gd name="T7" fmla="*/ 0 h 12"/>
                  <a:gd name="T8" fmla="*/ 1026 w 53"/>
                  <a:gd name="T9" fmla="*/ 248 h 12"/>
                  <a:gd name="T10" fmla="*/ 1026 w 53"/>
                  <a:gd name="T11" fmla="*/ 248 h 12"/>
                  <a:gd name="T12" fmla="*/ 50 w 53"/>
                  <a:gd name="T13" fmla="*/ 56 h 12"/>
                  <a:gd name="T14" fmla="*/ 0 w 53"/>
                  <a:gd name="T15" fmla="*/ 512 h 12"/>
                  <a:gd name="T16" fmla="*/ 1026 w 53"/>
                  <a:gd name="T17" fmla="*/ 605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6" name="Freeform 41">
                <a:extLst>
                  <a:ext uri="{FF2B5EF4-FFF2-40B4-BE49-F238E27FC236}">
                    <a16:creationId xmlns:a16="http://schemas.microsoft.com/office/drawing/2014/main" id="{23A63AAA-07B5-82CA-B23A-22B7159B71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956 w 53"/>
                  <a:gd name="T1" fmla="*/ 383 h 14"/>
                  <a:gd name="T2" fmla="*/ 956 w 53"/>
                  <a:gd name="T3" fmla="*/ 383 h 14"/>
                  <a:gd name="T4" fmla="*/ 0 w 53"/>
                  <a:gd name="T5" fmla="*/ 163 h 14"/>
                  <a:gd name="T6" fmla="*/ 0 w 53"/>
                  <a:gd name="T7" fmla="*/ 662 h 14"/>
                  <a:gd name="T8" fmla="*/ 956 w 53"/>
                  <a:gd name="T9" fmla="*/ 760 h 14"/>
                  <a:gd name="T10" fmla="*/ 956 w 53"/>
                  <a:gd name="T11" fmla="*/ 760 h 14"/>
                  <a:gd name="T12" fmla="*/ 1960 w 53"/>
                  <a:gd name="T13" fmla="*/ 662 h 14"/>
                  <a:gd name="T14" fmla="*/ 2040 w 53"/>
                  <a:gd name="T15" fmla="*/ 0 h 14"/>
                  <a:gd name="T16" fmla="*/ 2040 w 53"/>
                  <a:gd name="T17" fmla="*/ 0 h 14"/>
                  <a:gd name="T18" fmla="*/ 2010 w 53"/>
                  <a:gd name="T19" fmla="*/ 103 h 14"/>
                  <a:gd name="T20" fmla="*/ 956 w 53"/>
                  <a:gd name="T21" fmla="*/ 38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7" name="Freeform 42">
                <a:extLst>
                  <a:ext uri="{FF2B5EF4-FFF2-40B4-BE49-F238E27FC236}">
                    <a16:creationId xmlns:a16="http://schemas.microsoft.com/office/drawing/2014/main" id="{EE3945D2-1EBE-DDAB-B3E6-787ECE86A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2113 w 54"/>
                  <a:gd name="T1" fmla="*/ 0 h 15"/>
                  <a:gd name="T2" fmla="*/ 2083 w 54"/>
                  <a:gd name="T3" fmla="*/ 93 h 15"/>
                  <a:gd name="T4" fmla="*/ 1020 w 54"/>
                  <a:gd name="T5" fmla="*/ 363 h 15"/>
                  <a:gd name="T6" fmla="*/ 1020 w 54"/>
                  <a:gd name="T7" fmla="*/ 363 h 15"/>
                  <a:gd name="T8" fmla="*/ 50 w 54"/>
                  <a:gd name="T9" fmla="*/ 149 h 15"/>
                  <a:gd name="T10" fmla="*/ 0 w 54"/>
                  <a:gd name="T11" fmla="*/ 661 h 15"/>
                  <a:gd name="T12" fmla="*/ 1020 w 54"/>
                  <a:gd name="T13" fmla="*/ 760 h 15"/>
                  <a:gd name="T14" fmla="*/ 1020 w 54"/>
                  <a:gd name="T15" fmla="*/ 760 h 15"/>
                  <a:gd name="T16" fmla="*/ 2083 w 54"/>
                  <a:gd name="T17" fmla="*/ 704 h 15"/>
                  <a:gd name="T18" fmla="*/ 2113 w 54"/>
                  <a:gd name="T19" fmla="*/ 704 h 15"/>
                  <a:gd name="T20" fmla="*/ 2113 w 54"/>
                  <a:gd name="T21" fmla="*/ 704 h 15"/>
                  <a:gd name="T22" fmla="*/ 2113 w 54"/>
                  <a:gd name="T23" fmla="*/ 56 h 15"/>
                  <a:gd name="T24" fmla="*/ 2113 w 54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8" name="Freeform 43">
                <a:extLst>
                  <a:ext uri="{FF2B5EF4-FFF2-40B4-BE49-F238E27FC236}">
                    <a16:creationId xmlns:a16="http://schemas.microsoft.com/office/drawing/2014/main" id="{5C123510-504E-7AB4-2B64-AB892148F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1408 w 36"/>
                  <a:gd name="T1" fmla="*/ 437 h 19"/>
                  <a:gd name="T2" fmla="*/ 1250 w 36"/>
                  <a:gd name="T3" fmla="*/ 0 h 19"/>
                  <a:gd name="T4" fmla="*/ 1250 w 36"/>
                  <a:gd name="T5" fmla="*/ 0 h 19"/>
                  <a:gd name="T6" fmla="*/ 833 w 36"/>
                  <a:gd name="T7" fmla="*/ 292 h 19"/>
                  <a:gd name="T8" fmla="*/ 0 w 36"/>
                  <a:gd name="T9" fmla="*/ 526 h 19"/>
                  <a:gd name="T10" fmla="*/ 125 w 36"/>
                  <a:gd name="T11" fmla="*/ 913 h 19"/>
                  <a:gd name="T12" fmla="*/ 750 w 36"/>
                  <a:gd name="T13" fmla="*/ 671 h 19"/>
                  <a:gd name="T14" fmla="*/ 1408 w 36"/>
                  <a:gd name="T15" fmla="*/ 437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09" name="Freeform 44">
                <a:extLst>
                  <a:ext uri="{FF2B5EF4-FFF2-40B4-BE49-F238E27FC236}">
                    <a16:creationId xmlns:a16="http://schemas.microsoft.com/office/drawing/2014/main" id="{90EA5C05-4761-DA8C-EE40-8D6B3F57FA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518 h 19"/>
                  <a:gd name="T2" fmla="*/ 783 w 38"/>
                  <a:gd name="T3" fmla="*/ 735 h 19"/>
                  <a:gd name="T4" fmla="*/ 1408 w 38"/>
                  <a:gd name="T5" fmla="*/ 988 h 19"/>
                  <a:gd name="T6" fmla="*/ 1488 w 38"/>
                  <a:gd name="T7" fmla="*/ 676 h 19"/>
                  <a:gd name="T8" fmla="*/ 1488 w 38"/>
                  <a:gd name="T9" fmla="*/ 620 h 19"/>
                  <a:gd name="T10" fmla="*/ 708 w 38"/>
                  <a:gd name="T11" fmla="*/ 368 h 19"/>
                  <a:gd name="T12" fmla="*/ 125 w 38"/>
                  <a:gd name="T13" fmla="*/ 0 h 19"/>
                  <a:gd name="T14" fmla="*/ 125 w 38"/>
                  <a:gd name="T15" fmla="*/ 0 h 19"/>
                  <a:gd name="T16" fmla="*/ 0 w 38"/>
                  <a:gd name="T17" fmla="*/ 518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0" name="Freeform 45">
                <a:extLst>
                  <a:ext uri="{FF2B5EF4-FFF2-40B4-BE49-F238E27FC236}">
                    <a16:creationId xmlns:a16="http://schemas.microsoft.com/office/drawing/2014/main" id="{875ED1BC-E22C-193B-7667-B898BA419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462 w 35"/>
                  <a:gd name="T1" fmla="*/ 218 h 16"/>
                  <a:gd name="T2" fmla="*/ 30 w 35"/>
                  <a:gd name="T3" fmla="*/ 0 h 16"/>
                  <a:gd name="T4" fmla="*/ 0 w 35"/>
                  <a:gd name="T5" fmla="*/ 312 h 16"/>
                  <a:gd name="T6" fmla="*/ 691 w 35"/>
                  <a:gd name="T7" fmla="*/ 586 h 16"/>
                  <a:gd name="T8" fmla="*/ 1303 w 35"/>
                  <a:gd name="T9" fmla="*/ 839 h 16"/>
                  <a:gd name="T10" fmla="*/ 1335 w 35"/>
                  <a:gd name="T11" fmla="*/ 527 h 16"/>
                  <a:gd name="T12" fmla="*/ 1335 w 35"/>
                  <a:gd name="T13" fmla="*/ 470 h 16"/>
                  <a:gd name="T14" fmla="*/ 462 w 35"/>
                  <a:gd name="T15" fmla="*/ 218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1" name="Freeform 46">
                <a:extLst>
                  <a:ext uri="{FF2B5EF4-FFF2-40B4-BE49-F238E27FC236}">
                    <a16:creationId xmlns:a16="http://schemas.microsoft.com/office/drawing/2014/main" id="{A3E16B8E-10EC-F066-873A-54CE2030CC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839 w 39"/>
                  <a:gd name="T1" fmla="*/ 596 h 17"/>
                  <a:gd name="T2" fmla="*/ 1553 w 39"/>
                  <a:gd name="T3" fmla="*/ 349 h 17"/>
                  <a:gd name="T4" fmla="*/ 1427 w 39"/>
                  <a:gd name="T5" fmla="*/ 0 h 17"/>
                  <a:gd name="T6" fmla="*/ 922 w 39"/>
                  <a:gd name="T7" fmla="*/ 204 h 17"/>
                  <a:gd name="T8" fmla="*/ 0 w 39"/>
                  <a:gd name="T9" fmla="*/ 392 h 17"/>
                  <a:gd name="T10" fmla="*/ 0 w 39"/>
                  <a:gd name="T11" fmla="*/ 447 h 17"/>
                  <a:gd name="T12" fmla="*/ 158 w 39"/>
                  <a:gd name="T13" fmla="*/ 834 h 17"/>
                  <a:gd name="T14" fmla="*/ 839 w 39"/>
                  <a:gd name="T15" fmla="*/ 59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2" name="Freeform 47">
                <a:extLst>
                  <a:ext uri="{FF2B5EF4-FFF2-40B4-BE49-F238E27FC236}">
                    <a16:creationId xmlns:a16="http://schemas.microsoft.com/office/drawing/2014/main" id="{2E3A2C42-1D3D-12E6-51D4-AA11025B0E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1 h 1"/>
                  <a:gd name="T4" fmla="*/ 0 w 1"/>
                  <a:gd name="T5" fmla="*/ 81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3" name="Freeform 48">
                <a:extLst>
                  <a:ext uri="{FF2B5EF4-FFF2-40B4-BE49-F238E27FC236}">
                    <a16:creationId xmlns:a16="http://schemas.microsoft.com/office/drawing/2014/main" id="{50B447A1-03E7-48FB-6E15-85C405E60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2238 w 72"/>
                  <a:gd name="T1" fmla="*/ 829 h 25"/>
                  <a:gd name="T2" fmla="*/ 2813 w 72"/>
                  <a:gd name="T3" fmla="*/ 536 h 25"/>
                  <a:gd name="T4" fmla="*/ 2550 w 72"/>
                  <a:gd name="T5" fmla="*/ 0 h 25"/>
                  <a:gd name="T6" fmla="*/ 2470 w 72"/>
                  <a:gd name="T7" fmla="*/ 203 h 25"/>
                  <a:gd name="T8" fmla="*/ 1408 w 72"/>
                  <a:gd name="T9" fmla="*/ 774 h 25"/>
                  <a:gd name="T10" fmla="*/ 1408 w 72"/>
                  <a:gd name="T11" fmla="*/ 774 h 25"/>
                  <a:gd name="T12" fmla="*/ 363 w 72"/>
                  <a:gd name="T13" fmla="*/ 203 h 25"/>
                  <a:gd name="T14" fmla="*/ 238 w 72"/>
                  <a:gd name="T15" fmla="*/ 0 h 25"/>
                  <a:gd name="T16" fmla="*/ 0 w 72"/>
                  <a:gd name="T17" fmla="*/ 684 h 25"/>
                  <a:gd name="T18" fmla="*/ 750 w 72"/>
                  <a:gd name="T19" fmla="*/ 977 h 25"/>
                  <a:gd name="T20" fmla="*/ 1408 w 72"/>
                  <a:gd name="T21" fmla="*/ 1212 h 25"/>
                  <a:gd name="T22" fmla="*/ 1645 w 72"/>
                  <a:gd name="T23" fmla="*/ 1067 h 25"/>
                  <a:gd name="T24" fmla="*/ 2238 w 72"/>
                  <a:gd name="T25" fmla="*/ 829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4" name="Freeform 49">
                <a:extLst>
                  <a:ext uri="{FF2B5EF4-FFF2-40B4-BE49-F238E27FC236}">
                    <a16:creationId xmlns:a16="http://schemas.microsoft.com/office/drawing/2014/main" id="{45BB4958-0A7B-8322-EDE3-2BC725234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1408 w 36"/>
                  <a:gd name="T1" fmla="*/ 437 h 19"/>
                  <a:gd name="T2" fmla="*/ 1250 w 36"/>
                  <a:gd name="T3" fmla="*/ 0 h 19"/>
                  <a:gd name="T4" fmla="*/ 1250 w 36"/>
                  <a:gd name="T5" fmla="*/ 0 h 19"/>
                  <a:gd name="T6" fmla="*/ 833 w 36"/>
                  <a:gd name="T7" fmla="*/ 292 h 19"/>
                  <a:gd name="T8" fmla="*/ 0 w 36"/>
                  <a:gd name="T9" fmla="*/ 526 h 19"/>
                  <a:gd name="T10" fmla="*/ 125 w 36"/>
                  <a:gd name="T11" fmla="*/ 913 h 19"/>
                  <a:gd name="T12" fmla="*/ 750 w 36"/>
                  <a:gd name="T13" fmla="*/ 671 h 19"/>
                  <a:gd name="T14" fmla="*/ 1408 w 36"/>
                  <a:gd name="T15" fmla="*/ 437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5" name="Freeform 50">
                <a:extLst>
                  <a:ext uri="{FF2B5EF4-FFF2-40B4-BE49-F238E27FC236}">
                    <a16:creationId xmlns:a16="http://schemas.microsoft.com/office/drawing/2014/main" id="{ED562FB2-D169-D2ED-F689-79078B60A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518 h 19"/>
                  <a:gd name="T2" fmla="*/ 783 w 38"/>
                  <a:gd name="T3" fmla="*/ 735 h 19"/>
                  <a:gd name="T4" fmla="*/ 1408 w 38"/>
                  <a:gd name="T5" fmla="*/ 988 h 19"/>
                  <a:gd name="T6" fmla="*/ 1488 w 38"/>
                  <a:gd name="T7" fmla="*/ 676 h 19"/>
                  <a:gd name="T8" fmla="*/ 1488 w 38"/>
                  <a:gd name="T9" fmla="*/ 620 h 19"/>
                  <a:gd name="T10" fmla="*/ 708 w 38"/>
                  <a:gd name="T11" fmla="*/ 368 h 19"/>
                  <a:gd name="T12" fmla="*/ 125 w 38"/>
                  <a:gd name="T13" fmla="*/ 0 h 19"/>
                  <a:gd name="T14" fmla="*/ 125 w 38"/>
                  <a:gd name="T15" fmla="*/ 0 h 19"/>
                  <a:gd name="T16" fmla="*/ 0 w 38"/>
                  <a:gd name="T17" fmla="*/ 518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6" name="Freeform 51">
                <a:extLst>
                  <a:ext uri="{FF2B5EF4-FFF2-40B4-BE49-F238E27FC236}">
                    <a16:creationId xmlns:a16="http://schemas.microsoft.com/office/drawing/2014/main" id="{DCC0321A-B64C-5157-2340-159180DF83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462 w 35"/>
                  <a:gd name="T1" fmla="*/ 218 h 16"/>
                  <a:gd name="T2" fmla="*/ 30 w 35"/>
                  <a:gd name="T3" fmla="*/ 0 h 16"/>
                  <a:gd name="T4" fmla="*/ 0 w 35"/>
                  <a:gd name="T5" fmla="*/ 312 h 16"/>
                  <a:gd name="T6" fmla="*/ 691 w 35"/>
                  <a:gd name="T7" fmla="*/ 586 h 16"/>
                  <a:gd name="T8" fmla="*/ 1303 w 35"/>
                  <a:gd name="T9" fmla="*/ 839 h 16"/>
                  <a:gd name="T10" fmla="*/ 1335 w 35"/>
                  <a:gd name="T11" fmla="*/ 527 h 16"/>
                  <a:gd name="T12" fmla="*/ 1335 w 35"/>
                  <a:gd name="T13" fmla="*/ 470 h 16"/>
                  <a:gd name="T14" fmla="*/ 462 w 35"/>
                  <a:gd name="T15" fmla="*/ 218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7" name="Freeform 52">
                <a:extLst>
                  <a:ext uri="{FF2B5EF4-FFF2-40B4-BE49-F238E27FC236}">
                    <a16:creationId xmlns:a16="http://schemas.microsoft.com/office/drawing/2014/main" id="{ADCC05A4-6988-E1A2-9430-83662EDA7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839 w 39"/>
                  <a:gd name="T1" fmla="*/ 596 h 17"/>
                  <a:gd name="T2" fmla="*/ 1553 w 39"/>
                  <a:gd name="T3" fmla="*/ 349 h 17"/>
                  <a:gd name="T4" fmla="*/ 1427 w 39"/>
                  <a:gd name="T5" fmla="*/ 0 h 17"/>
                  <a:gd name="T6" fmla="*/ 922 w 39"/>
                  <a:gd name="T7" fmla="*/ 204 h 17"/>
                  <a:gd name="T8" fmla="*/ 0 w 39"/>
                  <a:gd name="T9" fmla="*/ 392 h 17"/>
                  <a:gd name="T10" fmla="*/ 0 w 39"/>
                  <a:gd name="T11" fmla="*/ 447 h 17"/>
                  <a:gd name="T12" fmla="*/ 158 w 39"/>
                  <a:gd name="T13" fmla="*/ 834 h 17"/>
                  <a:gd name="T14" fmla="*/ 839 w 39"/>
                  <a:gd name="T15" fmla="*/ 59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8" name="Freeform 53">
                <a:extLst>
                  <a:ext uri="{FF2B5EF4-FFF2-40B4-BE49-F238E27FC236}">
                    <a16:creationId xmlns:a16="http://schemas.microsoft.com/office/drawing/2014/main" id="{1E10B524-DDCB-691F-3F4D-70A1262C9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1 h 1"/>
                  <a:gd name="T4" fmla="*/ 0 w 1"/>
                  <a:gd name="T5" fmla="*/ 81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19" name="Freeform 54">
                <a:extLst>
                  <a:ext uri="{FF2B5EF4-FFF2-40B4-BE49-F238E27FC236}">
                    <a16:creationId xmlns:a16="http://schemas.microsoft.com/office/drawing/2014/main" id="{024F166D-5CC4-810A-9ACC-9DB766728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2238 w 72"/>
                  <a:gd name="T1" fmla="*/ 829 h 25"/>
                  <a:gd name="T2" fmla="*/ 2813 w 72"/>
                  <a:gd name="T3" fmla="*/ 536 h 25"/>
                  <a:gd name="T4" fmla="*/ 2550 w 72"/>
                  <a:gd name="T5" fmla="*/ 0 h 25"/>
                  <a:gd name="T6" fmla="*/ 2470 w 72"/>
                  <a:gd name="T7" fmla="*/ 203 h 25"/>
                  <a:gd name="T8" fmla="*/ 1408 w 72"/>
                  <a:gd name="T9" fmla="*/ 774 h 25"/>
                  <a:gd name="T10" fmla="*/ 1408 w 72"/>
                  <a:gd name="T11" fmla="*/ 774 h 25"/>
                  <a:gd name="T12" fmla="*/ 363 w 72"/>
                  <a:gd name="T13" fmla="*/ 203 h 25"/>
                  <a:gd name="T14" fmla="*/ 238 w 72"/>
                  <a:gd name="T15" fmla="*/ 0 h 25"/>
                  <a:gd name="T16" fmla="*/ 0 w 72"/>
                  <a:gd name="T17" fmla="*/ 684 h 25"/>
                  <a:gd name="T18" fmla="*/ 750 w 72"/>
                  <a:gd name="T19" fmla="*/ 977 h 25"/>
                  <a:gd name="T20" fmla="*/ 1408 w 72"/>
                  <a:gd name="T21" fmla="*/ 1212 h 25"/>
                  <a:gd name="T22" fmla="*/ 1645 w 72"/>
                  <a:gd name="T23" fmla="*/ 1067 h 25"/>
                  <a:gd name="T24" fmla="*/ 2238 w 72"/>
                  <a:gd name="T25" fmla="*/ 829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0" name="Freeform 55">
                <a:extLst>
                  <a:ext uri="{FF2B5EF4-FFF2-40B4-BE49-F238E27FC236}">
                    <a16:creationId xmlns:a16="http://schemas.microsoft.com/office/drawing/2014/main" id="{6B3D558C-A060-763B-B673-515E1C07B9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50 w 32"/>
                  <a:gd name="T1" fmla="*/ 1064 h 20"/>
                  <a:gd name="T2" fmla="*/ 520 w 32"/>
                  <a:gd name="T3" fmla="*/ 694 h 20"/>
                  <a:gd name="T4" fmla="*/ 1250 w 32"/>
                  <a:gd name="T5" fmla="*/ 475 h 20"/>
                  <a:gd name="T6" fmla="*/ 1095 w 32"/>
                  <a:gd name="T7" fmla="*/ 0 h 20"/>
                  <a:gd name="T8" fmla="*/ 520 w 32"/>
                  <a:gd name="T9" fmla="*/ 313 h 20"/>
                  <a:gd name="T10" fmla="*/ 0 w 32"/>
                  <a:gd name="T11" fmla="*/ 591 h 20"/>
                  <a:gd name="T12" fmla="*/ 50 w 32"/>
                  <a:gd name="T13" fmla="*/ 1064 h 20"/>
                  <a:gd name="T14" fmla="*/ 50 w 32"/>
                  <a:gd name="T15" fmla="*/ 1064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1" name="Freeform 56">
                <a:extLst>
                  <a:ext uri="{FF2B5EF4-FFF2-40B4-BE49-F238E27FC236}">
                    <a16:creationId xmlns:a16="http://schemas.microsoft.com/office/drawing/2014/main" id="{421F3591-00C7-363D-2D99-A5EB4CB4EC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154 w 35"/>
                  <a:gd name="T1" fmla="*/ 909 h 18"/>
                  <a:gd name="T2" fmla="*/ 569 w 35"/>
                  <a:gd name="T3" fmla="*/ 661 h 18"/>
                  <a:gd name="T4" fmla="*/ 1335 w 35"/>
                  <a:gd name="T5" fmla="*/ 397 h 18"/>
                  <a:gd name="T6" fmla="*/ 1260 w 35"/>
                  <a:gd name="T7" fmla="*/ 0 h 18"/>
                  <a:gd name="T8" fmla="*/ 611 w 35"/>
                  <a:gd name="T9" fmla="*/ 307 h 18"/>
                  <a:gd name="T10" fmla="*/ 0 w 35"/>
                  <a:gd name="T11" fmla="*/ 547 h 18"/>
                  <a:gd name="T12" fmla="*/ 0 w 35"/>
                  <a:gd name="T13" fmla="*/ 547 h 18"/>
                  <a:gd name="T14" fmla="*/ 154 w 35"/>
                  <a:gd name="T15" fmla="*/ 909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2" name="Freeform 57">
                <a:extLst>
                  <a:ext uri="{FF2B5EF4-FFF2-40B4-BE49-F238E27FC236}">
                    <a16:creationId xmlns:a16="http://schemas.microsoft.com/office/drawing/2014/main" id="{7AF76CEE-5FC9-809A-9B0E-C1E954346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125 w 36"/>
                  <a:gd name="T1" fmla="*/ 988 h 19"/>
                  <a:gd name="T2" fmla="*/ 125 w 36"/>
                  <a:gd name="T3" fmla="*/ 988 h 19"/>
                  <a:gd name="T4" fmla="*/ 675 w 36"/>
                  <a:gd name="T5" fmla="*/ 676 h 19"/>
                  <a:gd name="T6" fmla="*/ 1408 w 36"/>
                  <a:gd name="T7" fmla="*/ 368 h 19"/>
                  <a:gd name="T8" fmla="*/ 1375 w 36"/>
                  <a:gd name="T9" fmla="*/ 0 h 19"/>
                  <a:gd name="T10" fmla="*/ 833 w 36"/>
                  <a:gd name="T11" fmla="*/ 252 h 19"/>
                  <a:gd name="T12" fmla="*/ 0 w 36"/>
                  <a:gd name="T13" fmla="*/ 582 h 19"/>
                  <a:gd name="T14" fmla="*/ 125 w 36"/>
                  <a:gd name="T15" fmla="*/ 98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3" name="Freeform 58">
                <a:extLst>
                  <a:ext uri="{FF2B5EF4-FFF2-40B4-BE49-F238E27FC236}">
                    <a16:creationId xmlns:a16="http://schemas.microsoft.com/office/drawing/2014/main" id="{E258B42E-3FAA-8871-CBAF-E6DA0A8E6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50 w 32"/>
                  <a:gd name="T1" fmla="*/ 1064 h 20"/>
                  <a:gd name="T2" fmla="*/ 520 w 32"/>
                  <a:gd name="T3" fmla="*/ 694 h 20"/>
                  <a:gd name="T4" fmla="*/ 1250 w 32"/>
                  <a:gd name="T5" fmla="*/ 475 h 20"/>
                  <a:gd name="T6" fmla="*/ 1095 w 32"/>
                  <a:gd name="T7" fmla="*/ 0 h 20"/>
                  <a:gd name="T8" fmla="*/ 520 w 32"/>
                  <a:gd name="T9" fmla="*/ 313 h 20"/>
                  <a:gd name="T10" fmla="*/ 0 w 32"/>
                  <a:gd name="T11" fmla="*/ 591 h 20"/>
                  <a:gd name="T12" fmla="*/ 50 w 32"/>
                  <a:gd name="T13" fmla="*/ 1064 h 20"/>
                  <a:gd name="T14" fmla="*/ 50 w 32"/>
                  <a:gd name="T15" fmla="*/ 1064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4" name="Freeform 59">
                <a:extLst>
                  <a:ext uri="{FF2B5EF4-FFF2-40B4-BE49-F238E27FC236}">
                    <a16:creationId xmlns:a16="http://schemas.microsoft.com/office/drawing/2014/main" id="{72C73EF0-9CB2-91EA-89E6-27A7A09524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154 w 35"/>
                  <a:gd name="T1" fmla="*/ 909 h 18"/>
                  <a:gd name="T2" fmla="*/ 569 w 35"/>
                  <a:gd name="T3" fmla="*/ 661 h 18"/>
                  <a:gd name="T4" fmla="*/ 1335 w 35"/>
                  <a:gd name="T5" fmla="*/ 397 h 18"/>
                  <a:gd name="T6" fmla="*/ 1260 w 35"/>
                  <a:gd name="T7" fmla="*/ 0 h 18"/>
                  <a:gd name="T8" fmla="*/ 611 w 35"/>
                  <a:gd name="T9" fmla="*/ 307 h 18"/>
                  <a:gd name="T10" fmla="*/ 0 w 35"/>
                  <a:gd name="T11" fmla="*/ 547 h 18"/>
                  <a:gd name="T12" fmla="*/ 0 w 35"/>
                  <a:gd name="T13" fmla="*/ 547 h 18"/>
                  <a:gd name="T14" fmla="*/ 154 w 35"/>
                  <a:gd name="T15" fmla="*/ 909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5" name="Freeform 60">
                <a:extLst>
                  <a:ext uri="{FF2B5EF4-FFF2-40B4-BE49-F238E27FC236}">
                    <a16:creationId xmlns:a16="http://schemas.microsoft.com/office/drawing/2014/main" id="{07446BFA-6462-5563-238B-CAEAFE282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125 w 36"/>
                  <a:gd name="T1" fmla="*/ 988 h 19"/>
                  <a:gd name="T2" fmla="*/ 125 w 36"/>
                  <a:gd name="T3" fmla="*/ 988 h 19"/>
                  <a:gd name="T4" fmla="*/ 675 w 36"/>
                  <a:gd name="T5" fmla="*/ 676 h 19"/>
                  <a:gd name="T6" fmla="*/ 1408 w 36"/>
                  <a:gd name="T7" fmla="*/ 368 h 19"/>
                  <a:gd name="T8" fmla="*/ 1375 w 36"/>
                  <a:gd name="T9" fmla="*/ 0 h 19"/>
                  <a:gd name="T10" fmla="*/ 833 w 36"/>
                  <a:gd name="T11" fmla="*/ 252 h 19"/>
                  <a:gd name="T12" fmla="*/ 0 w 36"/>
                  <a:gd name="T13" fmla="*/ 582 h 19"/>
                  <a:gd name="T14" fmla="*/ 125 w 36"/>
                  <a:gd name="T15" fmla="*/ 98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6" name="Freeform 61">
                <a:extLst>
                  <a:ext uri="{FF2B5EF4-FFF2-40B4-BE49-F238E27FC236}">
                    <a16:creationId xmlns:a16="http://schemas.microsoft.com/office/drawing/2014/main" id="{0945F004-6C26-3C06-FD16-6A9CA115D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612 w 37"/>
                  <a:gd name="T1" fmla="*/ 239 h 20"/>
                  <a:gd name="T2" fmla="*/ 75 w 37"/>
                  <a:gd name="T3" fmla="*/ 0 h 20"/>
                  <a:gd name="T4" fmla="*/ 0 w 37"/>
                  <a:gd name="T5" fmla="*/ 451 h 20"/>
                  <a:gd name="T6" fmla="*/ 691 w 37"/>
                  <a:gd name="T7" fmla="*/ 689 h 20"/>
                  <a:gd name="T8" fmla="*/ 1385 w 37"/>
                  <a:gd name="T9" fmla="*/ 983 h 20"/>
                  <a:gd name="T10" fmla="*/ 1385 w 37"/>
                  <a:gd name="T11" fmla="*/ 983 h 20"/>
                  <a:gd name="T12" fmla="*/ 1415 w 37"/>
                  <a:gd name="T13" fmla="*/ 506 h 20"/>
                  <a:gd name="T14" fmla="*/ 612 w 37"/>
                  <a:gd name="T15" fmla="*/ 239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7" name="Freeform 62">
                <a:extLst>
                  <a:ext uri="{FF2B5EF4-FFF2-40B4-BE49-F238E27FC236}">
                    <a16:creationId xmlns:a16="http://schemas.microsoft.com/office/drawing/2014/main" id="{DEEAE6F7-8A0E-8D35-1637-A99B502A6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1572 w 41"/>
                  <a:gd name="T1" fmla="*/ 656 h 26"/>
                  <a:gd name="T2" fmla="*/ 724 w 41"/>
                  <a:gd name="T3" fmla="*/ 353 h 26"/>
                  <a:gd name="T4" fmla="*/ 154 w 41"/>
                  <a:gd name="T5" fmla="*/ 0 h 26"/>
                  <a:gd name="T6" fmla="*/ 30 w 41"/>
                  <a:gd name="T7" fmla="*/ 541 h 26"/>
                  <a:gd name="T8" fmla="*/ 0 w 41"/>
                  <a:gd name="T9" fmla="*/ 600 h 26"/>
                  <a:gd name="T10" fmla="*/ 724 w 41"/>
                  <a:gd name="T11" fmla="*/ 690 h 26"/>
                  <a:gd name="T12" fmla="*/ 1460 w 41"/>
                  <a:gd name="T13" fmla="*/ 1290 h 26"/>
                  <a:gd name="T14" fmla="*/ 1460 w 41"/>
                  <a:gd name="T15" fmla="*/ 1290 h 26"/>
                  <a:gd name="T16" fmla="*/ 1572 w 41"/>
                  <a:gd name="T17" fmla="*/ 656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8" name="Freeform 63">
                <a:extLst>
                  <a:ext uri="{FF2B5EF4-FFF2-40B4-BE49-F238E27FC236}">
                    <a16:creationId xmlns:a16="http://schemas.microsoft.com/office/drawing/2014/main" id="{DC4BEE80-FE2C-5835-E528-EB567A443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612 w 37"/>
                  <a:gd name="T1" fmla="*/ 239 h 20"/>
                  <a:gd name="T2" fmla="*/ 75 w 37"/>
                  <a:gd name="T3" fmla="*/ 0 h 20"/>
                  <a:gd name="T4" fmla="*/ 0 w 37"/>
                  <a:gd name="T5" fmla="*/ 451 h 20"/>
                  <a:gd name="T6" fmla="*/ 691 w 37"/>
                  <a:gd name="T7" fmla="*/ 689 h 20"/>
                  <a:gd name="T8" fmla="*/ 1385 w 37"/>
                  <a:gd name="T9" fmla="*/ 983 h 20"/>
                  <a:gd name="T10" fmla="*/ 1385 w 37"/>
                  <a:gd name="T11" fmla="*/ 983 h 20"/>
                  <a:gd name="T12" fmla="*/ 1415 w 37"/>
                  <a:gd name="T13" fmla="*/ 506 h 20"/>
                  <a:gd name="T14" fmla="*/ 612 w 37"/>
                  <a:gd name="T15" fmla="*/ 239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29" name="Freeform 64">
                <a:extLst>
                  <a:ext uri="{FF2B5EF4-FFF2-40B4-BE49-F238E27FC236}">
                    <a16:creationId xmlns:a16="http://schemas.microsoft.com/office/drawing/2014/main" id="{C7A2646E-8C5E-2584-BCAB-B4220F9F4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1572 w 41"/>
                  <a:gd name="T1" fmla="*/ 656 h 26"/>
                  <a:gd name="T2" fmla="*/ 724 w 41"/>
                  <a:gd name="T3" fmla="*/ 353 h 26"/>
                  <a:gd name="T4" fmla="*/ 154 w 41"/>
                  <a:gd name="T5" fmla="*/ 0 h 26"/>
                  <a:gd name="T6" fmla="*/ 30 w 41"/>
                  <a:gd name="T7" fmla="*/ 541 h 26"/>
                  <a:gd name="T8" fmla="*/ 0 w 41"/>
                  <a:gd name="T9" fmla="*/ 600 h 26"/>
                  <a:gd name="T10" fmla="*/ 724 w 41"/>
                  <a:gd name="T11" fmla="*/ 690 h 26"/>
                  <a:gd name="T12" fmla="*/ 1460 w 41"/>
                  <a:gd name="T13" fmla="*/ 1290 h 26"/>
                  <a:gd name="T14" fmla="*/ 1460 w 41"/>
                  <a:gd name="T15" fmla="*/ 1290 h 26"/>
                  <a:gd name="T16" fmla="*/ 1572 w 41"/>
                  <a:gd name="T17" fmla="*/ 656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0" name="Freeform 65">
                <a:extLst>
                  <a:ext uri="{FF2B5EF4-FFF2-40B4-BE49-F238E27FC236}">
                    <a16:creationId xmlns:a16="http://schemas.microsoft.com/office/drawing/2014/main" id="{7C58A8CC-9B55-27C4-7587-FC659A9FB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35"/>
                <a:ext cx="127" cy="32"/>
              </a:xfrm>
              <a:custGeom>
                <a:avLst/>
                <a:gdLst>
                  <a:gd name="T0" fmla="*/ 0 w 51"/>
                  <a:gd name="T1" fmla="*/ 512 h 12"/>
                  <a:gd name="T2" fmla="*/ 954 w 51"/>
                  <a:gd name="T3" fmla="*/ 605 h 12"/>
                  <a:gd name="T4" fmla="*/ 954 w 51"/>
                  <a:gd name="T5" fmla="*/ 605 h 12"/>
                  <a:gd name="T6" fmla="*/ 1960 w 51"/>
                  <a:gd name="T7" fmla="*/ 512 h 12"/>
                  <a:gd name="T8" fmla="*/ 1960 w 51"/>
                  <a:gd name="T9" fmla="*/ 512 h 12"/>
                  <a:gd name="T10" fmla="*/ 1855 w 51"/>
                  <a:gd name="T11" fmla="*/ 0 h 12"/>
                  <a:gd name="T12" fmla="*/ 30 w 51"/>
                  <a:gd name="T13" fmla="*/ 0 h 12"/>
                  <a:gd name="T14" fmla="*/ 0 w 51"/>
                  <a:gd name="T15" fmla="*/ 456 h 12"/>
                  <a:gd name="T16" fmla="*/ 0 w 51"/>
                  <a:gd name="T17" fmla="*/ 512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12">
                    <a:moveTo>
                      <a:pt x="0" y="10"/>
                    </a:moveTo>
                    <a:cubicBezTo>
                      <a:pt x="3" y="10"/>
                      <a:pt x="7" y="12"/>
                      <a:pt x="25" y="12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44" y="12"/>
                      <a:pt x="47" y="9"/>
                      <a:pt x="51" y="10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48" y="8"/>
                      <a:pt x="48" y="0"/>
                      <a:pt x="48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3" y="3"/>
                      <a:pt x="2" y="7"/>
                      <a:pt x="0" y="9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1" name="Freeform 66">
                <a:extLst>
                  <a:ext uri="{FF2B5EF4-FFF2-40B4-BE49-F238E27FC236}">
                    <a16:creationId xmlns:a16="http://schemas.microsoft.com/office/drawing/2014/main" id="{3373AC7C-F6D3-017F-DBE9-88C26AFA9F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269"/>
                <a:ext cx="100" cy="35"/>
              </a:xfrm>
              <a:custGeom>
                <a:avLst/>
                <a:gdLst>
                  <a:gd name="T0" fmla="*/ 1533 w 40"/>
                  <a:gd name="T1" fmla="*/ 94 h 13"/>
                  <a:gd name="T2" fmla="*/ 520 w 40"/>
                  <a:gd name="T3" fmla="*/ 59 h 13"/>
                  <a:gd name="T4" fmla="*/ 158 w 40"/>
                  <a:gd name="T5" fmla="*/ 94 h 13"/>
                  <a:gd name="T6" fmla="*/ 313 w 40"/>
                  <a:gd name="T7" fmla="*/ 681 h 13"/>
                  <a:gd name="T8" fmla="*/ 283 w 40"/>
                  <a:gd name="T9" fmla="*/ 253 h 13"/>
                  <a:gd name="T10" fmla="*/ 833 w 40"/>
                  <a:gd name="T11" fmla="*/ 159 h 13"/>
                  <a:gd name="T12" fmla="*/ 1563 w 40"/>
                  <a:gd name="T13" fmla="*/ 159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39" y="2"/>
                    </a:moveTo>
                    <a:cubicBezTo>
                      <a:pt x="31" y="4"/>
                      <a:pt x="22" y="2"/>
                      <a:pt x="13" y="1"/>
                    </a:cubicBezTo>
                    <a:cubicBezTo>
                      <a:pt x="10" y="1"/>
                      <a:pt x="7" y="0"/>
                      <a:pt x="4" y="2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4" y="7"/>
                      <a:pt x="7" y="5"/>
                    </a:cubicBezTo>
                    <a:cubicBezTo>
                      <a:pt x="10" y="3"/>
                      <a:pt x="17" y="3"/>
                      <a:pt x="21" y="3"/>
                    </a:cubicBezTo>
                    <a:cubicBezTo>
                      <a:pt x="27" y="4"/>
                      <a:pt x="34" y="5"/>
                      <a:pt x="40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2" name="Freeform 67">
                <a:extLst>
                  <a:ext uri="{FF2B5EF4-FFF2-40B4-BE49-F238E27FC236}">
                    <a16:creationId xmlns:a16="http://schemas.microsoft.com/office/drawing/2014/main" id="{F0610C0C-20BA-E773-97B2-3E8659956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1347"/>
                <a:ext cx="100" cy="32"/>
              </a:xfrm>
              <a:custGeom>
                <a:avLst/>
                <a:gdLst>
                  <a:gd name="T0" fmla="*/ 1563 w 40"/>
                  <a:gd name="T1" fmla="*/ 93 h 12"/>
                  <a:gd name="T2" fmla="*/ 550 w 40"/>
                  <a:gd name="T3" fmla="*/ 56 h 12"/>
                  <a:gd name="T4" fmla="*/ 208 w 40"/>
                  <a:gd name="T5" fmla="*/ 56 h 12"/>
                  <a:gd name="T6" fmla="*/ 313 w 40"/>
                  <a:gd name="T7" fmla="*/ 605 h 12"/>
                  <a:gd name="T8" fmla="*/ 313 w 40"/>
                  <a:gd name="T9" fmla="*/ 205 h 12"/>
                  <a:gd name="T10" fmla="*/ 833 w 40"/>
                  <a:gd name="T11" fmla="*/ 149 h 12"/>
                  <a:gd name="T12" fmla="*/ 1563 w 40"/>
                  <a:gd name="T13" fmla="*/ 93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3" name="Freeform 68">
                <a:extLst>
                  <a:ext uri="{FF2B5EF4-FFF2-40B4-BE49-F238E27FC236}">
                    <a16:creationId xmlns:a16="http://schemas.microsoft.com/office/drawing/2014/main" id="{6AD51B61-CD60-965B-A33A-A213107AC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421"/>
                <a:ext cx="100" cy="40"/>
              </a:xfrm>
              <a:custGeom>
                <a:avLst/>
                <a:gdLst>
                  <a:gd name="T0" fmla="*/ 1563 w 40"/>
                  <a:gd name="T1" fmla="*/ 93 h 15"/>
                  <a:gd name="T2" fmla="*/ 550 w 40"/>
                  <a:gd name="T3" fmla="*/ 56 h 15"/>
                  <a:gd name="T4" fmla="*/ 208 w 40"/>
                  <a:gd name="T5" fmla="*/ 56 h 15"/>
                  <a:gd name="T6" fmla="*/ 313 w 40"/>
                  <a:gd name="T7" fmla="*/ 760 h 15"/>
                  <a:gd name="T8" fmla="*/ 313 w 40"/>
                  <a:gd name="T9" fmla="*/ 205 h 15"/>
                  <a:gd name="T10" fmla="*/ 833 w 40"/>
                  <a:gd name="T11" fmla="*/ 149 h 15"/>
                  <a:gd name="T12" fmla="*/ 1563 w 40"/>
                  <a:gd name="T13" fmla="*/ 93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2" y="4"/>
                      <a:pt x="22" y="1"/>
                      <a:pt x="14" y="1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0" y="4"/>
                      <a:pt x="4" y="14"/>
                      <a:pt x="8" y="15"/>
                    </a:cubicBezTo>
                    <a:cubicBezTo>
                      <a:pt x="7" y="12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8" y="3"/>
                      <a:pt x="35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4" name="Freeform 69">
                <a:extLst>
                  <a:ext uri="{FF2B5EF4-FFF2-40B4-BE49-F238E27FC236}">
                    <a16:creationId xmlns:a16="http://schemas.microsoft.com/office/drawing/2014/main" id="{F76C2BBB-639C-D866-7FE8-9B34B427D9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07"/>
                <a:ext cx="100" cy="32"/>
              </a:xfrm>
              <a:custGeom>
                <a:avLst/>
                <a:gdLst>
                  <a:gd name="T0" fmla="*/ 1563 w 40"/>
                  <a:gd name="T1" fmla="*/ 93 h 12"/>
                  <a:gd name="T2" fmla="*/ 550 w 40"/>
                  <a:gd name="T3" fmla="*/ 56 h 12"/>
                  <a:gd name="T4" fmla="*/ 208 w 40"/>
                  <a:gd name="T5" fmla="*/ 56 h 12"/>
                  <a:gd name="T6" fmla="*/ 313 w 40"/>
                  <a:gd name="T7" fmla="*/ 605 h 12"/>
                  <a:gd name="T8" fmla="*/ 313 w 40"/>
                  <a:gd name="T9" fmla="*/ 205 h 12"/>
                  <a:gd name="T10" fmla="*/ 833 w 40"/>
                  <a:gd name="T11" fmla="*/ 149 h 12"/>
                  <a:gd name="T12" fmla="*/ 1563 w 40"/>
                  <a:gd name="T13" fmla="*/ 93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5" name="Freeform 70">
                <a:extLst>
                  <a:ext uri="{FF2B5EF4-FFF2-40B4-BE49-F238E27FC236}">
                    <a16:creationId xmlns:a16="http://schemas.microsoft.com/office/drawing/2014/main" id="{D00359AB-ACF9-2A4C-D75E-11F80C880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664"/>
                <a:ext cx="100" cy="32"/>
              </a:xfrm>
              <a:custGeom>
                <a:avLst/>
                <a:gdLst>
                  <a:gd name="T0" fmla="*/ 1563 w 40"/>
                  <a:gd name="T1" fmla="*/ 93 h 12"/>
                  <a:gd name="T2" fmla="*/ 520 w 40"/>
                  <a:gd name="T3" fmla="*/ 56 h 12"/>
                  <a:gd name="T4" fmla="*/ 208 w 40"/>
                  <a:gd name="T5" fmla="*/ 56 h 12"/>
                  <a:gd name="T6" fmla="*/ 313 w 40"/>
                  <a:gd name="T7" fmla="*/ 605 h 12"/>
                  <a:gd name="T8" fmla="*/ 313 w 40"/>
                  <a:gd name="T9" fmla="*/ 205 h 12"/>
                  <a:gd name="T10" fmla="*/ 833 w 40"/>
                  <a:gd name="T11" fmla="*/ 149 h 12"/>
                  <a:gd name="T12" fmla="*/ 1563 w 40"/>
                  <a:gd name="T13" fmla="*/ 93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0"/>
                      <a:pt x="7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6" name="Freeform 71">
                <a:extLst>
                  <a:ext uri="{FF2B5EF4-FFF2-40B4-BE49-F238E27FC236}">
                    <a16:creationId xmlns:a16="http://schemas.microsoft.com/office/drawing/2014/main" id="{8B2EB771-F996-F3FD-FE5F-6B7CEAF02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31"/>
                <a:ext cx="100" cy="34"/>
              </a:xfrm>
              <a:custGeom>
                <a:avLst/>
                <a:gdLst>
                  <a:gd name="T0" fmla="*/ 1563 w 40"/>
                  <a:gd name="T1" fmla="*/ 89 h 13"/>
                  <a:gd name="T2" fmla="*/ 520 w 40"/>
                  <a:gd name="T3" fmla="*/ 55 h 13"/>
                  <a:gd name="T4" fmla="*/ 208 w 40"/>
                  <a:gd name="T5" fmla="*/ 55 h 13"/>
                  <a:gd name="T6" fmla="*/ 313 w 40"/>
                  <a:gd name="T7" fmla="*/ 609 h 13"/>
                  <a:gd name="T8" fmla="*/ 313 w 40"/>
                  <a:gd name="T9" fmla="*/ 178 h 13"/>
                  <a:gd name="T10" fmla="*/ 833 w 40"/>
                  <a:gd name="T11" fmla="*/ 144 h 13"/>
                  <a:gd name="T12" fmla="*/ 1563 w 40"/>
                  <a:gd name="T13" fmla="*/ 89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1"/>
                      <a:pt x="7" y="0"/>
                      <a:pt x="5" y="1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7" name="Freeform 72">
                <a:extLst>
                  <a:ext uri="{FF2B5EF4-FFF2-40B4-BE49-F238E27FC236}">
                    <a16:creationId xmlns:a16="http://schemas.microsoft.com/office/drawing/2014/main" id="{D86969B0-6749-3B39-68BA-29A17F6479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97"/>
                <a:ext cx="100" cy="32"/>
              </a:xfrm>
              <a:custGeom>
                <a:avLst/>
                <a:gdLst>
                  <a:gd name="T0" fmla="*/ 1563 w 40"/>
                  <a:gd name="T1" fmla="*/ 205 h 12"/>
                  <a:gd name="T2" fmla="*/ 520 w 40"/>
                  <a:gd name="T3" fmla="*/ 93 h 12"/>
                  <a:gd name="T4" fmla="*/ 208 w 40"/>
                  <a:gd name="T5" fmla="*/ 56 h 12"/>
                  <a:gd name="T6" fmla="*/ 313 w 40"/>
                  <a:gd name="T7" fmla="*/ 605 h 12"/>
                  <a:gd name="T8" fmla="*/ 313 w 40"/>
                  <a:gd name="T9" fmla="*/ 248 h 12"/>
                  <a:gd name="T10" fmla="*/ 863 w 40"/>
                  <a:gd name="T11" fmla="*/ 248 h 12"/>
                  <a:gd name="T12" fmla="*/ 1563 w 40"/>
                  <a:gd name="T13" fmla="*/ 205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4"/>
                    </a:moveTo>
                    <a:cubicBezTo>
                      <a:pt x="32" y="6"/>
                      <a:pt x="22" y="4"/>
                      <a:pt x="13" y="2"/>
                    </a:cubicBezTo>
                    <a:cubicBezTo>
                      <a:pt x="10" y="1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9"/>
                      <a:pt x="5" y="7"/>
                      <a:pt x="8" y="5"/>
                    </a:cubicBezTo>
                    <a:cubicBezTo>
                      <a:pt x="11" y="3"/>
                      <a:pt x="19" y="5"/>
                      <a:pt x="22" y="5"/>
                    </a:cubicBezTo>
                    <a:cubicBezTo>
                      <a:pt x="28" y="6"/>
                      <a:pt x="35" y="7"/>
                      <a:pt x="40" y="4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8" name="Freeform 73">
                <a:extLst>
                  <a:ext uri="{FF2B5EF4-FFF2-40B4-BE49-F238E27FC236}">
                    <a16:creationId xmlns:a16="http://schemas.microsoft.com/office/drawing/2014/main" id="{42E41221-0DC9-3AE2-320A-69D19C584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81"/>
                <a:ext cx="100" cy="40"/>
              </a:xfrm>
              <a:custGeom>
                <a:avLst/>
                <a:gdLst>
                  <a:gd name="T0" fmla="*/ 1563 w 40"/>
                  <a:gd name="T1" fmla="*/ 93 h 15"/>
                  <a:gd name="T2" fmla="*/ 550 w 40"/>
                  <a:gd name="T3" fmla="*/ 56 h 15"/>
                  <a:gd name="T4" fmla="*/ 208 w 40"/>
                  <a:gd name="T5" fmla="*/ 56 h 15"/>
                  <a:gd name="T6" fmla="*/ 313 w 40"/>
                  <a:gd name="T7" fmla="*/ 760 h 15"/>
                  <a:gd name="T8" fmla="*/ 313 w 40"/>
                  <a:gd name="T9" fmla="*/ 205 h 15"/>
                  <a:gd name="T10" fmla="*/ 833 w 40"/>
                  <a:gd name="T11" fmla="*/ 149 h 15"/>
                  <a:gd name="T12" fmla="*/ 1563 w 40"/>
                  <a:gd name="T13" fmla="*/ 93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3" y="14"/>
                      <a:pt x="8" y="15"/>
                    </a:cubicBezTo>
                    <a:cubicBezTo>
                      <a:pt x="6" y="13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39" name="Freeform 74">
                <a:extLst>
                  <a:ext uri="{FF2B5EF4-FFF2-40B4-BE49-F238E27FC236}">
                    <a16:creationId xmlns:a16="http://schemas.microsoft.com/office/drawing/2014/main" id="{FD8CEB50-38DB-B070-3B6E-03BCB8C801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864"/>
                <a:ext cx="90" cy="51"/>
              </a:xfrm>
              <a:custGeom>
                <a:avLst/>
                <a:gdLst>
                  <a:gd name="T0" fmla="*/ 1408 w 36"/>
                  <a:gd name="T1" fmla="*/ 252 h 19"/>
                  <a:gd name="T2" fmla="*/ 283 w 36"/>
                  <a:gd name="T3" fmla="*/ 368 h 19"/>
                  <a:gd name="T4" fmla="*/ 550 w 36"/>
                  <a:gd name="T5" fmla="*/ 988 h 19"/>
                  <a:gd name="T6" fmla="*/ 283 w 36"/>
                  <a:gd name="T7" fmla="*/ 676 h 19"/>
                  <a:gd name="T8" fmla="*/ 125 w 36"/>
                  <a:gd name="T9" fmla="*/ 56 h 19"/>
                  <a:gd name="T10" fmla="*/ 595 w 36"/>
                  <a:gd name="T11" fmla="*/ 150 h 19"/>
                  <a:gd name="T12" fmla="*/ 1408 w 36"/>
                  <a:gd name="T13" fmla="*/ 252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19">
                    <a:moveTo>
                      <a:pt x="36" y="5"/>
                    </a:moveTo>
                    <a:cubicBezTo>
                      <a:pt x="21" y="10"/>
                      <a:pt x="10" y="5"/>
                      <a:pt x="7" y="7"/>
                    </a:cubicBezTo>
                    <a:cubicBezTo>
                      <a:pt x="5" y="8"/>
                      <a:pt x="10" y="15"/>
                      <a:pt x="14" y="19"/>
                    </a:cubicBezTo>
                    <a:cubicBezTo>
                      <a:pt x="14" y="19"/>
                      <a:pt x="13" y="18"/>
                      <a:pt x="7" y="13"/>
                    </a:cubicBezTo>
                    <a:cubicBezTo>
                      <a:pt x="0" y="8"/>
                      <a:pt x="0" y="4"/>
                      <a:pt x="3" y="1"/>
                    </a:cubicBezTo>
                    <a:cubicBezTo>
                      <a:pt x="6" y="0"/>
                      <a:pt x="7" y="3"/>
                      <a:pt x="15" y="3"/>
                    </a:cubicBezTo>
                    <a:cubicBezTo>
                      <a:pt x="22" y="4"/>
                      <a:pt x="31" y="6"/>
                      <a:pt x="36" y="5"/>
                    </a:cubicBezTo>
                    <a:close/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0" name="Freeform 75">
                <a:extLst>
                  <a:ext uri="{FF2B5EF4-FFF2-40B4-BE49-F238E27FC236}">
                    <a16:creationId xmlns:a16="http://schemas.microsoft.com/office/drawing/2014/main" id="{F394F658-6E0F-0EE4-70DF-B145A0E1C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936"/>
                <a:ext cx="50" cy="32"/>
              </a:xfrm>
              <a:custGeom>
                <a:avLst/>
                <a:gdLst>
                  <a:gd name="T0" fmla="*/ 783 w 20"/>
                  <a:gd name="T1" fmla="*/ 0 h 12"/>
                  <a:gd name="T2" fmla="*/ 363 w 20"/>
                  <a:gd name="T3" fmla="*/ 205 h 12"/>
                  <a:gd name="T4" fmla="*/ 238 w 20"/>
                  <a:gd name="T5" fmla="*/ 605 h 12"/>
                  <a:gd name="T6" fmla="*/ 625 w 20"/>
                  <a:gd name="T7" fmla="*/ 149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12">
                    <a:moveTo>
                      <a:pt x="20" y="0"/>
                    </a:moveTo>
                    <a:cubicBezTo>
                      <a:pt x="17" y="2"/>
                      <a:pt x="13" y="3"/>
                      <a:pt x="9" y="4"/>
                    </a:cubicBezTo>
                    <a:cubicBezTo>
                      <a:pt x="7" y="5"/>
                      <a:pt x="0" y="10"/>
                      <a:pt x="6" y="12"/>
                    </a:cubicBezTo>
                    <a:cubicBezTo>
                      <a:pt x="6" y="8"/>
                      <a:pt x="12" y="3"/>
                      <a:pt x="16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1" name="Freeform 76">
                <a:extLst>
                  <a:ext uri="{FF2B5EF4-FFF2-40B4-BE49-F238E27FC236}">
                    <a16:creationId xmlns:a16="http://schemas.microsoft.com/office/drawing/2014/main" id="{23065EB5-61A1-120A-936C-6C51E5DFE2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9" y="1989"/>
                <a:ext cx="32" cy="27"/>
              </a:xfrm>
              <a:custGeom>
                <a:avLst/>
                <a:gdLst>
                  <a:gd name="T0" fmla="*/ 478 w 13"/>
                  <a:gd name="T1" fmla="*/ 0 h 10"/>
                  <a:gd name="T2" fmla="*/ 74 w 13"/>
                  <a:gd name="T3" fmla="*/ 159 h 10"/>
                  <a:gd name="T4" fmla="*/ 103 w 13"/>
                  <a:gd name="T5" fmla="*/ 532 h 10"/>
                  <a:gd name="T6" fmla="*/ 478 w 13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0">
                    <a:moveTo>
                      <a:pt x="13" y="0"/>
                    </a:moveTo>
                    <a:cubicBezTo>
                      <a:pt x="10" y="1"/>
                      <a:pt x="5" y="1"/>
                      <a:pt x="2" y="3"/>
                    </a:cubicBezTo>
                    <a:cubicBezTo>
                      <a:pt x="0" y="5"/>
                      <a:pt x="0" y="9"/>
                      <a:pt x="3" y="10"/>
                    </a:cubicBezTo>
                    <a:cubicBezTo>
                      <a:pt x="0" y="5"/>
                      <a:pt x="10" y="2"/>
                      <a:pt x="13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2" name="Freeform 77">
                <a:extLst>
                  <a:ext uri="{FF2B5EF4-FFF2-40B4-BE49-F238E27FC236}">
                    <a16:creationId xmlns:a16="http://schemas.microsoft.com/office/drawing/2014/main" id="{F33172B2-49F9-6599-CCF9-46D91B0A4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2043"/>
                <a:ext cx="30" cy="26"/>
              </a:xfrm>
              <a:custGeom>
                <a:avLst/>
                <a:gdLst>
                  <a:gd name="T0" fmla="*/ 470 w 12"/>
                  <a:gd name="T1" fmla="*/ 0 h 10"/>
                  <a:gd name="T2" fmla="*/ 283 w 12"/>
                  <a:gd name="T3" fmla="*/ 460 h 10"/>
                  <a:gd name="T4" fmla="*/ 470 w 12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12" y="0"/>
                    </a:moveTo>
                    <a:cubicBezTo>
                      <a:pt x="7" y="1"/>
                      <a:pt x="0" y="4"/>
                      <a:pt x="7" y="10"/>
                    </a:cubicBezTo>
                    <a:cubicBezTo>
                      <a:pt x="3" y="4"/>
                      <a:pt x="10" y="3"/>
                      <a:pt x="12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3" name="Freeform 78">
                <a:extLst>
                  <a:ext uri="{FF2B5EF4-FFF2-40B4-BE49-F238E27FC236}">
                    <a16:creationId xmlns:a16="http://schemas.microsoft.com/office/drawing/2014/main" id="{95069037-588F-D9A6-0A45-81D7B1C766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2091"/>
                <a:ext cx="22" cy="21"/>
              </a:xfrm>
              <a:custGeom>
                <a:avLst/>
                <a:gdLst>
                  <a:gd name="T0" fmla="*/ 323 w 9"/>
                  <a:gd name="T1" fmla="*/ 0 h 8"/>
                  <a:gd name="T2" fmla="*/ 174 w 9"/>
                  <a:gd name="T3" fmla="*/ 378 h 8"/>
                  <a:gd name="T4" fmla="*/ 293 w 9"/>
                  <a:gd name="T5" fmla="*/ 55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9" y="0"/>
                    </a:moveTo>
                    <a:cubicBezTo>
                      <a:pt x="4" y="0"/>
                      <a:pt x="0" y="5"/>
                      <a:pt x="5" y="8"/>
                    </a:cubicBezTo>
                    <a:cubicBezTo>
                      <a:pt x="4" y="5"/>
                      <a:pt x="6" y="3"/>
                      <a:pt x="8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4" name="Freeform 79">
                <a:extLst>
                  <a:ext uri="{FF2B5EF4-FFF2-40B4-BE49-F238E27FC236}">
                    <a16:creationId xmlns:a16="http://schemas.microsoft.com/office/drawing/2014/main" id="{1CCE8242-96AB-42C4-43AE-178C9F703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4" y="1947"/>
                <a:ext cx="45" cy="26"/>
              </a:xfrm>
              <a:custGeom>
                <a:avLst/>
                <a:gdLst>
                  <a:gd name="T0" fmla="*/ 0 w 18"/>
                  <a:gd name="T1" fmla="*/ 0 h 10"/>
                  <a:gd name="T2" fmla="*/ 470 w 18"/>
                  <a:gd name="T3" fmla="*/ 143 h 10"/>
                  <a:gd name="T4" fmla="*/ 625 w 18"/>
                  <a:gd name="T5" fmla="*/ 460 h 10"/>
                  <a:gd name="T6" fmla="*/ 520 w 18"/>
                  <a:gd name="T7" fmla="*/ 229 h 10"/>
                  <a:gd name="T8" fmla="*/ 208 w 18"/>
                  <a:gd name="T9" fmla="*/ 143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10">
                    <a:moveTo>
                      <a:pt x="0" y="0"/>
                    </a:moveTo>
                    <a:cubicBezTo>
                      <a:pt x="3" y="2"/>
                      <a:pt x="9" y="3"/>
                      <a:pt x="12" y="3"/>
                    </a:cubicBezTo>
                    <a:cubicBezTo>
                      <a:pt x="17" y="4"/>
                      <a:pt x="18" y="5"/>
                      <a:pt x="16" y="10"/>
                    </a:cubicBezTo>
                    <a:cubicBezTo>
                      <a:pt x="16" y="7"/>
                      <a:pt x="15" y="6"/>
                      <a:pt x="13" y="5"/>
                    </a:cubicBezTo>
                    <a:cubicBezTo>
                      <a:pt x="11" y="4"/>
                      <a:pt x="7" y="3"/>
                      <a:pt x="5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5" name="Freeform 80">
                <a:extLst>
                  <a:ext uri="{FF2B5EF4-FFF2-40B4-BE49-F238E27FC236}">
                    <a16:creationId xmlns:a16="http://schemas.microsoft.com/office/drawing/2014/main" id="{93C01FEA-8325-D8D5-4AEB-D84D95433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9" y="1992"/>
                <a:ext cx="37" cy="32"/>
              </a:xfrm>
              <a:custGeom>
                <a:avLst/>
                <a:gdLst>
                  <a:gd name="T0" fmla="*/ 0 w 15"/>
                  <a:gd name="T1" fmla="*/ 0 h 12"/>
                  <a:gd name="T2" fmla="*/ 451 w 15"/>
                  <a:gd name="T3" fmla="*/ 205 h 12"/>
                  <a:gd name="T4" fmla="*/ 451 w 15"/>
                  <a:gd name="T5" fmla="*/ 605 h 12"/>
                  <a:gd name="T6" fmla="*/ 407 w 15"/>
                  <a:gd name="T7" fmla="*/ 248 h 12"/>
                  <a:gd name="T8" fmla="*/ 30 w 15"/>
                  <a:gd name="T9" fmla="*/ 56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2">
                    <a:moveTo>
                      <a:pt x="0" y="0"/>
                    </a:moveTo>
                    <a:cubicBezTo>
                      <a:pt x="4" y="2"/>
                      <a:pt x="9" y="2"/>
                      <a:pt x="12" y="4"/>
                    </a:cubicBezTo>
                    <a:cubicBezTo>
                      <a:pt x="15" y="6"/>
                      <a:pt x="14" y="11"/>
                      <a:pt x="12" y="12"/>
                    </a:cubicBezTo>
                    <a:cubicBezTo>
                      <a:pt x="12" y="9"/>
                      <a:pt x="13" y="7"/>
                      <a:pt x="11" y="5"/>
                    </a:cubicBezTo>
                    <a:cubicBezTo>
                      <a:pt x="9" y="3"/>
                      <a:pt x="4" y="1"/>
                      <a:pt x="1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6" name="Freeform 81">
                <a:extLst>
                  <a:ext uri="{FF2B5EF4-FFF2-40B4-BE49-F238E27FC236}">
                    <a16:creationId xmlns:a16="http://schemas.microsoft.com/office/drawing/2014/main" id="{390D8593-656D-E87D-4DD3-5A5B7CDF9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2045"/>
                <a:ext cx="22" cy="27"/>
              </a:xfrm>
              <a:custGeom>
                <a:avLst/>
                <a:gdLst>
                  <a:gd name="T0" fmla="*/ 0 w 9"/>
                  <a:gd name="T1" fmla="*/ 0 h 10"/>
                  <a:gd name="T2" fmla="*/ 252 w 9"/>
                  <a:gd name="T3" fmla="*/ 159 h 10"/>
                  <a:gd name="T4" fmla="*/ 220 w 9"/>
                  <a:gd name="T5" fmla="*/ 532 h 10"/>
                  <a:gd name="T6" fmla="*/ 71 w 9"/>
                  <a:gd name="T7" fmla="*/ 103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0" y="0"/>
                    </a:moveTo>
                    <a:cubicBezTo>
                      <a:pt x="2" y="1"/>
                      <a:pt x="6" y="1"/>
                      <a:pt x="7" y="3"/>
                    </a:cubicBezTo>
                    <a:cubicBezTo>
                      <a:pt x="9" y="5"/>
                      <a:pt x="7" y="8"/>
                      <a:pt x="6" y="10"/>
                    </a:cubicBezTo>
                    <a:cubicBezTo>
                      <a:pt x="7" y="6"/>
                      <a:pt x="5" y="4"/>
                      <a:pt x="2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7" name="Freeform 82">
                <a:extLst>
                  <a:ext uri="{FF2B5EF4-FFF2-40B4-BE49-F238E27FC236}">
                    <a16:creationId xmlns:a16="http://schemas.microsoft.com/office/drawing/2014/main" id="{670EE4CF-6B0C-8ED6-9FD2-A11DAB9C6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272"/>
                <a:ext cx="85" cy="53"/>
              </a:xfrm>
              <a:custGeom>
                <a:avLst/>
                <a:gdLst>
                  <a:gd name="T0" fmla="*/ 0 w 34"/>
                  <a:gd name="T1" fmla="*/ 745 h 20"/>
                  <a:gd name="T2" fmla="*/ 1145 w 34"/>
                  <a:gd name="T3" fmla="*/ 0 h 20"/>
                  <a:gd name="T4" fmla="*/ 625 w 34"/>
                  <a:gd name="T5" fmla="*/ 541 h 20"/>
                  <a:gd name="T6" fmla="*/ 0 w 34"/>
                  <a:gd name="T7" fmla="*/ 745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3"/>
                      <a:pt x="34" y="20"/>
                      <a:pt x="29" y="0"/>
                    </a:cubicBezTo>
                    <a:cubicBezTo>
                      <a:pt x="28" y="6"/>
                      <a:pt x="22" y="10"/>
                      <a:pt x="16" y="11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8" name="Freeform 83">
                <a:extLst>
                  <a:ext uri="{FF2B5EF4-FFF2-40B4-BE49-F238E27FC236}">
                    <a16:creationId xmlns:a16="http://schemas.microsoft.com/office/drawing/2014/main" id="{2C1B2A55-6978-0401-8D39-CDBD941A1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347"/>
                <a:ext cx="85" cy="53"/>
              </a:xfrm>
              <a:custGeom>
                <a:avLst/>
                <a:gdLst>
                  <a:gd name="T0" fmla="*/ 50 w 34"/>
                  <a:gd name="T1" fmla="*/ 745 h 20"/>
                  <a:gd name="T2" fmla="*/ 1145 w 34"/>
                  <a:gd name="T3" fmla="*/ 0 h 20"/>
                  <a:gd name="T4" fmla="*/ 625 w 34"/>
                  <a:gd name="T5" fmla="*/ 596 h 20"/>
                  <a:gd name="T6" fmla="*/ 0 w 34"/>
                  <a:gd name="T7" fmla="*/ 745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49" name="Freeform 84">
                <a:extLst>
                  <a:ext uri="{FF2B5EF4-FFF2-40B4-BE49-F238E27FC236}">
                    <a16:creationId xmlns:a16="http://schemas.microsoft.com/office/drawing/2014/main" id="{943A701A-ABA4-A6B3-C391-83B4287D9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507"/>
                <a:ext cx="85" cy="53"/>
              </a:xfrm>
              <a:custGeom>
                <a:avLst/>
                <a:gdLst>
                  <a:gd name="T0" fmla="*/ 50 w 34"/>
                  <a:gd name="T1" fmla="*/ 745 h 20"/>
                  <a:gd name="T2" fmla="*/ 1145 w 34"/>
                  <a:gd name="T3" fmla="*/ 0 h 20"/>
                  <a:gd name="T4" fmla="*/ 625 w 34"/>
                  <a:gd name="T5" fmla="*/ 596 h 20"/>
                  <a:gd name="T6" fmla="*/ 0 w 34"/>
                  <a:gd name="T7" fmla="*/ 745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0" name="Freeform 85">
                <a:extLst>
                  <a:ext uri="{FF2B5EF4-FFF2-40B4-BE49-F238E27FC236}">
                    <a16:creationId xmlns:a16="http://schemas.microsoft.com/office/drawing/2014/main" id="{2B11B175-5537-F8A7-83FA-8A604A0E3B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589"/>
                <a:ext cx="85" cy="54"/>
              </a:xfrm>
              <a:custGeom>
                <a:avLst/>
                <a:gdLst>
                  <a:gd name="T0" fmla="*/ 0 w 34"/>
                  <a:gd name="T1" fmla="*/ 810 h 20"/>
                  <a:gd name="T2" fmla="*/ 1145 w 34"/>
                  <a:gd name="T3" fmla="*/ 0 h 20"/>
                  <a:gd name="T4" fmla="*/ 625 w 34"/>
                  <a:gd name="T5" fmla="*/ 626 h 20"/>
                  <a:gd name="T6" fmla="*/ 0 w 34"/>
                  <a:gd name="T7" fmla="*/ 810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1" name="Freeform 86">
                <a:extLst>
                  <a:ext uri="{FF2B5EF4-FFF2-40B4-BE49-F238E27FC236}">
                    <a16:creationId xmlns:a16="http://schemas.microsoft.com/office/drawing/2014/main" id="{56327F59-0DCC-F29B-915E-9D7CC76EEC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667"/>
                <a:ext cx="83" cy="50"/>
              </a:xfrm>
              <a:custGeom>
                <a:avLst/>
                <a:gdLst>
                  <a:gd name="T0" fmla="*/ 0 w 33"/>
                  <a:gd name="T1" fmla="*/ 713 h 19"/>
                  <a:gd name="T2" fmla="*/ 1114 w 33"/>
                  <a:gd name="T3" fmla="*/ 0 h 19"/>
                  <a:gd name="T4" fmla="*/ 606 w 33"/>
                  <a:gd name="T5" fmla="*/ 526 h 19"/>
                  <a:gd name="T6" fmla="*/ 0 w 33"/>
                  <a:gd name="T7" fmla="*/ 713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19">
                    <a:moveTo>
                      <a:pt x="0" y="15"/>
                    </a:moveTo>
                    <a:cubicBezTo>
                      <a:pt x="9" y="13"/>
                      <a:pt x="33" y="19"/>
                      <a:pt x="28" y="0"/>
                    </a:cubicBezTo>
                    <a:cubicBezTo>
                      <a:pt x="28" y="6"/>
                      <a:pt x="21" y="9"/>
                      <a:pt x="15" y="11"/>
                    </a:cubicBezTo>
                    <a:cubicBezTo>
                      <a:pt x="10" y="13"/>
                      <a:pt x="5" y="14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2" name="Freeform 87">
                <a:extLst>
                  <a:ext uri="{FF2B5EF4-FFF2-40B4-BE49-F238E27FC236}">
                    <a16:creationId xmlns:a16="http://schemas.microsoft.com/office/drawing/2014/main" id="{4D5A1BB0-F9AC-011D-7A6E-E131D4BADE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31"/>
                <a:ext cx="85" cy="53"/>
              </a:xfrm>
              <a:custGeom>
                <a:avLst/>
                <a:gdLst>
                  <a:gd name="T0" fmla="*/ 0 w 34"/>
                  <a:gd name="T1" fmla="*/ 933 h 20"/>
                  <a:gd name="T2" fmla="*/ 1145 w 34"/>
                  <a:gd name="T3" fmla="*/ 0 h 20"/>
                  <a:gd name="T4" fmla="*/ 708 w 34"/>
                  <a:gd name="T5" fmla="*/ 633 h 20"/>
                  <a:gd name="T6" fmla="*/ 0 w 34"/>
                  <a:gd name="T7" fmla="*/ 933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6"/>
                      <a:pt x="24" y="10"/>
                      <a:pt x="18" y="13"/>
                    </a:cubicBezTo>
                    <a:cubicBezTo>
                      <a:pt x="13" y="16"/>
                      <a:pt x="5" y="18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3" name="Freeform 88">
                <a:extLst>
                  <a:ext uri="{FF2B5EF4-FFF2-40B4-BE49-F238E27FC236}">
                    <a16:creationId xmlns:a16="http://schemas.microsoft.com/office/drawing/2014/main" id="{7D21DD52-6F29-D565-FFF5-A298AFBAFB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95"/>
                <a:ext cx="85" cy="53"/>
              </a:xfrm>
              <a:custGeom>
                <a:avLst/>
                <a:gdLst>
                  <a:gd name="T0" fmla="*/ 0 w 34"/>
                  <a:gd name="T1" fmla="*/ 933 h 20"/>
                  <a:gd name="T2" fmla="*/ 1145 w 34"/>
                  <a:gd name="T3" fmla="*/ 0 h 20"/>
                  <a:gd name="T4" fmla="*/ 708 w 34"/>
                  <a:gd name="T5" fmla="*/ 689 h 20"/>
                  <a:gd name="T6" fmla="*/ 0 w 34"/>
                  <a:gd name="T7" fmla="*/ 933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7"/>
                      <a:pt x="24" y="10"/>
                      <a:pt x="18" y="14"/>
                    </a:cubicBezTo>
                    <a:cubicBezTo>
                      <a:pt x="13" y="16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4" name="Freeform 89">
                <a:extLst>
                  <a:ext uri="{FF2B5EF4-FFF2-40B4-BE49-F238E27FC236}">
                    <a16:creationId xmlns:a16="http://schemas.microsoft.com/office/drawing/2014/main" id="{6695E60F-DABE-1D4E-1092-4D46700FE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424"/>
                <a:ext cx="83" cy="56"/>
              </a:xfrm>
              <a:custGeom>
                <a:avLst/>
                <a:gdLst>
                  <a:gd name="T0" fmla="*/ 0 w 33"/>
                  <a:gd name="T1" fmla="*/ 968 h 21"/>
                  <a:gd name="T2" fmla="*/ 1114 w 33"/>
                  <a:gd name="T3" fmla="*/ 0 h 21"/>
                  <a:gd name="T4" fmla="*/ 606 w 33"/>
                  <a:gd name="T5" fmla="*/ 704 h 21"/>
                  <a:gd name="T6" fmla="*/ 0 w 33"/>
                  <a:gd name="T7" fmla="*/ 968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21">
                    <a:moveTo>
                      <a:pt x="0" y="19"/>
                    </a:moveTo>
                    <a:cubicBezTo>
                      <a:pt x="9" y="18"/>
                      <a:pt x="33" y="21"/>
                      <a:pt x="28" y="0"/>
                    </a:cubicBezTo>
                    <a:cubicBezTo>
                      <a:pt x="27" y="7"/>
                      <a:pt x="21" y="12"/>
                      <a:pt x="15" y="14"/>
                    </a:cubicBezTo>
                    <a:cubicBezTo>
                      <a:pt x="10" y="15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5" name="Freeform 90">
                <a:extLst>
                  <a:ext uri="{FF2B5EF4-FFF2-40B4-BE49-F238E27FC236}">
                    <a16:creationId xmlns:a16="http://schemas.microsoft.com/office/drawing/2014/main" id="{F5E4320C-55AE-D42A-B697-3EA9743BE9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864"/>
                <a:ext cx="60" cy="61"/>
              </a:xfrm>
              <a:custGeom>
                <a:avLst/>
                <a:gdLst>
                  <a:gd name="T0" fmla="*/ 0 w 24"/>
                  <a:gd name="T1" fmla="*/ 1140 h 23"/>
                  <a:gd name="T2" fmla="*/ 863 w 24"/>
                  <a:gd name="T3" fmla="*/ 204 h 23"/>
                  <a:gd name="T4" fmla="*/ 595 w 24"/>
                  <a:gd name="T5" fmla="*/ 149 h 23"/>
                  <a:gd name="T6" fmla="*/ 0 w 24"/>
                  <a:gd name="T7" fmla="*/ 114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3">
                    <a:moveTo>
                      <a:pt x="0" y="23"/>
                    </a:moveTo>
                    <a:cubicBezTo>
                      <a:pt x="16" y="18"/>
                      <a:pt x="24" y="7"/>
                      <a:pt x="22" y="4"/>
                    </a:cubicBezTo>
                    <a:cubicBezTo>
                      <a:pt x="21" y="0"/>
                      <a:pt x="16" y="2"/>
                      <a:pt x="15" y="3"/>
                    </a:cubicBezTo>
                    <a:cubicBezTo>
                      <a:pt x="14" y="3"/>
                      <a:pt x="21" y="11"/>
                      <a:pt x="0" y="23"/>
                    </a:cubicBezTo>
                    <a:close/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6" name="Freeform 91">
                <a:extLst>
                  <a:ext uri="{FF2B5EF4-FFF2-40B4-BE49-F238E27FC236}">
                    <a16:creationId xmlns:a16="http://schemas.microsoft.com/office/drawing/2014/main" id="{DC7C45E3-348D-45A8-8100-2686AFF6C0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1266 w 65"/>
                  <a:gd name="T1" fmla="*/ 1216 h 24"/>
                  <a:gd name="T2" fmla="*/ 2323 w 65"/>
                  <a:gd name="T3" fmla="*/ 968 h 24"/>
                  <a:gd name="T4" fmla="*/ 2323 w 65"/>
                  <a:gd name="T5" fmla="*/ 149 h 24"/>
                  <a:gd name="T6" fmla="*/ 1266 w 65"/>
                  <a:gd name="T7" fmla="*/ 205 h 24"/>
                  <a:gd name="T8" fmla="*/ 1266 w 65"/>
                  <a:gd name="T9" fmla="*/ 205 h 24"/>
                  <a:gd name="T10" fmla="*/ 229 w 65"/>
                  <a:gd name="T11" fmla="*/ 149 h 24"/>
                  <a:gd name="T12" fmla="*/ 229 w 65"/>
                  <a:gd name="T13" fmla="*/ 968 h 24"/>
                  <a:gd name="T14" fmla="*/ 1266 w 65"/>
                  <a:gd name="T15" fmla="*/ 1216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7" name="Freeform 92">
                <a:extLst>
                  <a:ext uri="{FF2B5EF4-FFF2-40B4-BE49-F238E27FC236}">
                    <a16:creationId xmlns:a16="http://schemas.microsoft.com/office/drawing/2014/main" id="{192D6690-955A-4D57-FC38-00FC5310B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1266 w 65"/>
                  <a:gd name="T1" fmla="*/ 1441 h 28"/>
                  <a:gd name="T2" fmla="*/ 2323 w 65"/>
                  <a:gd name="T3" fmla="*/ 1192 h 28"/>
                  <a:gd name="T4" fmla="*/ 2323 w 65"/>
                  <a:gd name="T5" fmla="*/ 150 h 28"/>
                  <a:gd name="T6" fmla="*/ 1266 w 65"/>
                  <a:gd name="T7" fmla="*/ 209 h 28"/>
                  <a:gd name="T8" fmla="*/ 1266 w 65"/>
                  <a:gd name="T9" fmla="*/ 209 h 28"/>
                  <a:gd name="T10" fmla="*/ 229 w 65"/>
                  <a:gd name="T11" fmla="*/ 150 h 28"/>
                  <a:gd name="T12" fmla="*/ 229 w 65"/>
                  <a:gd name="T13" fmla="*/ 1192 h 28"/>
                  <a:gd name="T14" fmla="*/ 1266 w 65"/>
                  <a:gd name="T15" fmla="*/ 1441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8" name="Freeform 93">
                <a:extLst>
                  <a:ext uri="{FF2B5EF4-FFF2-40B4-BE49-F238E27FC236}">
                    <a16:creationId xmlns:a16="http://schemas.microsoft.com/office/drawing/2014/main" id="{00ABE143-B7E9-22A8-2B46-90B7C1B24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1266 w 65"/>
                  <a:gd name="T1" fmla="*/ 1292 h 25"/>
                  <a:gd name="T2" fmla="*/ 2323 w 65"/>
                  <a:gd name="T3" fmla="*/ 1043 h 25"/>
                  <a:gd name="T4" fmla="*/ 2323 w 65"/>
                  <a:gd name="T5" fmla="*/ 150 h 25"/>
                  <a:gd name="T6" fmla="*/ 1266 w 65"/>
                  <a:gd name="T7" fmla="*/ 209 h 25"/>
                  <a:gd name="T8" fmla="*/ 1266 w 65"/>
                  <a:gd name="T9" fmla="*/ 209 h 25"/>
                  <a:gd name="T10" fmla="*/ 229 w 65"/>
                  <a:gd name="T11" fmla="*/ 150 h 25"/>
                  <a:gd name="T12" fmla="*/ 229 w 65"/>
                  <a:gd name="T13" fmla="*/ 1043 h 25"/>
                  <a:gd name="T14" fmla="*/ 1266 w 65"/>
                  <a:gd name="T15" fmla="*/ 129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59" name="Freeform 94">
                <a:extLst>
                  <a:ext uri="{FF2B5EF4-FFF2-40B4-BE49-F238E27FC236}">
                    <a16:creationId xmlns:a16="http://schemas.microsoft.com/office/drawing/2014/main" id="{0372C941-B4C8-89FD-7177-97A01E271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1266 w 65"/>
                  <a:gd name="T1" fmla="*/ 1441 h 28"/>
                  <a:gd name="T2" fmla="*/ 2323 w 65"/>
                  <a:gd name="T3" fmla="*/ 1192 h 28"/>
                  <a:gd name="T4" fmla="*/ 2323 w 65"/>
                  <a:gd name="T5" fmla="*/ 150 h 28"/>
                  <a:gd name="T6" fmla="*/ 1266 w 65"/>
                  <a:gd name="T7" fmla="*/ 209 h 28"/>
                  <a:gd name="T8" fmla="*/ 1266 w 65"/>
                  <a:gd name="T9" fmla="*/ 209 h 28"/>
                  <a:gd name="T10" fmla="*/ 229 w 65"/>
                  <a:gd name="T11" fmla="*/ 150 h 28"/>
                  <a:gd name="T12" fmla="*/ 229 w 65"/>
                  <a:gd name="T13" fmla="*/ 1192 h 28"/>
                  <a:gd name="T14" fmla="*/ 1266 w 65"/>
                  <a:gd name="T15" fmla="*/ 1441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0" name="Freeform 95">
                <a:extLst>
                  <a:ext uri="{FF2B5EF4-FFF2-40B4-BE49-F238E27FC236}">
                    <a16:creationId xmlns:a16="http://schemas.microsoft.com/office/drawing/2014/main" id="{4BD2E473-3898-A40F-F742-68EF92E183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1266 w 65"/>
                  <a:gd name="T1" fmla="*/ 1292 h 25"/>
                  <a:gd name="T2" fmla="*/ 2323 w 65"/>
                  <a:gd name="T3" fmla="*/ 1043 h 25"/>
                  <a:gd name="T4" fmla="*/ 2323 w 65"/>
                  <a:gd name="T5" fmla="*/ 150 h 25"/>
                  <a:gd name="T6" fmla="*/ 1266 w 65"/>
                  <a:gd name="T7" fmla="*/ 209 h 25"/>
                  <a:gd name="T8" fmla="*/ 1266 w 65"/>
                  <a:gd name="T9" fmla="*/ 209 h 25"/>
                  <a:gd name="T10" fmla="*/ 229 w 65"/>
                  <a:gd name="T11" fmla="*/ 150 h 25"/>
                  <a:gd name="T12" fmla="*/ 229 w 65"/>
                  <a:gd name="T13" fmla="*/ 1043 h 25"/>
                  <a:gd name="T14" fmla="*/ 1266 w 65"/>
                  <a:gd name="T15" fmla="*/ 129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1" name="Freeform 96">
                <a:extLst>
                  <a:ext uri="{FF2B5EF4-FFF2-40B4-BE49-F238E27FC236}">
                    <a16:creationId xmlns:a16="http://schemas.microsoft.com/office/drawing/2014/main" id="{FEFF2BC4-F7AB-8A93-CA87-E1E8953A2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1266 w 65"/>
                  <a:gd name="T1" fmla="*/ 1292 h 25"/>
                  <a:gd name="T2" fmla="*/ 2323 w 65"/>
                  <a:gd name="T3" fmla="*/ 1043 h 25"/>
                  <a:gd name="T4" fmla="*/ 2323 w 65"/>
                  <a:gd name="T5" fmla="*/ 150 h 25"/>
                  <a:gd name="T6" fmla="*/ 1266 w 65"/>
                  <a:gd name="T7" fmla="*/ 209 h 25"/>
                  <a:gd name="T8" fmla="*/ 1266 w 65"/>
                  <a:gd name="T9" fmla="*/ 209 h 25"/>
                  <a:gd name="T10" fmla="*/ 229 w 65"/>
                  <a:gd name="T11" fmla="*/ 150 h 25"/>
                  <a:gd name="T12" fmla="*/ 229 w 65"/>
                  <a:gd name="T13" fmla="*/ 1043 h 25"/>
                  <a:gd name="T14" fmla="*/ 1266 w 65"/>
                  <a:gd name="T15" fmla="*/ 129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2" name="Freeform 97">
                <a:extLst>
                  <a:ext uri="{FF2B5EF4-FFF2-40B4-BE49-F238E27FC236}">
                    <a16:creationId xmlns:a16="http://schemas.microsoft.com/office/drawing/2014/main" id="{A669A88F-635D-3E26-7AF8-148A30AEEE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1266 w 65"/>
                  <a:gd name="T1" fmla="*/ 218 h 26"/>
                  <a:gd name="T2" fmla="*/ 2323 w 65"/>
                  <a:gd name="T3" fmla="*/ 159 h 26"/>
                  <a:gd name="T4" fmla="*/ 2323 w 65"/>
                  <a:gd name="T5" fmla="*/ 993 h 26"/>
                  <a:gd name="T6" fmla="*/ 1266 w 65"/>
                  <a:gd name="T7" fmla="*/ 1362 h 26"/>
                  <a:gd name="T8" fmla="*/ 1266 w 65"/>
                  <a:gd name="T9" fmla="*/ 1362 h 26"/>
                  <a:gd name="T10" fmla="*/ 229 w 65"/>
                  <a:gd name="T11" fmla="*/ 993 h 26"/>
                  <a:gd name="T12" fmla="*/ 229 w 65"/>
                  <a:gd name="T13" fmla="*/ 159 h 26"/>
                  <a:gd name="T14" fmla="*/ 1266 w 65"/>
                  <a:gd name="T15" fmla="*/ 218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3" name="Freeform 98">
                <a:extLst>
                  <a:ext uri="{FF2B5EF4-FFF2-40B4-BE49-F238E27FC236}">
                    <a16:creationId xmlns:a16="http://schemas.microsoft.com/office/drawing/2014/main" id="{FD091243-A22C-4EF1-8E92-8126F27E9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1266 w 65"/>
                  <a:gd name="T1" fmla="*/ 1290 h 26"/>
                  <a:gd name="T2" fmla="*/ 2323 w 65"/>
                  <a:gd name="T3" fmla="*/ 894 h 26"/>
                  <a:gd name="T4" fmla="*/ 2323 w 65"/>
                  <a:gd name="T5" fmla="*/ 93 h 26"/>
                  <a:gd name="T6" fmla="*/ 1266 w 65"/>
                  <a:gd name="T7" fmla="*/ 353 h 26"/>
                  <a:gd name="T8" fmla="*/ 1266 w 65"/>
                  <a:gd name="T9" fmla="*/ 353 h 26"/>
                  <a:gd name="T10" fmla="*/ 229 w 65"/>
                  <a:gd name="T11" fmla="*/ 93 h 26"/>
                  <a:gd name="T12" fmla="*/ 229 w 65"/>
                  <a:gd name="T13" fmla="*/ 894 h 26"/>
                  <a:gd name="T14" fmla="*/ 1266 w 65"/>
                  <a:gd name="T15" fmla="*/ 1290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4" name="Freeform 99">
                <a:extLst>
                  <a:ext uri="{FF2B5EF4-FFF2-40B4-BE49-F238E27FC236}">
                    <a16:creationId xmlns:a16="http://schemas.microsoft.com/office/drawing/2014/main" id="{38721C10-C9EF-5DF3-E29E-E66BD8BEF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1266 w 65"/>
                  <a:gd name="T1" fmla="*/ 1518 h 31"/>
                  <a:gd name="T2" fmla="*/ 2323 w 65"/>
                  <a:gd name="T3" fmla="*/ 923 h 31"/>
                  <a:gd name="T4" fmla="*/ 2323 w 65"/>
                  <a:gd name="T5" fmla="*/ 148 h 31"/>
                  <a:gd name="T6" fmla="*/ 1266 w 65"/>
                  <a:gd name="T7" fmla="*/ 349 h 31"/>
                  <a:gd name="T8" fmla="*/ 1266 w 65"/>
                  <a:gd name="T9" fmla="*/ 349 h 31"/>
                  <a:gd name="T10" fmla="*/ 229 w 65"/>
                  <a:gd name="T11" fmla="*/ 148 h 31"/>
                  <a:gd name="T12" fmla="*/ 229 w 65"/>
                  <a:gd name="T13" fmla="*/ 923 h 31"/>
                  <a:gd name="T14" fmla="*/ 1266 w 65"/>
                  <a:gd name="T15" fmla="*/ 1518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5" name="Freeform 100">
                <a:extLst>
                  <a:ext uri="{FF2B5EF4-FFF2-40B4-BE49-F238E27FC236}">
                    <a16:creationId xmlns:a16="http://schemas.microsoft.com/office/drawing/2014/main" id="{DF391C27-ED5A-CF95-B3D9-1F034F19F8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1063 w 54"/>
                  <a:gd name="T1" fmla="*/ 391 h 14"/>
                  <a:gd name="T2" fmla="*/ 1063 w 54"/>
                  <a:gd name="T3" fmla="*/ 391 h 14"/>
                  <a:gd name="T4" fmla="*/ 0 w 54"/>
                  <a:gd name="T5" fmla="*/ 0 h 14"/>
                  <a:gd name="T6" fmla="*/ 50 w 54"/>
                  <a:gd name="T7" fmla="*/ 441 h 14"/>
                  <a:gd name="T8" fmla="*/ 1063 w 54"/>
                  <a:gd name="T9" fmla="*/ 685 h 14"/>
                  <a:gd name="T10" fmla="*/ 1063 w 54"/>
                  <a:gd name="T11" fmla="*/ 685 h 14"/>
                  <a:gd name="T12" fmla="*/ 2083 w 54"/>
                  <a:gd name="T13" fmla="*/ 441 h 14"/>
                  <a:gd name="T14" fmla="*/ 2113 w 54"/>
                  <a:gd name="T15" fmla="*/ 0 h 14"/>
                  <a:gd name="T16" fmla="*/ 1063 w 54"/>
                  <a:gd name="T17" fmla="*/ 391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6" name="Freeform 101">
                <a:extLst>
                  <a:ext uri="{FF2B5EF4-FFF2-40B4-BE49-F238E27FC236}">
                    <a16:creationId xmlns:a16="http://schemas.microsoft.com/office/drawing/2014/main" id="{165D8C87-0BA8-7829-56B2-B7EE42635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1026 w 53"/>
                  <a:gd name="T1" fmla="*/ 442 h 14"/>
                  <a:gd name="T2" fmla="*/ 1026 w 53"/>
                  <a:gd name="T3" fmla="*/ 442 h 14"/>
                  <a:gd name="T4" fmla="*/ 0 w 53"/>
                  <a:gd name="T5" fmla="*/ 60 h 14"/>
                  <a:gd name="T6" fmla="*/ 0 w 53"/>
                  <a:gd name="T7" fmla="*/ 478 h 14"/>
                  <a:gd name="T8" fmla="*/ 1026 w 53"/>
                  <a:gd name="T9" fmla="*/ 760 h 14"/>
                  <a:gd name="T10" fmla="*/ 1026 w 53"/>
                  <a:gd name="T11" fmla="*/ 760 h 14"/>
                  <a:gd name="T12" fmla="*/ 2103 w 53"/>
                  <a:gd name="T13" fmla="*/ 478 h 14"/>
                  <a:gd name="T14" fmla="*/ 2103 w 53"/>
                  <a:gd name="T15" fmla="*/ 0 h 14"/>
                  <a:gd name="T16" fmla="*/ 2103 w 53"/>
                  <a:gd name="T17" fmla="*/ 0 h 14"/>
                  <a:gd name="T18" fmla="*/ 2103 w 53"/>
                  <a:gd name="T19" fmla="*/ 60 h 14"/>
                  <a:gd name="T20" fmla="*/ 1026 w 53"/>
                  <a:gd name="T21" fmla="*/ 442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7" name="Freeform 102">
                <a:extLst>
                  <a:ext uri="{FF2B5EF4-FFF2-40B4-BE49-F238E27FC236}">
                    <a16:creationId xmlns:a16="http://schemas.microsoft.com/office/drawing/2014/main" id="{365F9C33-EAB5-55D7-CBF7-70FB079989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2085 w 55"/>
                  <a:gd name="T1" fmla="*/ 55 h 11"/>
                  <a:gd name="T2" fmla="*/ 1036 w 55"/>
                  <a:gd name="T3" fmla="*/ 293 h 11"/>
                  <a:gd name="T4" fmla="*/ 1036 w 55"/>
                  <a:gd name="T5" fmla="*/ 293 h 11"/>
                  <a:gd name="T6" fmla="*/ 0 w 55"/>
                  <a:gd name="T7" fmla="*/ 55 h 11"/>
                  <a:gd name="T8" fmla="*/ 0 w 55"/>
                  <a:gd name="T9" fmla="*/ 480 h 11"/>
                  <a:gd name="T10" fmla="*/ 1036 w 55"/>
                  <a:gd name="T11" fmla="*/ 527 h 11"/>
                  <a:gd name="T12" fmla="*/ 1036 w 55"/>
                  <a:gd name="T13" fmla="*/ 527 h 11"/>
                  <a:gd name="T14" fmla="*/ 2085 w 55"/>
                  <a:gd name="T15" fmla="*/ 480 h 11"/>
                  <a:gd name="T16" fmla="*/ 2115 w 55"/>
                  <a:gd name="T17" fmla="*/ 527 h 11"/>
                  <a:gd name="T18" fmla="*/ 2115 w 55"/>
                  <a:gd name="T19" fmla="*/ 527 h 11"/>
                  <a:gd name="T20" fmla="*/ 2085 w 55"/>
                  <a:gd name="T21" fmla="*/ 0 h 11"/>
                  <a:gd name="T22" fmla="*/ 2085 w 55"/>
                  <a:gd name="T23" fmla="*/ 55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8" name="Freeform 103">
                <a:extLst>
                  <a:ext uri="{FF2B5EF4-FFF2-40B4-BE49-F238E27FC236}">
                    <a16:creationId xmlns:a16="http://schemas.microsoft.com/office/drawing/2014/main" id="{F467E77B-DD5B-B770-12E6-EF8ACECD2C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158 w 43"/>
                  <a:gd name="T1" fmla="*/ 59 h 26"/>
                  <a:gd name="T2" fmla="*/ 681 w 43"/>
                  <a:gd name="T3" fmla="*/ 840 h 26"/>
                  <a:gd name="T4" fmla="*/ 1665 w 43"/>
                  <a:gd name="T5" fmla="*/ 899 h 26"/>
                  <a:gd name="T6" fmla="*/ 997 w 43"/>
                  <a:gd name="T7" fmla="*/ 369 h 26"/>
                  <a:gd name="T8" fmla="*/ 239 w 43"/>
                  <a:gd name="T9" fmla="*/ 59 h 26"/>
                  <a:gd name="T10" fmla="*/ 158 w 43"/>
                  <a:gd name="T11" fmla="*/ 59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69" name="Freeform 104">
                <a:extLst>
                  <a:ext uri="{FF2B5EF4-FFF2-40B4-BE49-F238E27FC236}">
                    <a16:creationId xmlns:a16="http://schemas.microsoft.com/office/drawing/2014/main" id="{4138594B-41FB-4377-4800-9D1E829676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126 w 45"/>
                  <a:gd name="T1" fmla="*/ 396 h 32"/>
                  <a:gd name="T2" fmla="*/ 713 w 45"/>
                  <a:gd name="T3" fmla="*/ 996 h 32"/>
                  <a:gd name="T4" fmla="*/ 1665 w 45"/>
                  <a:gd name="T5" fmla="*/ 1052 h 32"/>
                  <a:gd name="T6" fmla="*/ 997 w 45"/>
                  <a:gd name="T7" fmla="*/ 452 h 32"/>
                  <a:gd name="T8" fmla="*/ 126 w 45"/>
                  <a:gd name="T9" fmla="*/ 39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0" name="Freeform 105">
                <a:extLst>
                  <a:ext uri="{FF2B5EF4-FFF2-40B4-BE49-F238E27FC236}">
                    <a16:creationId xmlns:a16="http://schemas.microsoft.com/office/drawing/2014/main" id="{6824A33D-B68F-5952-0410-7F7C98A00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125 w 46"/>
                  <a:gd name="T1" fmla="*/ 396 h 32"/>
                  <a:gd name="T2" fmla="*/ 708 w 46"/>
                  <a:gd name="T3" fmla="*/ 996 h 32"/>
                  <a:gd name="T4" fmla="*/ 1688 w 46"/>
                  <a:gd name="T5" fmla="*/ 1086 h 32"/>
                  <a:gd name="T6" fmla="*/ 988 w 46"/>
                  <a:gd name="T7" fmla="*/ 452 h 32"/>
                  <a:gd name="T8" fmla="*/ 125 w 46"/>
                  <a:gd name="T9" fmla="*/ 39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1" name="Freeform 106">
                <a:extLst>
                  <a:ext uri="{FF2B5EF4-FFF2-40B4-BE49-F238E27FC236}">
                    <a16:creationId xmlns:a16="http://schemas.microsoft.com/office/drawing/2014/main" id="{99B0AB92-883D-E5C0-36DC-4CFA1D4D5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125 w 46"/>
                  <a:gd name="T1" fmla="*/ 402 h 31"/>
                  <a:gd name="T2" fmla="*/ 708 w 46"/>
                  <a:gd name="T3" fmla="*/ 983 h 31"/>
                  <a:gd name="T4" fmla="*/ 1688 w 46"/>
                  <a:gd name="T5" fmla="*/ 1076 h 31"/>
                  <a:gd name="T6" fmla="*/ 988 w 46"/>
                  <a:gd name="T7" fmla="*/ 458 h 31"/>
                  <a:gd name="T8" fmla="*/ 125 w 46"/>
                  <a:gd name="T9" fmla="*/ 40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2" name="Freeform 107">
                <a:extLst>
                  <a:ext uri="{FF2B5EF4-FFF2-40B4-BE49-F238E27FC236}">
                    <a16:creationId xmlns:a16="http://schemas.microsoft.com/office/drawing/2014/main" id="{52EDC1C1-5CA4-3231-96F1-1D2F995C3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126 w 45"/>
                  <a:gd name="T1" fmla="*/ 452 h 32"/>
                  <a:gd name="T2" fmla="*/ 681 w 45"/>
                  <a:gd name="T3" fmla="*/ 996 h 32"/>
                  <a:gd name="T4" fmla="*/ 1665 w 45"/>
                  <a:gd name="T5" fmla="*/ 1086 h 32"/>
                  <a:gd name="T6" fmla="*/ 952 w 45"/>
                  <a:gd name="T7" fmla="*/ 353 h 32"/>
                  <a:gd name="T8" fmla="*/ 126 w 45"/>
                  <a:gd name="T9" fmla="*/ 45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3" name="Freeform 108">
                <a:extLst>
                  <a:ext uri="{FF2B5EF4-FFF2-40B4-BE49-F238E27FC236}">
                    <a16:creationId xmlns:a16="http://schemas.microsoft.com/office/drawing/2014/main" id="{9996DF4E-3667-0570-2875-97B1F64B7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1613 w 44"/>
                  <a:gd name="T1" fmla="*/ 402 h 31"/>
                  <a:gd name="T2" fmla="*/ 1063 w 44"/>
                  <a:gd name="T3" fmla="*/ 983 h 31"/>
                  <a:gd name="T4" fmla="*/ 83 w 44"/>
                  <a:gd name="T5" fmla="*/ 1039 h 31"/>
                  <a:gd name="T6" fmla="*/ 750 w 44"/>
                  <a:gd name="T7" fmla="*/ 458 h 31"/>
                  <a:gd name="T8" fmla="*/ 1613 w 44"/>
                  <a:gd name="T9" fmla="*/ 40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4" name="Freeform 109">
                <a:extLst>
                  <a:ext uri="{FF2B5EF4-FFF2-40B4-BE49-F238E27FC236}">
                    <a16:creationId xmlns:a16="http://schemas.microsoft.com/office/drawing/2014/main" id="{8DC53FCF-F767-0DDB-54C1-EA5DA0E577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1427 w 39"/>
                  <a:gd name="T1" fmla="*/ 397 h 30"/>
                  <a:gd name="T2" fmla="*/ 998 w 39"/>
                  <a:gd name="T3" fmla="*/ 1003 h 30"/>
                  <a:gd name="T4" fmla="*/ 83 w 39"/>
                  <a:gd name="T5" fmla="*/ 1117 h 30"/>
                  <a:gd name="T6" fmla="*/ 681 w 39"/>
                  <a:gd name="T7" fmla="*/ 512 h 30"/>
                  <a:gd name="T8" fmla="*/ 1427 w 39"/>
                  <a:gd name="T9" fmla="*/ 39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5" name="Freeform 110">
                <a:extLst>
                  <a:ext uri="{FF2B5EF4-FFF2-40B4-BE49-F238E27FC236}">
                    <a16:creationId xmlns:a16="http://schemas.microsoft.com/office/drawing/2014/main" id="{02F55A7D-426D-A3F3-5EAA-5464B7F359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158 w 45"/>
                  <a:gd name="T1" fmla="*/ 1142 h 32"/>
                  <a:gd name="T2" fmla="*/ 713 w 45"/>
                  <a:gd name="T3" fmla="*/ 600 h 32"/>
                  <a:gd name="T4" fmla="*/ 1665 w 45"/>
                  <a:gd name="T5" fmla="*/ 545 h 32"/>
                  <a:gd name="T6" fmla="*/ 997 w 45"/>
                  <a:gd name="T7" fmla="*/ 1142 h 32"/>
                  <a:gd name="T8" fmla="*/ 158 w 45"/>
                  <a:gd name="T9" fmla="*/ 114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6" name="Freeform 111">
                <a:extLst>
                  <a:ext uri="{FF2B5EF4-FFF2-40B4-BE49-F238E27FC236}">
                    <a16:creationId xmlns:a16="http://schemas.microsoft.com/office/drawing/2014/main" id="{0B44EB28-978E-D3F5-9F5C-79AD9E28B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126 w 39"/>
                  <a:gd name="T1" fmla="*/ 1051 h 29"/>
                  <a:gd name="T2" fmla="*/ 555 w 39"/>
                  <a:gd name="T3" fmla="*/ 451 h 29"/>
                  <a:gd name="T4" fmla="*/ 1478 w 39"/>
                  <a:gd name="T5" fmla="*/ 396 h 29"/>
                  <a:gd name="T6" fmla="*/ 839 w 39"/>
                  <a:gd name="T7" fmla="*/ 993 h 29"/>
                  <a:gd name="T8" fmla="*/ 126 w 39"/>
                  <a:gd name="T9" fmla="*/ 1051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7" name="Freeform 112">
                <a:extLst>
                  <a:ext uri="{FF2B5EF4-FFF2-40B4-BE49-F238E27FC236}">
                    <a16:creationId xmlns:a16="http://schemas.microsoft.com/office/drawing/2014/main" id="{B2F42F09-1D67-931F-289F-F6DE0DF37D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126 w 39"/>
                  <a:gd name="T1" fmla="*/ 1117 h 30"/>
                  <a:gd name="T2" fmla="*/ 601 w 39"/>
                  <a:gd name="T3" fmla="*/ 456 h 30"/>
                  <a:gd name="T4" fmla="*/ 1478 w 39"/>
                  <a:gd name="T5" fmla="*/ 397 h 30"/>
                  <a:gd name="T6" fmla="*/ 872 w 39"/>
                  <a:gd name="T7" fmla="*/ 1003 h 30"/>
                  <a:gd name="T8" fmla="*/ 126 w 39"/>
                  <a:gd name="T9" fmla="*/ 111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8" name="Freeform 113">
                <a:extLst>
                  <a:ext uri="{FF2B5EF4-FFF2-40B4-BE49-F238E27FC236}">
                    <a16:creationId xmlns:a16="http://schemas.microsoft.com/office/drawing/2014/main" id="{DDB86130-D137-408F-A797-7A5DFA2CD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1688 w 46"/>
                  <a:gd name="T1" fmla="*/ 402 h 31"/>
                  <a:gd name="T2" fmla="*/ 1095 w 46"/>
                  <a:gd name="T3" fmla="*/ 983 h 31"/>
                  <a:gd name="T4" fmla="*/ 125 w 46"/>
                  <a:gd name="T5" fmla="*/ 1076 h 31"/>
                  <a:gd name="T6" fmla="*/ 833 w 46"/>
                  <a:gd name="T7" fmla="*/ 458 h 31"/>
                  <a:gd name="T8" fmla="*/ 1688 w 46"/>
                  <a:gd name="T9" fmla="*/ 40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79" name="Freeform 114">
                <a:extLst>
                  <a:ext uri="{FF2B5EF4-FFF2-40B4-BE49-F238E27FC236}">
                    <a16:creationId xmlns:a16="http://schemas.microsoft.com/office/drawing/2014/main" id="{08A3676C-26A8-F65A-F449-CBB9A3E14D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2033 w 54"/>
                  <a:gd name="T1" fmla="*/ 0 h 12"/>
                  <a:gd name="T2" fmla="*/ 1020 w 54"/>
                  <a:gd name="T3" fmla="*/ 248 h 12"/>
                  <a:gd name="T4" fmla="*/ 1020 w 54"/>
                  <a:gd name="T5" fmla="*/ 248 h 12"/>
                  <a:gd name="T6" fmla="*/ 50 w 54"/>
                  <a:gd name="T7" fmla="*/ 56 h 12"/>
                  <a:gd name="T8" fmla="*/ 0 w 54"/>
                  <a:gd name="T9" fmla="*/ 512 h 12"/>
                  <a:gd name="T10" fmla="*/ 1020 w 54"/>
                  <a:gd name="T11" fmla="*/ 605 h 12"/>
                  <a:gd name="T12" fmla="*/ 1020 w 54"/>
                  <a:gd name="T13" fmla="*/ 605 h 12"/>
                  <a:gd name="T14" fmla="*/ 2083 w 54"/>
                  <a:gd name="T15" fmla="*/ 547 h 12"/>
                  <a:gd name="T16" fmla="*/ 2113 w 54"/>
                  <a:gd name="T17" fmla="*/ 605 h 12"/>
                  <a:gd name="T18" fmla="*/ 2113 w 54"/>
                  <a:gd name="T19" fmla="*/ 547 h 12"/>
                  <a:gd name="T20" fmla="*/ 2033 w 54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0" name="Freeform 115">
                <a:extLst>
                  <a:ext uri="{FF2B5EF4-FFF2-40B4-BE49-F238E27FC236}">
                    <a16:creationId xmlns:a16="http://schemas.microsoft.com/office/drawing/2014/main" id="{1D0DA31A-4F0B-2700-A041-143859E249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2043 w 55"/>
                  <a:gd name="T1" fmla="*/ 0 h 13"/>
                  <a:gd name="T2" fmla="*/ 1036 w 55"/>
                  <a:gd name="T3" fmla="*/ 253 h 13"/>
                  <a:gd name="T4" fmla="*/ 1036 w 55"/>
                  <a:gd name="T5" fmla="*/ 253 h 13"/>
                  <a:gd name="T6" fmla="*/ 75 w 55"/>
                  <a:gd name="T7" fmla="*/ 59 h 13"/>
                  <a:gd name="T8" fmla="*/ 0 w 55"/>
                  <a:gd name="T9" fmla="*/ 625 h 13"/>
                  <a:gd name="T10" fmla="*/ 1036 w 55"/>
                  <a:gd name="T11" fmla="*/ 681 h 13"/>
                  <a:gd name="T12" fmla="*/ 1036 w 55"/>
                  <a:gd name="T13" fmla="*/ 681 h 13"/>
                  <a:gd name="T14" fmla="*/ 2085 w 55"/>
                  <a:gd name="T15" fmla="*/ 625 h 13"/>
                  <a:gd name="T16" fmla="*/ 2115 w 55"/>
                  <a:gd name="T17" fmla="*/ 625 h 13"/>
                  <a:gd name="T18" fmla="*/ 2115 w 55"/>
                  <a:gd name="T19" fmla="*/ 625 h 13"/>
                  <a:gd name="T20" fmla="*/ 2043 w 5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1" name="Freeform 116">
                <a:extLst>
                  <a:ext uri="{FF2B5EF4-FFF2-40B4-BE49-F238E27FC236}">
                    <a16:creationId xmlns:a16="http://schemas.microsoft.com/office/drawing/2014/main" id="{EBFE71B0-2214-72A3-5560-90FE7EB8B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1026 w 53"/>
                  <a:gd name="T1" fmla="*/ 605 h 12"/>
                  <a:gd name="T2" fmla="*/ 1026 w 53"/>
                  <a:gd name="T3" fmla="*/ 605 h 12"/>
                  <a:gd name="T4" fmla="*/ 2103 w 53"/>
                  <a:gd name="T5" fmla="*/ 547 h 12"/>
                  <a:gd name="T6" fmla="*/ 2053 w 53"/>
                  <a:gd name="T7" fmla="*/ 0 h 12"/>
                  <a:gd name="T8" fmla="*/ 1026 w 53"/>
                  <a:gd name="T9" fmla="*/ 248 h 12"/>
                  <a:gd name="T10" fmla="*/ 1026 w 53"/>
                  <a:gd name="T11" fmla="*/ 248 h 12"/>
                  <a:gd name="T12" fmla="*/ 50 w 53"/>
                  <a:gd name="T13" fmla="*/ 56 h 12"/>
                  <a:gd name="T14" fmla="*/ 0 w 53"/>
                  <a:gd name="T15" fmla="*/ 512 h 12"/>
                  <a:gd name="T16" fmla="*/ 1026 w 53"/>
                  <a:gd name="T17" fmla="*/ 605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2" name="Freeform 117">
                <a:extLst>
                  <a:ext uri="{FF2B5EF4-FFF2-40B4-BE49-F238E27FC236}">
                    <a16:creationId xmlns:a16="http://schemas.microsoft.com/office/drawing/2014/main" id="{24285543-3648-6CC2-4C41-82B94712AF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956 w 53"/>
                  <a:gd name="T1" fmla="*/ 383 h 14"/>
                  <a:gd name="T2" fmla="*/ 956 w 53"/>
                  <a:gd name="T3" fmla="*/ 383 h 14"/>
                  <a:gd name="T4" fmla="*/ 0 w 53"/>
                  <a:gd name="T5" fmla="*/ 163 h 14"/>
                  <a:gd name="T6" fmla="*/ 0 w 53"/>
                  <a:gd name="T7" fmla="*/ 662 h 14"/>
                  <a:gd name="T8" fmla="*/ 956 w 53"/>
                  <a:gd name="T9" fmla="*/ 760 h 14"/>
                  <a:gd name="T10" fmla="*/ 956 w 53"/>
                  <a:gd name="T11" fmla="*/ 760 h 14"/>
                  <a:gd name="T12" fmla="*/ 1960 w 53"/>
                  <a:gd name="T13" fmla="*/ 662 h 14"/>
                  <a:gd name="T14" fmla="*/ 2040 w 53"/>
                  <a:gd name="T15" fmla="*/ 0 h 14"/>
                  <a:gd name="T16" fmla="*/ 2040 w 53"/>
                  <a:gd name="T17" fmla="*/ 0 h 14"/>
                  <a:gd name="T18" fmla="*/ 2010 w 53"/>
                  <a:gd name="T19" fmla="*/ 103 h 14"/>
                  <a:gd name="T20" fmla="*/ 956 w 53"/>
                  <a:gd name="T21" fmla="*/ 38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3" name="Freeform 118">
                <a:extLst>
                  <a:ext uri="{FF2B5EF4-FFF2-40B4-BE49-F238E27FC236}">
                    <a16:creationId xmlns:a16="http://schemas.microsoft.com/office/drawing/2014/main" id="{E0C39E85-B066-3EF1-A064-399C5FE9C3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2113 w 54"/>
                  <a:gd name="T1" fmla="*/ 0 h 15"/>
                  <a:gd name="T2" fmla="*/ 2083 w 54"/>
                  <a:gd name="T3" fmla="*/ 93 h 15"/>
                  <a:gd name="T4" fmla="*/ 1020 w 54"/>
                  <a:gd name="T5" fmla="*/ 363 h 15"/>
                  <a:gd name="T6" fmla="*/ 1020 w 54"/>
                  <a:gd name="T7" fmla="*/ 363 h 15"/>
                  <a:gd name="T8" fmla="*/ 50 w 54"/>
                  <a:gd name="T9" fmla="*/ 149 h 15"/>
                  <a:gd name="T10" fmla="*/ 0 w 54"/>
                  <a:gd name="T11" fmla="*/ 661 h 15"/>
                  <a:gd name="T12" fmla="*/ 1020 w 54"/>
                  <a:gd name="T13" fmla="*/ 760 h 15"/>
                  <a:gd name="T14" fmla="*/ 1020 w 54"/>
                  <a:gd name="T15" fmla="*/ 760 h 15"/>
                  <a:gd name="T16" fmla="*/ 2083 w 54"/>
                  <a:gd name="T17" fmla="*/ 704 h 15"/>
                  <a:gd name="T18" fmla="*/ 2113 w 54"/>
                  <a:gd name="T19" fmla="*/ 704 h 15"/>
                  <a:gd name="T20" fmla="*/ 2113 w 54"/>
                  <a:gd name="T21" fmla="*/ 704 h 15"/>
                  <a:gd name="T22" fmla="*/ 2113 w 54"/>
                  <a:gd name="T23" fmla="*/ 56 h 15"/>
                  <a:gd name="T24" fmla="*/ 2113 w 54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4" name="Freeform 119">
                <a:extLst>
                  <a:ext uri="{FF2B5EF4-FFF2-40B4-BE49-F238E27FC236}">
                    <a16:creationId xmlns:a16="http://schemas.microsoft.com/office/drawing/2014/main" id="{B40A22C4-D1EF-55AC-84C4-E6E2EC4C2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1408 w 36"/>
                  <a:gd name="T1" fmla="*/ 437 h 19"/>
                  <a:gd name="T2" fmla="*/ 1250 w 36"/>
                  <a:gd name="T3" fmla="*/ 0 h 19"/>
                  <a:gd name="T4" fmla="*/ 1250 w 36"/>
                  <a:gd name="T5" fmla="*/ 0 h 19"/>
                  <a:gd name="T6" fmla="*/ 833 w 36"/>
                  <a:gd name="T7" fmla="*/ 292 h 19"/>
                  <a:gd name="T8" fmla="*/ 0 w 36"/>
                  <a:gd name="T9" fmla="*/ 526 h 19"/>
                  <a:gd name="T10" fmla="*/ 125 w 36"/>
                  <a:gd name="T11" fmla="*/ 913 h 19"/>
                  <a:gd name="T12" fmla="*/ 750 w 36"/>
                  <a:gd name="T13" fmla="*/ 671 h 19"/>
                  <a:gd name="T14" fmla="*/ 1408 w 36"/>
                  <a:gd name="T15" fmla="*/ 437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5" name="Freeform 120">
                <a:extLst>
                  <a:ext uri="{FF2B5EF4-FFF2-40B4-BE49-F238E27FC236}">
                    <a16:creationId xmlns:a16="http://schemas.microsoft.com/office/drawing/2014/main" id="{BB466ECA-2DD8-62B6-CA04-2C3E689E3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518 h 19"/>
                  <a:gd name="T2" fmla="*/ 783 w 38"/>
                  <a:gd name="T3" fmla="*/ 735 h 19"/>
                  <a:gd name="T4" fmla="*/ 1408 w 38"/>
                  <a:gd name="T5" fmla="*/ 988 h 19"/>
                  <a:gd name="T6" fmla="*/ 1488 w 38"/>
                  <a:gd name="T7" fmla="*/ 676 h 19"/>
                  <a:gd name="T8" fmla="*/ 1488 w 38"/>
                  <a:gd name="T9" fmla="*/ 620 h 19"/>
                  <a:gd name="T10" fmla="*/ 708 w 38"/>
                  <a:gd name="T11" fmla="*/ 368 h 19"/>
                  <a:gd name="T12" fmla="*/ 125 w 38"/>
                  <a:gd name="T13" fmla="*/ 0 h 19"/>
                  <a:gd name="T14" fmla="*/ 125 w 38"/>
                  <a:gd name="T15" fmla="*/ 0 h 19"/>
                  <a:gd name="T16" fmla="*/ 0 w 38"/>
                  <a:gd name="T17" fmla="*/ 518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6" name="Freeform 121">
                <a:extLst>
                  <a:ext uri="{FF2B5EF4-FFF2-40B4-BE49-F238E27FC236}">
                    <a16:creationId xmlns:a16="http://schemas.microsoft.com/office/drawing/2014/main" id="{B34B02CF-C77F-F51D-7155-3E4D6698E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462 w 35"/>
                  <a:gd name="T1" fmla="*/ 218 h 16"/>
                  <a:gd name="T2" fmla="*/ 30 w 35"/>
                  <a:gd name="T3" fmla="*/ 0 h 16"/>
                  <a:gd name="T4" fmla="*/ 0 w 35"/>
                  <a:gd name="T5" fmla="*/ 312 h 16"/>
                  <a:gd name="T6" fmla="*/ 691 w 35"/>
                  <a:gd name="T7" fmla="*/ 586 h 16"/>
                  <a:gd name="T8" fmla="*/ 1303 w 35"/>
                  <a:gd name="T9" fmla="*/ 839 h 16"/>
                  <a:gd name="T10" fmla="*/ 1335 w 35"/>
                  <a:gd name="T11" fmla="*/ 527 h 16"/>
                  <a:gd name="T12" fmla="*/ 1335 w 35"/>
                  <a:gd name="T13" fmla="*/ 470 h 16"/>
                  <a:gd name="T14" fmla="*/ 462 w 35"/>
                  <a:gd name="T15" fmla="*/ 218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7" name="Freeform 122">
                <a:extLst>
                  <a:ext uri="{FF2B5EF4-FFF2-40B4-BE49-F238E27FC236}">
                    <a16:creationId xmlns:a16="http://schemas.microsoft.com/office/drawing/2014/main" id="{A8539E3F-EB8B-F43B-77BE-FFB28D9F89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839 w 39"/>
                  <a:gd name="T1" fmla="*/ 596 h 17"/>
                  <a:gd name="T2" fmla="*/ 1553 w 39"/>
                  <a:gd name="T3" fmla="*/ 349 h 17"/>
                  <a:gd name="T4" fmla="*/ 1427 w 39"/>
                  <a:gd name="T5" fmla="*/ 0 h 17"/>
                  <a:gd name="T6" fmla="*/ 922 w 39"/>
                  <a:gd name="T7" fmla="*/ 204 h 17"/>
                  <a:gd name="T8" fmla="*/ 0 w 39"/>
                  <a:gd name="T9" fmla="*/ 392 h 17"/>
                  <a:gd name="T10" fmla="*/ 0 w 39"/>
                  <a:gd name="T11" fmla="*/ 447 h 17"/>
                  <a:gd name="T12" fmla="*/ 158 w 39"/>
                  <a:gd name="T13" fmla="*/ 834 h 17"/>
                  <a:gd name="T14" fmla="*/ 839 w 39"/>
                  <a:gd name="T15" fmla="*/ 59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8" name="Freeform 123">
                <a:extLst>
                  <a:ext uri="{FF2B5EF4-FFF2-40B4-BE49-F238E27FC236}">
                    <a16:creationId xmlns:a16="http://schemas.microsoft.com/office/drawing/2014/main" id="{E97CD6A6-3ACE-D2E1-17BB-4FD6CD3044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81 h 1"/>
                  <a:gd name="T4" fmla="*/ 0 w 1"/>
                  <a:gd name="T5" fmla="*/ 81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89" name="Freeform 124">
                <a:extLst>
                  <a:ext uri="{FF2B5EF4-FFF2-40B4-BE49-F238E27FC236}">
                    <a16:creationId xmlns:a16="http://schemas.microsoft.com/office/drawing/2014/main" id="{40182AF3-65C9-DCEF-8EAB-FBE68FBD1D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2238 w 72"/>
                  <a:gd name="T1" fmla="*/ 829 h 25"/>
                  <a:gd name="T2" fmla="*/ 2813 w 72"/>
                  <a:gd name="T3" fmla="*/ 536 h 25"/>
                  <a:gd name="T4" fmla="*/ 2550 w 72"/>
                  <a:gd name="T5" fmla="*/ 0 h 25"/>
                  <a:gd name="T6" fmla="*/ 2470 w 72"/>
                  <a:gd name="T7" fmla="*/ 203 h 25"/>
                  <a:gd name="T8" fmla="*/ 1408 w 72"/>
                  <a:gd name="T9" fmla="*/ 774 h 25"/>
                  <a:gd name="T10" fmla="*/ 1408 w 72"/>
                  <a:gd name="T11" fmla="*/ 774 h 25"/>
                  <a:gd name="T12" fmla="*/ 363 w 72"/>
                  <a:gd name="T13" fmla="*/ 203 h 25"/>
                  <a:gd name="T14" fmla="*/ 238 w 72"/>
                  <a:gd name="T15" fmla="*/ 0 h 25"/>
                  <a:gd name="T16" fmla="*/ 0 w 72"/>
                  <a:gd name="T17" fmla="*/ 684 h 25"/>
                  <a:gd name="T18" fmla="*/ 750 w 72"/>
                  <a:gd name="T19" fmla="*/ 977 h 25"/>
                  <a:gd name="T20" fmla="*/ 1408 w 72"/>
                  <a:gd name="T21" fmla="*/ 1212 h 25"/>
                  <a:gd name="T22" fmla="*/ 1645 w 72"/>
                  <a:gd name="T23" fmla="*/ 1067 h 25"/>
                  <a:gd name="T24" fmla="*/ 2238 w 72"/>
                  <a:gd name="T25" fmla="*/ 829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0" name="Freeform 125">
                <a:extLst>
                  <a:ext uri="{FF2B5EF4-FFF2-40B4-BE49-F238E27FC236}">
                    <a16:creationId xmlns:a16="http://schemas.microsoft.com/office/drawing/2014/main" id="{9E0D9913-6AA9-7B92-E617-76B93C128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50 w 32"/>
                  <a:gd name="T1" fmla="*/ 1064 h 20"/>
                  <a:gd name="T2" fmla="*/ 520 w 32"/>
                  <a:gd name="T3" fmla="*/ 694 h 20"/>
                  <a:gd name="T4" fmla="*/ 1250 w 32"/>
                  <a:gd name="T5" fmla="*/ 475 h 20"/>
                  <a:gd name="T6" fmla="*/ 1095 w 32"/>
                  <a:gd name="T7" fmla="*/ 0 h 20"/>
                  <a:gd name="T8" fmla="*/ 520 w 32"/>
                  <a:gd name="T9" fmla="*/ 313 h 20"/>
                  <a:gd name="T10" fmla="*/ 0 w 32"/>
                  <a:gd name="T11" fmla="*/ 591 h 20"/>
                  <a:gd name="T12" fmla="*/ 50 w 32"/>
                  <a:gd name="T13" fmla="*/ 1064 h 20"/>
                  <a:gd name="T14" fmla="*/ 50 w 32"/>
                  <a:gd name="T15" fmla="*/ 1064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1" name="Freeform 126">
                <a:extLst>
                  <a:ext uri="{FF2B5EF4-FFF2-40B4-BE49-F238E27FC236}">
                    <a16:creationId xmlns:a16="http://schemas.microsoft.com/office/drawing/2014/main" id="{3199522A-1C51-D2FB-0770-EB3887960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154 w 35"/>
                  <a:gd name="T1" fmla="*/ 909 h 18"/>
                  <a:gd name="T2" fmla="*/ 569 w 35"/>
                  <a:gd name="T3" fmla="*/ 661 h 18"/>
                  <a:gd name="T4" fmla="*/ 1335 w 35"/>
                  <a:gd name="T5" fmla="*/ 397 h 18"/>
                  <a:gd name="T6" fmla="*/ 1260 w 35"/>
                  <a:gd name="T7" fmla="*/ 0 h 18"/>
                  <a:gd name="T8" fmla="*/ 611 w 35"/>
                  <a:gd name="T9" fmla="*/ 307 h 18"/>
                  <a:gd name="T10" fmla="*/ 0 w 35"/>
                  <a:gd name="T11" fmla="*/ 547 h 18"/>
                  <a:gd name="T12" fmla="*/ 0 w 35"/>
                  <a:gd name="T13" fmla="*/ 547 h 18"/>
                  <a:gd name="T14" fmla="*/ 154 w 35"/>
                  <a:gd name="T15" fmla="*/ 909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2" name="Freeform 127">
                <a:extLst>
                  <a:ext uri="{FF2B5EF4-FFF2-40B4-BE49-F238E27FC236}">
                    <a16:creationId xmlns:a16="http://schemas.microsoft.com/office/drawing/2014/main" id="{18FDEB35-998F-45B1-ABA3-A35DD7ADD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125 w 36"/>
                  <a:gd name="T1" fmla="*/ 988 h 19"/>
                  <a:gd name="T2" fmla="*/ 125 w 36"/>
                  <a:gd name="T3" fmla="*/ 988 h 19"/>
                  <a:gd name="T4" fmla="*/ 675 w 36"/>
                  <a:gd name="T5" fmla="*/ 676 h 19"/>
                  <a:gd name="T6" fmla="*/ 1408 w 36"/>
                  <a:gd name="T7" fmla="*/ 368 h 19"/>
                  <a:gd name="T8" fmla="*/ 1375 w 36"/>
                  <a:gd name="T9" fmla="*/ 0 h 19"/>
                  <a:gd name="T10" fmla="*/ 833 w 36"/>
                  <a:gd name="T11" fmla="*/ 252 h 19"/>
                  <a:gd name="T12" fmla="*/ 0 w 36"/>
                  <a:gd name="T13" fmla="*/ 582 h 19"/>
                  <a:gd name="T14" fmla="*/ 125 w 36"/>
                  <a:gd name="T15" fmla="*/ 98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3" name="Freeform 128">
                <a:extLst>
                  <a:ext uri="{FF2B5EF4-FFF2-40B4-BE49-F238E27FC236}">
                    <a16:creationId xmlns:a16="http://schemas.microsoft.com/office/drawing/2014/main" id="{9B1D8C27-90E7-9C26-E1C7-41E68EAB7C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612 w 37"/>
                  <a:gd name="T1" fmla="*/ 239 h 20"/>
                  <a:gd name="T2" fmla="*/ 75 w 37"/>
                  <a:gd name="T3" fmla="*/ 0 h 20"/>
                  <a:gd name="T4" fmla="*/ 0 w 37"/>
                  <a:gd name="T5" fmla="*/ 451 h 20"/>
                  <a:gd name="T6" fmla="*/ 691 w 37"/>
                  <a:gd name="T7" fmla="*/ 689 h 20"/>
                  <a:gd name="T8" fmla="*/ 1385 w 37"/>
                  <a:gd name="T9" fmla="*/ 983 h 20"/>
                  <a:gd name="T10" fmla="*/ 1385 w 37"/>
                  <a:gd name="T11" fmla="*/ 983 h 20"/>
                  <a:gd name="T12" fmla="*/ 1415 w 37"/>
                  <a:gd name="T13" fmla="*/ 506 h 20"/>
                  <a:gd name="T14" fmla="*/ 612 w 37"/>
                  <a:gd name="T15" fmla="*/ 239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4" name="Freeform 129">
                <a:extLst>
                  <a:ext uri="{FF2B5EF4-FFF2-40B4-BE49-F238E27FC236}">
                    <a16:creationId xmlns:a16="http://schemas.microsoft.com/office/drawing/2014/main" id="{D302A378-E075-4724-0E94-F136524F3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1572 w 41"/>
                  <a:gd name="T1" fmla="*/ 656 h 26"/>
                  <a:gd name="T2" fmla="*/ 724 w 41"/>
                  <a:gd name="T3" fmla="*/ 353 h 26"/>
                  <a:gd name="T4" fmla="*/ 154 w 41"/>
                  <a:gd name="T5" fmla="*/ 0 h 26"/>
                  <a:gd name="T6" fmla="*/ 30 w 41"/>
                  <a:gd name="T7" fmla="*/ 541 h 26"/>
                  <a:gd name="T8" fmla="*/ 0 w 41"/>
                  <a:gd name="T9" fmla="*/ 600 h 26"/>
                  <a:gd name="T10" fmla="*/ 724 w 41"/>
                  <a:gd name="T11" fmla="*/ 690 h 26"/>
                  <a:gd name="T12" fmla="*/ 1460 w 41"/>
                  <a:gd name="T13" fmla="*/ 1290 h 26"/>
                  <a:gd name="T14" fmla="*/ 1460 w 41"/>
                  <a:gd name="T15" fmla="*/ 1290 h 26"/>
                  <a:gd name="T16" fmla="*/ 1572 w 41"/>
                  <a:gd name="T17" fmla="*/ 656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4" y="9"/>
                      <a:pt x="36" y="17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5" name="Freeform 130">
                <a:extLst>
                  <a:ext uri="{FF2B5EF4-FFF2-40B4-BE49-F238E27FC236}">
                    <a16:creationId xmlns:a16="http://schemas.microsoft.com/office/drawing/2014/main" id="{6144A9C0-B02B-1577-FBBF-1AD7F729A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59"/>
                <a:ext cx="127" cy="8"/>
              </a:xfrm>
              <a:custGeom>
                <a:avLst/>
                <a:gdLst>
                  <a:gd name="T0" fmla="*/ 0 w 51"/>
                  <a:gd name="T1" fmla="*/ 0 h 3"/>
                  <a:gd name="T2" fmla="*/ 0 w 51"/>
                  <a:gd name="T3" fmla="*/ 56 h 3"/>
                  <a:gd name="T4" fmla="*/ 954 w 51"/>
                  <a:gd name="T5" fmla="*/ 149 h 3"/>
                  <a:gd name="T6" fmla="*/ 954 w 51"/>
                  <a:gd name="T7" fmla="*/ 149 h 3"/>
                  <a:gd name="T8" fmla="*/ 1960 w 51"/>
                  <a:gd name="T9" fmla="*/ 56 h 3"/>
                  <a:gd name="T10" fmla="*/ 1960 w 51"/>
                  <a:gd name="T11" fmla="*/ 56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" h="3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3"/>
                      <a:pt x="25" y="3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44" y="3"/>
                      <a:pt x="47" y="0"/>
                      <a:pt x="51" y="1"/>
                    </a:cubicBezTo>
                    <a:cubicBezTo>
                      <a:pt x="51" y="1"/>
                      <a:pt x="51" y="1"/>
                      <a:pt x="51" y="1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6" name="Freeform 131">
                <a:extLst>
                  <a:ext uri="{FF2B5EF4-FFF2-40B4-BE49-F238E27FC236}">
                    <a16:creationId xmlns:a16="http://schemas.microsoft.com/office/drawing/2014/main" id="{415D7A6B-FE60-0F44-68DF-24B5297CA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35"/>
                <a:ext cx="13" cy="29"/>
              </a:xfrm>
              <a:custGeom>
                <a:avLst/>
                <a:gdLst>
                  <a:gd name="T0" fmla="*/ 143 w 5"/>
                  <a:gd name="T1" fmla="*/ 527 h 11"/>
                  <a:gd name="T2" fmla="*/ 229 w 5"/>
                  <a:gd name="T3" fmla="*/ 438 h 11"/>
                  <a:gd name="T4" fmla="*/ 55 w 5"/>
                  <a:gd name="T5" fmla="*/ 0 h 11"/>
                  <a:gd name="T6" fmla="*/ 55 w 5"/>
                  <a:gd name="T7" fmla="*/ 0 h 11"/>
                  <a:gd name="T8" fmla="*/ 143 w 5"/>
                  <a:gd name="T9" fmla="*/ 52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1">
                    <a:moveTo>
                      <a:pt x="3" y="11"/>
                    </a:moveTo>
                    <a:cubicBezTo>
                      <a:pt x="5" y="9"/>
                      <a:pt x="5" y="9"/>
                      <a:pt x="5" y="9"/>
                    </a:cubicBezTo>
                    <a:cubicBezTo>
                      <a:pt x="2" y="7"/>
                      <a:pt x="1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8"/>
                      <a:pt x="3" y="1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7" name="Freeform 132">
                <a:extLst>
                  <a:ext uri="{FF2B5EF4-FFF2-40B4-BE49-F238E27FC236}">
                    <a16:creationId xmlns:a16="http://schemas.microsoft.com/office/drawing/2014/main" id="{54C73D8E-E164-AB7F-7190-1E77D3E978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235"/>
                <a:ext cx="10" cy="26"/>
              </a:xfrm>
              <a:custGeom>
                <a:avLst/>
                <a:gdLst>
                  <a:gd name="T0" fmla="*/ 83 w 4"/>
                  <a:gd name="T1" fmla="*/ 0 h 10"/>
                  <a:gd name="T2" fmla="*/ 0 w 4"/>
                  <a:gd name="T3" fmla="*/ 406 h 10"/>
                  <a:gd name="T4" fmla="*/ 83 w 4"/>
                  <a:gd name="T5" fmla="*/ 460 h 10"/>
                  <a:gd name="T6" fmla="*/ 83 w 4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0">
                    <a:moveTo>
                      <a:pt x="2" y="0"/>
                    </a:moveTo>
                    <a:cubicBezTo>
                      <a:pt x="4" y="3"/>
                      <a:pt x="2" y="6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4" y="7"/>
                      <a:pt x="4" y="3"/>
                      <a:pt x="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8" name="Freeform 133">
                <a:extLst>
                  <a:ext uri="{FF2B5EF4-FFF2-40B4-BE49-F238E27FC236}">
                    <a16:creationId xmlns:a16="http://schemas.microsoft.com/office/drawing/2014/main" id="{88097F7B-BF2F-D547-7781-FCF890CB7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11423 w 387"/>
                  <a:gd name="T1" fmla="*/ 307 h 656"/>
                  <a:gd name="T2" fmla="*/ 13740 w 387"/>
                  <a:gd name="T3" fmla="*/ 8961 h 656"/>
                  <a:gd name="T4" fmla="*/ 14990 w 387"/>
                  <a:gd name="T5" fmla="*/ 17223 h 656"/>
                  <a:gd name="T6" fmla="*/ 14915 w 387"/>
                  <a:gd name="T7" fmla="*/ 18887 h 656"/>
                  <a:gd name="T8" fmla="*/ 14445 w 387"/>
                  <a:gd name="T9" fmla="*/ 24929 h 656"/>
                  <a:gd name="T10" fmla="*/ 7014 w 387"/>
                  <a:gd name="T11" fmla="*/ 30486 h 656"/>
                  <a:gd name="T12" fmla="*/ 5943 w 387"/>
                  <a:gd name="T13" fmla="*/ 30588 h 656"/>
                  <a:gd name="T14" fmla="*/ 5713 w 387"/>
                  <a:gd name="T15" fmla="*/ 30545 h 656"/>
                  <a:gd name="T16" fmla="*/ 5525 w 387"/>
                  <a:gd name="T17" fmla="*/ 30644 h 656"/>
                  <a:gd name="T18" fmla="*/ 833 w 387"/>
                  <a:gd name="T19" fmla="*/ 31399 h 656"/>
                  <a:gd name="T20" fmla="*/ 908 w 387"/>
                  <a:gd name="T21" fmla="*/ 18340 h 656"/>
                  <a:gd name="T22" fmla="*/ 1063 w 387"/>
                  <a:gd name="T23" fmla="*/ 17884 h 656"/>
                  <a:gd name="T24" fmla="*/ 1721 w 387"/>
                  <a:gd name="T25" fmla="*/ 14125 h 656"/>
                  <a:gd name="T26" fmla="*/ 2659 w 387"/>
                  <a:gd name="T27" fmla="*/ 10745 h 656"/>
                  <a:gd name="T28" fmla="*/ 6776 w 387"/>
                  <a:gd name="T29" fmla="*/ 3743 h 656"/>
                  <a:gd name="T30" fmla="*/ 11423 w 387"/>
                  <a:gd name="T31" fmla="*/ 307 h 6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99" name="Freeform 134">
                <a:extLst>
                  <a:ext uri="{FF2B5EF4-FFF2-40B4-BE49-F238E27FC236}">
                    <a16:creationId xmlns:a16="http://schemas.microsoft.com/office/drawing/2014/main" id="{AB5860F1-1D5D-BA52-FBC6-17F613749E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9" y="1792"/>
                <a:ext cx="87" cy="477"/>
              </a:xfrm>
              <a:custGeom>
                <a:avLst/>
                <a:gdLst>
                  <a:gd name="T0" fmla="*/ 0 w 35"/>
                  <a:gd name="T1" fmla="*/ 0 h 179"/>
                  <a:gd name="T2" fmla="*/ 1230 w 35"/>
                  <a:gd name="T3" fmla="*/ 9026 h 17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179">
                    <a:moveTo>
                      <a:pt x="0" y="0"/>
                    </a:moveTo>
                    <a:cubicBezTo>
                      <a:pt x="19" y="46"/>
                      <a:pt x="35" y="128"/>
                      <a:pt x="32" y="179"/>
                    </a:cubicBezTo>
                  </a:path>
                </a:pathLst>
              </a:custGeom>
              <a:noFill/>
              <a:ln w="158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0" name="Freeform 135">
                <a:extLst>
                  <a:ext uri="{FF2B5EF4-FFF2-40B4-BE49-F238E27FC236}">
                    <a16:creationId xmlns:a16="http://schemas.microsoft.com/office/drawing/2014/main" id="{74592AC9-C15F-D60D-8A05-106111177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2942 w 369"/>
                  <a:gd name="T1" fmla="*/ 2069 h 689"/>
                  <a:gd name="T2" fmla="*/ 1458 w 369"/>
                  <a:gd name="T3" fmla="*/ 9852 h 689"/>
                  <a:gd name="T4" fmla="*/ 470 w 369"/>
                  <a:gd name="T5" fmla="*/ 16733 h 689"/>
                  <a:gd name="T6" fmla="*/ 1771 w 369"/>
                  <a:gd name="T7" fmla="*/ 20863 h 689"/>
                  <a:gd name="T8" fmla="*/ 4535 w 369"/>
                  <a:gd name="T9" fmla="*/ 25662 h 689"/>
                  <a:gd name="T10" fmla="*/ 4505 w 369"/>
                  <a:gd name="T11" fmla="*/ 30418 h 689"/>
                  <a:gd name="T12" fmla="*/ 6701 w 369"/>
                  <a:gd name="T13" fmla="*/ 31384 h 689"/>
                  <a:gd name="T14" fmla="*/ 8735 w 369"/>
                  <a:gd name="T15" fmla="*/ 32485 h 689"/>
                  <a:gd name="T16" fmla="*/ 13820 w 369"/>
                  <a:gd name="T17" fmla="*/ 34420 h 689"/>
                  <a:gd name="T18" fmla="*/ 14448 w 369"/>
                  <a:gd name="T19" fmla="*/ 24412 h 689"/>
                  <a:gd name="T20" fmla="*/ 14135 w 369"/>
                  <a:gd name="T21" fmla="*/ 21114 h 689"/>
                  <a:gd name="T22" fmla="*/ 14165 w 369"/>
                  <a:gd name="T23" fmla="*/ 20623 h 689"/>
                  <a:gd name="T24" fmla="*/ 12132 w 369"/>
                  <a:gd name="T25" fmla="*/ 11067 h 689"/>
                  <a:gd name="T26" fmla="*/ 2942 w 369"/>
                  <a:gd name="T27" fmla="*/ 2069 h 6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 dirty="0"/>
              </a:p>
            </p:txBody>
          </p:sp>
          <p:sp>
            <p:nvSpPr>
              <p:cNvPr id="2501" name="Freeform 136">
                <a:extLst>
                  <a:ext uri="{FF2B5EF4-FFF2-40B4-BE49-F238E27FC236}">
                    <a16:creationId xmlns:a16="http://schemas.microsoft.com/office/drawing/2014/main" id="{D30984F9-4D02-7EAC-7A97-46B7AD050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5681 w 315"/>
                  <a:gd name="T1" fmla="*/ 3863 h 118"/>
                  <a:gd name="T2" fmla="*/ 4618 w 315"/>
                  <a:gd name="T3" fmla="*/ 3956 h 118"/>
                  <a:gd name="T4" fmla="*/ 4380 w 315"/>
                  <a:gd name="T5" fmla="*/ 3919 h 118"/>
                  <a:gd name="T6" fmla="*/ 4193 w 315"/>
                  <a:gd name="T7" fmla="*/ 4012 h 118"/>
                  <a:gd name="T8" fmla="*/ 0 w 315"/>
                  <a:gd name="T9" fmla="*/ 5537 h 118"/>
                  <a:gd name="T10" fmla="*/ 8811 w 315"/>
                  <a:gd name="T11" fmla="*/ 4981 h 118"/>
                  <a:gd name="T12" fmla="*/ 12178 w 315"/>
                  <a:gd name="T13" fmla="*/ 0 h 118"/>
                  <a:gd name="T14" fmla="*/ 5681 w 315"/>
                  <a:gd name="T15" fmla="*/ 3863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2" name="Freeform 137">
                <a:extLst>
                  <a:ext uri="{FF2B5EF4-FFF2-40B4-BE49-F238E27FC236}">
                    <a16:creationId xmlns:a16="http://schemas.microsoft.com/office/drawing/2014/main" id="{D7F58E84-0F3B-12D7-F979-9CEEB3B40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7172 w 313"/>
                  <a:gd name="T1" fmla="*/ 11469 h 291"/>
                  <a:gd name="T2" fmla="*/ 5138 w 313"/>
                  <a:gd name="T3" fmla="*/ 10376 h 291"/>
                  <a:gd name="T4" fmla="*/ 2942 w 313"/>
                  <a:gd name="T5" fmla="*/ 9408 h 291"/>
                  <a:gd name="T6" fmla="*/ 2972 w 313"/>
                  <a:gd name="T7" fmla="*/ 4643 h 291"/>
                  <a:gd name="T8" fmla="*/ 283 w 313"/>
                  <a:gd name="T9" fmla="*/ 0 h 291"/>
                  <a:gd name="T10" fmla="*/ 595 w 313"/>
                  <a:gd name="T11" fmla="*/ 5667 h 291"/>
                  <a:gd name="T12" fmla="*/ 595 w 313"/>
                  <a:gd name="T13" fmla="*/ 10467 h 291"/>
                  <a:gd name="T14" fmla="*/ 4931 w 313"/>
                  <a:gd name="T15" fmla="*/ 13048 h 291"/>
                  <a:gd name="T16" fmla="*/ 12210 w 313"/>
                  <a:gd name="T17" fmla="*/ 13448 h 291"/>
                  <a:gd name="T18" fmla="*/ 12260 w 313"/>
                  <a:gd name="T19" fmla="*/ 13405 h 291"/>
                  <a:gd name="T20" fmla="*/ 7172 w 313"/>
                  <a:gd name="T21" fmla="*/ 11469 h 29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3" name="Freeform 138">
                <a:extLst>
                  <a:ext uri="{FF2B5EF4-FFF2-40B4-BE49-F238E27FC236}">
                    <a16:creationId xmlns:a16="http://schemas.microsoft.com/office/drawing/2014/main" id="{62877F14-2DCD-5619-5754-DB2F28354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8" y="1371"/>
                <a:ext cx="466" cy="522"/>
              </a:xfrm>
              <a:custGeom>
                <a:avLst/>
                <a:gdLst>
                  <a:gd name="T0" fmla="*/ 0 w 186"/>
                  <a:gd name="T1" fmla="*/ 9859 h 196"/>
                  <a:gd name="T2" fmla="*/ 7331 w 186"/>
                  <a:gd name="T3" fmla="*/ 0 h 196"/>
                  <a:gd name="T4" fmla="*/ 0 w 186"/>
                  <a:gd name="T5" fmla="*/ 9859 h 1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6" h="196">
                    <a:moveTo>
                      <a:pt x="0" y="196"/>
                    </a:moveTo>
                    <a:cubicBezTo>
                      <a:pt x="20" y="152"/>
                      <a:pt x="119" y="21"/>
                      <a:pt x="186" y="0"/>
                    </a:cubicBezTo>
                    <a:cubicBezTo>
                      <a:pt x="166" y="15"/>
                      <a:pt x="61" y="97"/>
                      <a:pt x="0" y="1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4" name="Freeform 139">
                <a:extLst>
                  <a:ext uri="{FF2B5EF4-FFF2-40B4-BE49-F238E27FC236}">
                    <a16:creationId xmlns:a16="http://schemas.microsoft.com/office/drawing/2014/main" id="{5CF5CC25-DC99-0F7A-8724-BF79E42ADA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1360"/>
                <a:ext cx="142" cy="341"/>
              </a:xfrm>
              <a:custGeom>
                <a:avLst/>
                <a:gdLst>
                  <a:gd name="T0" fmla="*/ 2197 w 57"/>
                  <a:gd name="T1" fmla="*/ 0 h 128"/>
                  <a:gd name="T2" fmla="*/ 311 w 57"/>
                  <a:gd name="T3" fmla="*/ 6444 h 128"/>
                  <a:gd name="T4" fmla="*/ 2197 w 57"/>
                  <a:gd name="T5" fmla="*/ 0 h 1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" h="128">
                    <a:moveTo>
                      <a:pt x="57" y="0"/>
                    </a:moveTo>
                    <a:cubicBezTo>
                      <a:pt x="33" y="6"/>
                      <a:pt x="0" y="26"/>
                      <a:pt x="8" y="128"/>
                    </a:cubicBezTo>
                    <a:cubicBezTo>
                      <a:pt x="10" y="107"/>
                      <a:pt x="14" y="18"/>
                      <a:pt x="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5" name="Freeform 140">
                <a:extLst>
                  <a:ext uri="{FF2B5EF4-FFF2-40B4-BE49-F238E27FC236}">
                    <a16:creationId xmlns:a16="http://schemas.microsoft.com/office/drawing/2014/main" id="{B97B8EDC-D751-9B3C-C0E9-A793850D63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1651"/>
                <a:ext cx="130" cy="637"/>
              </a:xfrm>
              <a:custGeom>
                <a:avLst/>
                <a:gdLst>
                  <a:gd name="T0" fmla="*/ 988 w 52"/>
                  <a:gd name="T1" fmla="*/ 12063 h 239"/>
                  <a:gd name="T2" fmla="*/ 208 w 52"/>
                  <a:gd name="T3" fmla="*/ 8220 h 239"/>
                  <a:gd name="T4" fmla="*/ 988 w 52"/>
                  <a:gd name="T5" fmla="*/ 2785 h 239"/>
                  <a:gd name="T6" fmla="*/ 2033 w 52"/>
                  <a:gd name="T7" fmla="*/ 0 h 239"/>
                  <a:gd name="T8" fmla="*/ 988 w 52"/>
                  <a:gd name="T9" fmla="*/ 3729 h 239"/>
                  <a:gd name="T10" fmla="*/ 988 w 52"/>
                  <a:gd name="T11" fmla="*/ 12063 h 2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2" h="239">
                    <a:moveTo>
                      <a:pt x="25" y="239"/>
                    </a:moveTo>
                    <a:cubicBezTo>
                      <a:pt x="16" y="226"/>
                      <a:pt x="10" y="207"/>
                      <a:pt x="5" y="163"/>
                    </a:cubicBezTo>
                    <a:cubicBezTo>
                      <a:pt x="0" y="119"/>
                      <a:pt x="14" y="72"/>
                      <a:pt x="25" y="55"/>
                    </a:cubicBezTo>
                    <a:cubicBezTo>
                      <a:pt x="36" y="38"/>
                      <a:pt x="52" y="17"/>
                      <a:pt x="52" y="0"/>
                    </a:cubicBezTo>
                    <a:cubicBezTo>
                      <a:pt x="51" y="25"/>
                      <a:pt x="34" y="50"/>
                      <a:pt x="25" y="74"/>
                    </a:cubicBezTo>
                    <a:cubicBezTo>
                      <a:pt x="16" y="98"/>
                      <a:pt x="3" y="172"/>
                      <a:pt x="25" y="23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6" name="Freeform 141">
                <a:extLst>
                  <a:ext uri="{FF2B5EF4-FFF2-40B4-BE49-F238E27FC236}">
                    <a16:creationId xmlns:a16="http://schemas.microsoft.com/office/drawing/2014/main" id="{F9CF8024-3694-ED90-0879-D003840D1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179"/>
                <a:ext cx="695" cy="141"/>
              </a:xfrm>
              <a:custGeom>
                <a:avLst/>
                <a:gdLst>
                  <a:gd name="T0" fmla="*/ 0 w 278"/>
                  <a:gd name="T1" fmla="*/ 0 h 53"/>
                  <a:gd name="T2" fmla="*/ 4220 w 278"/>
                  <a:gd name="T3" fmla="*/ 1599 h 53"/>
                  <a:gd name="T4" fmla="*/ 8675 w 278"/>
                  <a:gd name="T5" fmla="*/ 2054 h 53"/>
                  <a:gd name="T6" fmla="*/ 10863 w 278"/>
                  <a:gd name="T7" fmla="*/ 2655 h 53"/>
                  <a:gd name="T8" fmla="*/ 8283 w 278"/>
                  <a:gd name="T9" fmla="*/ 2259 h 53"/>
                  <a:gd name="T10" fmla="*/ 3645 w 278"/>
                  <a:gd name="T11" fmla="*/ 1692 h 53"/>
                  <a:gd name="T12" fmla="*/ 0 w 278"/>
                  <a:gd name="T13" fmla="*/ 0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8" h="53">
                    <a:moveTo>
                      <a:pt x="0" y="0"/>
                    </a:moveTo>
                    <a:cubicBezTo>
                      <a:pt x="20" y="9"/>
                      <a:pt x="75" y="26"/>
                      <a:pt x="108" y="32"/>
                    </a:cubicBezTo>
                    <a:cubicBezTo>
                      <a:pt x="141" y="38"/>
                      <a:pt x="200" y="40"/>
                      <a:pt x="222" y="41"/>
                    </a:cubicBezTo>
                    <a:cubicBezTo>
                      <a:pt x="244" y="42"/>
                      <a:pt x="270" y="50"/>
                      <a:pt x="278" y="53"/>
                    </a:cubicBezTo>
                    <a:cubicBezTo>
                      <a:pt x="262" y="50"/>
                      <a:pt x="227" y="46"/>
                      <a:pt x="212" y="45"/>
                    </a:cubicBezTo>
                    <a:cubicBezTo>
                      <a:pt x="197" y="44"/>
                      <a:pt x="121" y="43"/>
                      <a:pt x="93" y="34"/>
                    </a:cubicBezTo>
                    <a:cubicBezTo>
                      <a:pt x="65" y="25"/>
                      <a:pt x="19" y="13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7" name="Freeform 142">
                <a:extLst>
                  <a:ext uri="{FF2B5EF4-FFF2-40B4-BE49-F238E27FC236}">
                    <a16:creationId xmlns:a16="http://schemas.microsoft.com/office/drawing/2014/main" id="{A2225F4F-45C1-BD64-C621-D3E229930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504"/>
                <a:ext cx="255" cy="419"/>
              </a:xfrm>
              <a:custGeom>
                <a:avLst/>
                <a:gdLst>
                  <a:gd name="T0" fmla="*/ 3988 w 102"/>
                  <a:gd name="T1" fmla="*/ 7964 h 157"/>
                  <a:gd name="T2" fmla="*/ 50 w 102"/>
                  <a:gd name="T3" fmla="*/ 0 h 157"/>
                  <a:gd name="T4" fmla="*/ 3988 w 102"/>
                  <a:gd name="T5" fmla="*/ 7964 h 1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2" h="157">
                    <a:moveTo>
                      <a:pt x="102" y="157"/>
                    </a:moveTo>
                    <a:cubicBezTo>
                      <a:pt x="45" y="137"/>
                      <a:pt x="4" y="27"/>
                      <a:pt x="1" y="0"/>
                    </a:cubicBezTo>
                    <a:cubicBezTo>
                      <a:pt x="0" y="25"/>
                      <a:pt x="32" y="139"/>
                      <a:pt x="102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8" name="Freeform 143">
                <a:extLst>
                  <a:ext uri="{FF2B5EF4-FFF2-40B4-BE49-F238E27FC236}">
                    <a16:creationId xmlns:a16="http://schemas.microsoft.com/office/drawing/2014/main" id="{812A58E1-3EC7-E740-20AF-857B0B6B1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2435"/>
                <a:ext cx="118" cy="432"/>
              </a:xfrm>
              <a:custGeom>
                <a:avLst/>
                <a:gdLst>
                  <a:gd name="T0" fmla="*/ 1632 w 47"/>
                  <a:gd name="T1" fmla="*/ 8192 h 162"/>
                  <a:gd name="T2" fmla="*/ 1235 w 47"/>
                  <a:gd name="T3" fmla="*/ 4493 h 162"/>
                  <a:gd name="T4" fmla="*/ 0 w 47"/>
                  <a:gd name="T5" fmla="*/ 0 h 162"/>
                  <a:gd name="T6" fmla="*/ 1506 w 47"/>
                  <a:gd name="T7" fmla="*/ 4493 h 162"/>
                  <a:gd name="T8" fmla="*/ 1632 w 47"/>
                  <a:gd name="T9" fmla="*/ 8192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162">
                    <a:moveTo>
                      <a:pt x="41" y="162"/>
                    </a:moveTo>
                    <a:cubicBezTo>
                      <a:pt x="21" y="147"/>
                      <a:pt x="20" y="140"/>
                      <a:pt x="31" y="89"/>
                    </a:cubicBezTo>
                    <a:cubicBezTo>
                      <a:pt x="42" y="38"/>
                      <a:pt x="13" y="9"/>
                      <a:pt x="0" y="0"/>
                    </a:cubicBezTo>
                    <a:cubicBezTo>
                      <a:pt x="22" y="18"/>
                      <a:pt x="47" y="31"/>
                      <a:pt x="38" y="89"/>
                    </a:cubicBezTo>
                    <a:cubicBezTo>
                      <a:pt x="32" y="127"/>
                      <a:pt x="20" y="139"/>
                      <a:pt x="41" y="1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09" name="Freeform 144">
                <a:extLst>
                  <a:ext uri="{FF2B5EF4-FFF2-40B4-BE49-F238E27FC236}">
                    <a16:creationId xmlns:a16="http://schemas.microsoft.com/office/drawing/2014/main" id="{12D4E723-7B2B-A67E-C7B0-4B7514A216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456"/>
                <a:ext cx="313" cy="419"/>
              </a:xfrm>
              <a:custGeom>
                <a:avLst/>
                <a:gdLst>
                  <a:gd name="T0" fmla="*/ 0 w 125"/>
                  <a:gd name="T1" fmla="*/ 7964 h 157"/>
                  <a:gd name="T2" fmla="*/ 4915 w 125"/>
                  <a:gd name="T3" fmla="*/ 0 h 157"/>
                  <a:gd name="T4" fmla="*/ 0 w 125"/>
                  <a:gd name="T5" fmla="*/ 7964 h 1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5" h="157">
                    <a:moveTo>
                      <a:pt x="0" y="157"/>
                    </a:moveTo>
                    <a:cubicBezTo>
                      <a:pt x="95" y="117"/>
                      <a:pt x="119" y="21"/>
                      <a:pt x="125" y="0"/>
                    </a:cubicBezTo>
                    <a:cubicBezTo>
                      <a:pt x="116" y="41"/>
                      <a:pt x="89" y="136"/>
                      <a:pt x="0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0" name="Freeform 145">
                <a:extLst>
                  <a:ext uri="{FF2B5EF4-FFF2-40B4-BE49-F238E27FC236}">
                    <a16:creationId xmlns:a16="http://schemas.microsoft.com/office/drawing/2014/main" id="{02060338-EFCF-7E47-FCF0-D2D28C4E9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443"/>
                <a:ext cx="62" cy="306"/>
              </a:xfrm>
              <a:custGeom>
                <a:avLst/>
                <a:gdLst>
                  <a:gd name="T0" fmla="*/ 30 w 25"/>
                  <a:gd name="T1" fmla="*/ 2302 h 115"/>
                  <a:gd name="T2" fmla="*/ 610 w 25"/>
                  <a:gd name="T3" fmla="*/ 5763 h 115"/>
                  <a:gd name="T4" fmla="*/ 719 w 25"/>
                  <a:gd name="T5" fmla="*/ 2507 h 115"/>
                  <a:gd name="T6" fmla="*/ 0 w 25"/>
                  <a:gd name="T7" fmla="*/ 0 h 115"/>
                  <a:gd name="T8" fmla="*/ 104 w 25"/>
                  <a:gd name="T9" fmla="*/ 2302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15">
                    <a:moveTo>
                      <a:pt x="1" y="46"/>
                    </a:moveTo>
                    <a:cubicBezTo>
                      <a:pt x="15" y="66"/>
                      <a:pt x="7" y="93"/>
                      <a:pt x="16" y="115"/>
                    </a:cubicBezTo>
                    <a:cubicBezTo>
                      <a:pt x="25" y="97"/>
                      <a:pt x="23" y="70"/>
                      <a:pt x="19" y="50"/>
                    </a:cubicBezTo>
                    <a:cubicBezTo>
                      <a:pt x="17" y="33"/>
                      <a:pt x="13" y="12"/>
                      <a:pt x="0" y="0"/>
                    </a:cubicBezTo>
                    <a:cubicBezTo>
                      <a:pt x="3" y="13"/>
                      <a:pt x="20" y="35"/>
                      <a:pt x="3" y="4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1" name="Freeform 146">
                <a:extLst>
                  <a:ext uri="{FF2B5EF4-FFF2-40B4-BE49-F238E27FC236}">
                    <a16:creationId xmlns:a16="http://schemas.microsoft.com/office/drawing/2014/main" id="{1A444EAA-D41D-3AF9-3678-3F31BA598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331"/>
                <a:ext cx="308" cy="600"/>
              </a:xfrm>
              <a:custGeom>
                <a:avLst/>
                <a:gdLst>
                  <a:gd name="T0" fmla="*/ 4835 w 123"/>
                  <a:gd name="T1" fmla="*/ 11379 h 225"/>
                  <a:gd name="T2" fmla="*/ 0 w 123"/>
                  <a:gd name="T3" fmla="*/ 0 h 225"/>
                  <a:gd name="T4" fmla="*/ 4835 w 123"/>
                  <a:gd name="T5" fmla="*/ 11379 h 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225">
                    <a:moveTo>
                      <a:pt x="123" y="225"/>
                    </a:moveTo>
                    <a:cubicBezTo>
                      <a:pt x="28" y="192"/>
                      <a:pt x="0" y="43"/>
                      <a:pt x="0" y="0"/>
                    </a:cubicBezTo>
                    <a:cubicBezTo>
                      <a:pt x="6" y="43"/>
                      <a:pt x="47" y="194"/>
                      <a:pt x="123" y="225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2" name="Freeform 147">
                <a:extLst>
                  <a:ext uri="{FF2B5EF4-FFF2-40B4-BE49-F238E27FC236}">
                    <a16:creationId xmlns:a16="http://schemas.microsoft.com/office/drawing/2014/main" id="{AB058512-4915-CEB7-4257-0DEE584760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2429"/>
                <a:ext cx="435" cy="475"/>
              </a:xfrm>
              <a:custGeom>
                <a:avLst/>
                <a:gdLst>
                  <a:gd name="T0" fmla="*/ 0 w 174"/>
                  <a:gd name="T1" fmla="*/ 9030 h 178"/>
                  <a:gd name="T2" fmla="*/ 4925 w 174"/>
                  <a:gd name="T3" fmla="*/ 5988 h 178"/>
                  <a:gd name="T4" fmla="*/ 6770 w 174"/>
                  <a:gd name="T5" fmla="*/ 0 h 178"/>
                  <a:gd name="T6" fmla="*/ 4738 w 174"/>
                  <a:gd name="T7" fmla="*/ 5591 h 178"/>
                  <a:gd name="T8" fmla="*/ 0 w 174"/>
                  <a:gd name="T9" fmla="*/ 9030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4" h="178">
                    <a:moveTo>
                      <a:pt x="0" y="178"/>
                    </a:moveTo>
                    <a:cubicBezTo>
                      <a:pt x="33" y="174"/>
                      <a:pt x="78" y="163"/>
                      <a:pt x="126" y="118"/>
                    </a:cubicBezTo>
                    <a:cubicBezTo>
                      <a:pt x="174" y="73"/>
                      <a:pt x="171" y="37"/>
                      <a:pt x="173" y="0"/>
                    </a:cubicBezTo>
                    <a:cubicBezTo>
                      <a:pt x="172" y="18"/>
                      <a:pt x="165" y="68"/>
                      <a:pt x="121" y="110"/>
                    </a:cubicBezTo>
                    <a:cubicBezTo>
                      <a:pt x="77" y="152"/>
                      <a:pt x="16" y="178"/>
                      <a:pt x="0" y="178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3" name="Freeform 148">
                <a:extLst>
                  <a:ext uri="{FF2B5EF4-FFF2-40B4-BE49-F238E27FC236}">
                    <a16:creationId xmlns:a16="http://schemas.microsoft.com/office/drawing/2014/main" id="{75F91FF4-AB38-AD7A-C32C-ED53EC0F9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8" y="2133"/>
                <a:ext cx="731" cy="166"/>
              </a:xfrm>
              <a:custGeom>
                <a:avLst/>
                <a:gdLst>
                  <a:gd name="T0" fmla="*/ 0 w 292"/>
                  <a:gd name="T1" fmla="*/ 0 h 62"/>
                  <a:gd name="T2" fmla="*/ 2714 w 292"/>
                  <a:gd name="T3" fmla="*/ 1384 h 62"/>
                  <a:gd name="T4" fmla="*/ 6166 w 292"/>
                  <a:gd name="T5" fmla="*/ 2517 h 62"/>
                  <a:gd name="T6" fmla="*/ 11468 w 292"/>
                  <a:gd name="T7" fmla="*/ 3183 h 62"/>
                  <a:gd name="T8" fmla="*/ 7313 w 292"/>
                  <a:gd name="T9" fmla="*/ 2115 h 62"/>
                  <a:gd name="T10" fmla="*/ 5540 w 292"/>
                  <a:gd name="T11" fmla="*/ 1842 h 62"/>
                  <a:gd name="T12" fmla="*/ 2513 w 292"/>
                  <a:gd name="T13" fmla="*/ 983 h 62"/>
                  <a:gd name="T14" fmla="*/ 0 w 292"/>
                  <a:gd name="T15" fmla="*/ 0 h 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92" h="62">
                    <a:moveTo>
                      <a:pt x="0" y="0"/>
                    </a:moveTo>
                    <a:cubicBezTo>
                      <a:pt x="17" y="11"/>
                      <a:pt x="43" y="18"/>
                      <a:pt x="69" y="27"/>
                    </a:cubicBezTo>
                    <a:cubicBezTo>
                      <a:pt x="95" y="35"/>
                      <a:pt x="126" y="45"/>
                      <a:pt x="157" y="49"/>
                    </a:cubicBezTo>
                    <a:cubicBezTo>
                      <a:pt x="188" y="52"/>
                      <a:pt x="247" y="49"/>
                      <a:pt x="292" y="62"/>
                    </a:cubicBezTo>
                    <a:cubicBezTo>
                      <a:pt x="269" y="53"/>
                      <a:pt x="240" y="44"/>
                      <a:pt x="186" y="41"/>
                    </a:cubicBezTo>
                    <a:cubicBezTo>
                      <a:pt x="177" y="40"/>
                      <a:pt x="159" y="39"/>
                      <a:pt x="141" y="36"/>
                    </a:cubicBezTo>
                    <a:cubicBezTo>
                      <a:pt x="111" y="31"/>
                      <a:pt x="78" y="23"/>
                      <a:pt x="64" y="19"/>
                    </a:cubicBezTo>
                    <a:cubicBezTo>
                      <a:pt x="42" y="13"/>
                      <a:pt x="7" y="4"/>
                      <a:pt x="0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4" name="Freeform 149">
                <a:extLst>
                  <a:ext uri="{FF2B5EF4-FFF2-40B4-BE49-F238E27FC236}">
                    <a16:creationId xmlns:a16="http://schemas.microsoft.com/office/drawing/2014/main" id="{D4F37287-F3C4-A803-C9A0-47E1EB547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53"/>
                <a:ext cx="122" cy="587"/>
              </a:xfrm>
              <a:custGeom>
                <a:avLst/>
                <a:gdLst>
                  <a:gd name="T0" fmla="*/ 1730 w 49"/>
                  <a:gd name="T1" fmla="*/ 11148 h 220"/>
                  <a:gd name="T2" fmla="*/ 849 w 49"/>
                  <a:gd name="T3" fmla="*/ 4008 h 220"/>
                  <a:gd name="T4" fmla="*/ 0 w 49"/>
                  <a:gd name="T5" fmla="*/ 0 h 220"/>
                  <a:gd name="T6" fmla="*/ 650 w 49"/>
                  <a:gd name="T7" fmla="*/ 4861 h 220"/>
                  <a:gd name="T8" fmla="*/ 1730 w 49"/>
                  <a:gd name="T9" fmla="*/ 11148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" h="220">
                    <a:moveTo>
                      <a:pt x="45" y="220"/>
                    </a:moveTo>
                    <a:cubicBezTo>
                      <a:pt x="46" y="170"/>
                      <a:pt x="34" y="120"/>
                      <a:pt x="22" y="79"/>
                    </a:cubicBezTo>
                    <a:cubicBezTo>
                      <a:pt x="13" y="49"/>
                      <a:pt x="2" y="25"/>
                      <a:pt x="0" y="0"/>
                    </a:cubicBezTo>
                    <a:cubicBezTo>
                      <a:pt x="0" y="32"/>
                      <a:pt x="9" y="68"/>
                      <a:pt x="17" y="96"/>
                    </a:cubicBezTo>
                    <a:cubicBezTo>
                      <a:pt x="24" y="123"/>
                      <a:pt x="49" y="199"/>
                      <a:pt x="45" y="22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5" name="Freeform 150">
                <a:extLst>
                  <a:ext uri="{FF2B5EF4-FFF2-40B4-BE49-F238E27FC236}">
                    <a16:creationId xmlns:a16="http://schemas.microsoft.com/office/drawing/2014/main" id="{C68FC7EA-F376-056C-24FF-FA2D00C02A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104"/>
                <a:ext cx="217" cy="197"/>
              </a:xfrm>
              <a:custGeom>
                <a:avLst/>
                <a:gdLst>
                  <a:gd name="T0" fmla="*/ 466 w 87"/>
                  <a:gd name="T1" fmla="*/ 2963 h 74"/>
                  <a:gd name="T2" fmla="*/ 2948 w 87"/>
                  <a:gd name="T3" fmla="*/ 0 h 74"/>
                  <a:gd name="T4" fmla="*/ 2711 w 87"/>
                  <a:gd name="T5" fmla="*/ 3509 h 74"/>
                  <a:gd name="T6" fmla="*/ 1816 w 87"/>
                  <a:gd name="T7" fmla="*/ 3360 h 74"/>
                  <a:gd name="T8" fmla="*/ 0 w 87"/>
                  <a:gd name="T9" fmla="*/ 3325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7" h="74">
                    <a:moveTo>
                      <a:pt x="12" y="59"/>
                    </a:moveTo>
                    <a:cubicBezTo>
                      <a:pt x="45" y="70"/>
                      <a:pt x="77" y="31"/>
                      <a:pt x="76" y="0"/>
                    </a:cubicBezTo>
                    <a:cubicBezTo>
                      <a:pt x="75" y="16"/>
                      <a:pt x="87" y="62"/>
                      <a:pt x="70" y="70"/>
                    </a:cubicBezTo>
                    <a:cubicBezTo>
                      <a:pt x="62" y="74"/>
                      <a:pt x="54" y="69"/>
                      <a:pt x="47" y="67"/>
                    </a:cubicBezTo>
                    <a:cubicBezTo>
                      <a:pt x="31" y="64"/>
                      <a:pt x="16" y="67"/>
                      <a:pt x="0" y="6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6" name="Freeform 151">
                <a:extLst>
                  <a:ext uri="{FF2B5EF4-FFF2-40B4-BE49-F238E27FC236}">
                    <a16:creationId xmlns:a16="http://schemas.microsoft.com/office/drawing/2014/main" id="{5C3470B3-6496-60E0-6626-7CE2FBA25F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2915"/>
                <a:ext cx="245" cy="88"/>
              </a:xfrm>
              <a:custGeom>
                <a:avLst/>
                <a:gdLst>
                  <a:gd name="T0" fmla="*/ 50 w 98"/>
                  <a:gd name="T1" fmla="*/ 363 h 33"/>
                  <a:gd name="T2" fmla="*/ 1333 w 98"/>
                  <a:gd name="T3" fmla="*/ 1272 h 33"/>
                  <a:gd name="T4" fmla="*/ 3833 w 98"/>
                  <a:gd name="T5" fmla="*/ 363 h 33"/>
                  <a:gd name="T6" fmla="*/ 2783 w 98"/>
                  <a:gd name="T7" fmla="*/ 397 h 33"/>
                  <a:gd name="T8" fmla="*/ 1720 w 98"/>
                  <a:gd name="T9" fmla="*/ 397 h 33"/>
                  <a:gd name="T10" fmla="*/ 1020 w 98"/>
                  <a:gd name="T11" fmla="*/ 1003 h 33"/>
                  <a:gd name="T12" fmla="*/ 125 w 98"/>
                  <a:gd name="T13" fmla="*/ 39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" h="33">
                    <a:moveTo>
                      <a:pt x="1" y="7"/>
                    </a:moveTo>
                    <a:cubicBezTo>
                      <a:pt x="0" y="33"/>
                      <a:pt x="13" y="33"/>
                      <a:pt x="34" y="25"/>
                    </a:cubicBezTo>
                    <a:cubicBezTo>
                      <a:pt x="53" y="18"/>
                      <a:pt x="78" y="6"/>
                      <a:pt x="98" y="7"/>
                    </a:cubicBezTo>
                    <a:cubicBezTo>
                      <a:pt x="89" y="1"/>
                      <a:pt x="81" y="7"/>
                      <a:pt x="71" y="8"/>
                    </a:cubicBezTo>
                    <a:cubicBezTo>
                      <a:pt x="58" y="9"/>
                      <a:pt x="54" y="0"/>
                      <a:pt x="44" y="8"/>
                    </a:cubicBezTo>
                    <a:cubicBezTo>
                      <a:pt x="37" y="13"/>
                      <a:pt x="36" y="19"/>
                      <a:pt x="26" y="20"/>
                    </a:cubicBezTo>
                    <a:cubicBezTo>
                      <a:pt x="14" y="22"/>
                      <a:pt x="11" y="13"/>
                      <a:pt x="3" y="8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7" name="Freeform 152">
                <a:extLst>
                  <a:ext uri="{FF2B5EF4-FFF2-40B4-BE49-F238E27FC236}">
                    <a16:creationId xmlns:a16="http://schemas.microsoft.com/office/drawing/2014/main" id="{A988DBBD-F8FE-16F7-7C09-161B62B18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1424"/>
                <a:ext cx="510" cy="1456"/>
              </a:xfrm>
              <a:custGeom>
                <a:avLst/>
                <a:gdLst>
                  <a:gd name="T0" fmla="*/ 438 w 204"/>
                  <a:gd name="T1" fmla="*/ 0 h 546"/>
                  <a:gd name="T2" fmla="*/ 6533 w 204"/>
                  <a:gd name="T3" fmla="*/ 10675 h 546"/>
                  <a:gd name="T4" fmla="*/ 5675 w 204"/>
                  <a:gd name="T5" fmla="*/ 23267 h 546"/>
                  <a:gd name="T6" fmla="*/ 0 w 204"/>
                  <a:gd name="T7" fmla="*/ 27456 h 546"/>
                  <a:gd name="T8" fmla="*/ 5908 w 204"/>
                  <a:gd name="T9" fmla="*/ 18147 h 546"/>
                  <a:gd name="T10" fmla="*/ 438 w 204"/>
                  <a:gd name="T11" fmla="*/ 0 h 5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4" h="546">
                    <a:moveTo>
                      <a:pt x="11" y="0"/>
                    </a:moveTo>
                    <a:cubicBezTo>
                      <a:pt x="43" y="26"/>
                      <a:pt x="129" y="108"/>
                      <a:pt x="167" y="211"/>
                    </a:cubicBezTo>
                    <a:cubicBezTo>
                      <a:pt x="204" y="314"/>
                      <a:pt x="193" y="388"/>
                      <a:pt x="145" y="460"/>
                    </a:cubicBezTo>
                    <a:cubicBezTo>
                      <a:pt x="97" y="532"/>
                      <a:pt x="32" y="546"/>
                      <a:pt x="0" y="543"/>
                    </a:cubicBezTo>
                    <a:cubicBezTo>
                      <a:pt x="31" y="534"/>
                      <a:pt x="128" y="502"/>
                      <a:pt x="151" y="359"/>
                    </a:cubicBezTo>
                    <a:cubicBezTo>
                      <a:pt x="173" y="216"/>
                      <a:pt x="80" y="56"/>
                      <a:pt x="11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8" name="Freeform 153">
                <a:extLst>
                  <a:ext uri="{FF2B5EF4-FFF2-40B4-BE49-F238E27FC236}">
                    <a16:creationId xmlns:a16="http://schemas.microsoft.com/office/drawing/2014/main" id="{D5FF18AB-9D72-CCD2-AF71-FF2C8C8C9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480"/>
                <a:ext cx="363" cy="573"/>
              </a:xfrm>
              <a:custGeom>
                <a:avLst/>
                <a:gdLst>
                  <a:gd name="T0" fmla="*/ 5698 w 145"/>
                  <a:gd name="T1" fmla="*/ 0 h 215"/>
                  <a:gd name="T2" fmla="*/ 4914 w 145"/>
                  <a:gd name="T3" fmla="*/ 10391 h 215"/>
                  <a:gd name="T4" fmla="*/ 0 w 145"/>
                  <a:gd name="T5" fmla="*/ 8574 h 215"/>
                  <a:gd name="T6" fmla="*/ 4469 w 145"/>
                  <a:gd name="T7" fmla="*/ 8177 h 215"/>
                  <a:gd name="T8" fmla="*/ 5698 w 145"/>
                  <a:gd name="T9" fmla="*/ 0 h 2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5" h="215">
                    <a:moveTo>
                      <a:pt x="145" y="0"/>
                    </a:moveTo>
                    <a:cubicBezTo>
                      <a:pt x="145" y="46"/>
                      <a:pt x="140" y="196"/>
                      <a:pt x="125" y="206"/>
                    </a:cubicBezTo>
                    <a:cubicBezTo>
                      <a:pt x="110" y="215"/>
                      <a:pt x="24" y="180"/>
                      <a:pt x="0" y="170"/>
                    </a:cubicBezTo>
                    <a:cubicBezTo>
                      <a:pt x="37" y="178"/>
                      <a:pt x="96" y="188"/>
                      <a:pt x="114" y="162"/>
                    </a:cubicBezTo>
                    <a:cubicBezTo>
                      <a:pt x="133" y="135"/>
                      <a:pt x="145" y="19"/>
                      <a:pt x="145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19" name="Freeform 154">
                <a:extLst>
                  <a:ext uri="{FF2B5EF4-FFF2-40B4-BE49-F238E27FC236}">
                    <a16:creationId xmlns:a16="http://schemas.microsoft.com/office/drawing/2014/main" id="{7CBE4F44-3AB9-4003-5C17-8BCD27159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" y="1915"/>
                <a:ext cx="363" cy="362"/>
              </a:xfrm>
              <a:custGeom>
                <a:avLst/>
                <a:gdLst>
                  <a:gd name="T0" fmla="*/ 0 w 145"/>
                  <a:gd name="T1" fmla="*/ 5981 h 136"/>
                  <a:gd name="T2" fmla="*/ 4236 w 145"/>
                  <a:gd name="T3" fmla="*/ 4528 h 136"/>
                  <a:gd name="T4" fmla="*/ 4789 w 145"/>
                  <a:gd name="T5" fmla="*/ 0 h 136"/>
                  <a:gd name="T6" fmla="*/ 5332 w 145"/>
                  <a:gd name="T7" fmla="*/ 1565 h 136"/>
                  <a:gd name="T8" fmla="*/ 5698 w 145"/>
                  <a:gd name="T9" fmla="*/ 4767 h 136"/>
                  <a:gd name="T10" fmla="*/ 5332 w 145"/>
                  <a:gd name="T11" fmla="*/ 6433 h 136"/>
                  <a:gd name="T12" fmla="*/ 3810 w 145"/>
                  <a:gd name="T13" fmla="*/ 6830 h 1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5" h="136">
                    <a:moveTo>
                      <a:pt x="0" y="119"/>
                    </a:moveTo>
                    <a:cubicBezTo>
                      <a:pt x="28" y="123"/>
                      <a:pt x="80" y="124"/>
                      <a:pt x="108" y="90"/>
                    </a:cubicBezTo>
                    <a:cubicBezTo>
                      <a:pt x="136" y="55"/>
                      <a:pt x="125" y="15"/>
                      <a:pt x="122" y="0"/>
                    </a:cubicBezTo>
                    <a:cubicBezTo>
                      <a:pt x="136" y="31"/>
                      <a:pt x="136" y="31"/>
                      <a:pt x="136" y="31"/>
                    </a:cubicBezTo>
                    <a:cubicBezTo>
                      <a:pt x="145" y="95"/>
                      <a:pt x="145" y="95"/>
                      <a:pt x="145" y="95"/>
                    </a:cubicBezTo>
                    <a:cubicBezTo>
                      <a:pt x="136" y="128"/>
                      <a:pt x="136" y="128"/>
                      <a:pt x="136" y="128"/>
                    </a:cubicBezTo>
                    <a:cubicBezTo>
                      <a:pt x="97" y="136"/>
                      <a:pt x="97" y="136"/>
                      <a:pt x="97" y="13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0" name="Freeform 155">
                <a:extLst>
                  <a:ext uri="{FF2B5EF4-FFF2-40B4-BE49-F238E27FC236}">
                    <a16:creationId xmlns:a16="http://schemas.microsoft.com/office/drawing/2014/main" id="{E381B9C8-7CEA-A4B1-B414-66D5DF40C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376"/>
                <a:ext cx="153" cy="440"/>
              </a:xfrm>
              <a:custGeom>
                <a:avLst/>
                <a:gdLst>
                  <a:gd name="T0" fmla="*/ 50 w 61"/>
                  <a:gd name="T1" fmla="*/ 149 h 165"/>
                  <a:gd name="T2" fmla="*/ 1894 w 61"/>
                  <a:gd name="T3" fmla="*/ 3891 h 165"/>
                  <a:gd name="T4" fmla="*/ 2132 w 61"/>
                  <a:gd name="T5" fmla="*/ 8341 h 165"/>
                  <a:gd name="T6" fmla="*/ 2257 w 61"/>
                  <a:gd name="T7" fmla="*/ 5667 h 165"/>
                  <a:gd name="T8" fmla="*/ 2257 w 61"/>
                  <a:gd name="T9" fmla="*/ 3336 h 165"/>
                  <a:gd name="T10" fmla="*/ 0 w 61"/>
                  <a:gd name="T11" fmla="*/ 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1" h="165">
                    <a:moveTo>
                      <a:pt x="1" y="3"/>
                    </a:moveTo>
                    <a:cubicBezTo>
                      <a:pt x="25" y="17"/>
                      <a:pt x="49" y="46"/>
                      <a:pt x="48" y="77"/>
                    </a:cubicBezTo>
                    <a:cubicBezTo>
                      <a:pt x="48" y="106"/>
                      <a:pt x="34" y="140"/>
                      <a:pt x="54" y="165"/>
                    </a:cubicBezTo>
                    <a:cubicBezTo>
                      <a:pt x="45" y="151"/>
                      <a:pt x="53" y="128"/>
                      <a:pt x="57" y="112"/>
                    </a:cubicBezTo>
                    <a:cubicBezTo>
                      <a:pt x="60" y="98"/>
                      <a:pt x="61" y="80"/>
                      <a:pt x="57" y="66"/>
                    </a:cubicBezTo>
                    <a:cubicBezTo>
                      <a:pt x="50" y="38"/>
                      <a:pt x="21" y="15"/>
                      <a:pt x="0" y="0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1" name="Freeform 156">
                <a:extLst>
                  <a:ext uri="{FF2B5EF4-FFF2-40B4-BE49-F238E27FC236}">
                    <a16:creationId xmlns:a16="http://schemas.microsoft.com/office/drawing/2014/main" id="{35450A0C-4DC2-4F4A-4751-CFA0FA4FC3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2992"/>
                <a:ext cx="227" cy="91"/>
              </a:xfrm>
              <a:custGeom>
                <a:avLst/>
                <a:gdLst>
                  <a:gd name="T0" fmla="*/ 0 w 91"/>
                  <a:gd name="T1" fmla="*/ 0 h 34"/>
                  <a:gd name="T2" fmla="*/ 2016 w 91"/>
                  <a:gd name="T3" fmla="*/ 918 h 34"/>
                  <a:gd name="T4" fmla="*/ 3522 w 91"/>
                  <a:gd name="T5" fmla="*/ 1440 h 34"/>
                  <a:gd name="T6" fmla="*/ 2016 w 91"/>
                  <a:gd name="T7" fmla="*/ 1692 h 34"/>
                  <a:gd name="T8" fmla="*/ 229 w 91"/>
                  <a:gd name="T9" fmla="*/ 1384 h 34"/>
                  <a:gd name="T10" fmla="*/ 1195 w 91"/>
                  <a:gd name="T11" fmla="*/ 1188 h 34"/>
                  <a:gd name="T12" fmla="*/ 654 w 91"/>
                  <a:gd name="T13" fmla="*/ 367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1" h="34">
                    <a:moveTo>
                      <a:pt x="0" y="0"/>
                    </a:moveTo>
                    <a:cubicBezTo>
                      <a:pt x="17" y="4"/>
                      <a:pt x="34" y="12"/>
                      <a:pt x="52" y="18"/>
                    </a:cubicBezTo>
                    <a:cubicBezTo>
                      <a:pt x="62" y="21"/>
                      <a:pt x="83" y="21"/>
                      <a:pt x="91" y="28"/>
                    </a:cubicBezTo>
                    <a:cubicBezTo>
                      <a:pt x="79" y="34"/>
                      <a:pt x="64" y="33"/>
                      <a:pt x="52" y="33"/>
                    </a:cubicBezTo>
                    <a:cubicBezTo>
                      <a:pt x="37" y="32"/>
                      <a:pt x="20" y="32"/>
                      <a:pt x="6" y="27"/>
                    </a:cubicBezTo>
                    <a:cubicBezTo>
                      <a:pt x="13" y="27"/>
                      <a:pt x="27" y="30"/>
                      <a:pt x="31" y="23"/>
                    </a:cubicBezTo>
                    <a:cubicBezTo>
                      <a:pt x="35" y="14"/>
                      <a:pt x="23" y="10"/>
                      <a:pt x="17" y="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2" name="Freeform 157">
                <a:extLst>
                  <a:ext uri="{FF2B5EF4-FFF2-40B4-BE49-F238E27FC236}">
                    <a16:creationId xmlns:a16="http://schemas.microsoft.com/office/drawing/2014/main" id="{A5CFD08D-DD62-7EFE-941A-0E8E540D2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49"/>
                <a:ext cx="191" cy="83"/>
              </a:xfrm>
              <a:custGeom>
                <a:avLst/>
                <a:gdLst>
                  <a:gd name="T0" fmla="*/ 0 w 76"/>
                  <a:gd name="T1" fmla="*/ 1282 h 31"/>
                  <a:gd name="T2" fmla="*/ 1427 w 76"/>
                  <a:gd name="T3" fmla="*/ 616 h 31"/>
                  <a:gd name="T4" fmla="*/ 3031 w 76"/>
                  <a:gd name="T5" fmla="*/ 150 h 31"/>
                  <a:gd name="T6" fmla="*/ 2475 w 76"/>
                  <a:gd name="T7" fmla="*/ 1076 h 31"/>
                  <a:gd name="T8" fmla="*/ 241 w 76"/>
                  <a:gd name="T9" fmla="*/ 128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31">
                    <a:moveTo>
                      <a:pt x="0" y="25"/>
                    </a:moveTo>
                    <a:cubicBezTo>
                      <a:pt x="10" y="24"/>
                      <a:pt x="25" y="15"/>
                      <a:pt x="36" y="12"/>
                    </a:cubicBezTo>
                    <a:cubicBezTo>
                      <a:pt x="46" y="9"/>
                      <a:pt x="67" y="0"/>
                      <a:pt x="76" y="3"/>
                    </a:cubicBezTo>
                    <a:cubicBezTo>
                      <a:pt x="70" y="6"/>
                      <a:pt x="44" y="14"/>
                      <a:pt x="62" y="21"/>
                    </a:cubicBezTo>
                    <a:cubicBezTo>
                      <a:pt x="57" y="27"/>
                      <a:pt x="9" y="31"/>
                      <a:pt x="6" y="25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3" name="Freeform 158">
                <a:extLst>
                  <a:ext uri="{FF2B5EF4-FFF2-40B4-BE49-F238E27FC236}">
                    <a16:creationId xmlns:a16="http://schemas.microsoft.com/office/drawing/2014/main" id="{8AD99BA6-ACBF-CC29-13A3-F10A489689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6" y="2752"/>
                <a:ext cx="73" cy="171"/>
              </a:xfrm>
              <a:custGeom>
                <a:avLst/>
                <a:gdLst>
                  <a:gd name="T0" fmla="*/ 0 w 29"/>
                  <a:gd name="T1" fmla="*/ 1315 h 64"/>
                  <a:gd name="T2" fmla="*/ 1115 w 29"/>
                  <a:gd name="T3" fmla="*/ 0 h 64"/>
                  <a:gd name="T4" fmla="*/ 1007 w 29"/>
                  <a:gd name="T5" fmla="*/ 1315 h 64"/>
                  <a:gd name="T6" fmla="*/ 209 w 29"/>
                  <a:gd name="T7" fmla="*/ 3262 h 64"/>
                  <a:gd name="T8" fmla="*/ 609 w 29"/>
                  <a:gd name="T9" fmla="*/ 1643 h 64"/>
                  <a:gd name="T10" fmla="*/ 83 w 29"/>
                  <a:gd name="T11" fmla="*/ 1371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9" h="64">
                    <a:moveTo>
                      <a:pt x="0" y="26"/>
                    </a:moveTo>
                    <a:cubicBezTo>
                      <a:pt x="10" y="18"/>
                      <a:pt x="19" y="8"/>
                      <a:pt x="28" y="0"/>
                    </a:cubicBezTo>
                    <a:cubicBezTo>
                      <a:pt x="29" y="9"/>
                      <a:pt x="28" y="17"/>
                      <a:pt x="25" y="26"/>
                    </a:cubicBezTo>
                    <a:cubicBezTo>
                      <a:pt x="21" y="37"/>
                      <a:pt x="14" y="56"/>
                      <a:pt x="5" y="64"/>
                    </a:cubicBezTo>
                    <a:cubicBezTo>
                      <a:pt x="9" y="54"/>
                      <a:pt x="14" y="43"/>
                      <a:pt x="15" y="32"/>
                    </a:cubicBezTo>
                    <a:cubicBezTo>
                      <a:pt x="16" y="25"/>
                      <a:pt x="9" y="14"/>
                      <a:pt x="2" y="2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4" name="Freeform 159">
                <a:extLst>
                  <a:ext uri="{FF2B5EF4-FFF2-40B4-BE49-F238E27FC236}">
                    <a16:creationId xmlns:a16="http://schemas.microsoft.com/office/drawing/2014/main" id="{D3A3A126-0375-4A1B-2816-D320672A2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11423 w 387"/>
                  <a:gd name="T1" fmla="*/ 307 h 656"/>
                  <a:gd name="T2" fmla="*/ 13740 w 387"/>
                  <a:gd name="T3" fmla="*/ 8961 h 656"/>
                  <a:gd name="T4" fmla="*/ 14990 w 387"/>
                  <a:gd name="T5" fmla="*/ 17223 h 656"/>
                  <a:gd name="T6" fmla="*/ 14915 w 387"/>
                  <a:gd name="T7" fmla="*/ 18887 h 656"/>
                  <a:gd name="T8" fmla="*/ 14445 w 387"/>
                  <a:gd name="T9" fmla="*/ 24929 h 656"/>
                  <a:gd name="T10" fmla="*/ 7014 w 387"/>
                  <a:gd name="T11" fmla="*/ 30486 h 656"/>
                  <a:gd name="T12" fmla="*/ 5943 w 387"/>
                  <a:gd name="T13" fmla="*/ 30588 h 656"/>
                  <a:gd name="T14" fmla="*/ 5713 w 387"/>
                  <a:gd name="T15" fmla="*/ 30545 h 656"/>
                  <a:gd name="T16" fmla="*/ 5525 w 387"/>
                  <a:gd name="T17" fmla="*/ 30644 h 656"/>
                  <a:gd name="T18" fmla="*/ 833 w 387"/>
                  <a:gd name="T19" fmla="*/ 31399 h 656"/>
                  <a:gd name="T20" fmla="*/ 908 w 387"/>
                  <a:gd name="T21" fmla="*/ 18340 h 656"/>
                  <a:gd name="T22" fmla="*/ 1063 w 387"/>
                  <a:gd name="T23" fmla="*/ 17884 h 656"/>
                  <a:gd name="T24" fmla="*/ 1721 w 387"/>
                  <a:gd name="T25" fmla="*/ 14125 h 656"/>
                  <a:gd name="T26" fmla="*/ 2659 w 387"/>
                  <a:gd name="T27" fmla="*/ 10745 h 656"/>
                  <a:gd name="T28" fmla="*/ 6776 w 387"/>
                  <a:gd name="T29" fmla="*/ 3743 h 656"/>
                  <a:gd name="T30" fmla="*/ 11423 w 387"/>
                  <a:gd name="T31" fmla="*/ 307 h 6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5" name="Freeform 160">
                <a:extLst>
                  <a:ext uri="{FF2B5EF4-FFF2-40B4-BE49-F238E27FC236}">
                    <a16:creationId xmlns:a16="http://schemas.microsoft.com/office/drawing/2014/main" id="{CAE8F8F2-D7AB-6981-3862-1292C3B7B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08"/>
                <a:ext cx="50" cy="192"/>
              </a:xfrm>
              <a:custGeom>
                <a:avLst/>
                <a:gdLst>
                  <a:gd name="T0" fmla="*/ 158 w 20"/>
                  <a:gd name="T1" fmla="*/ 0 h 72"/>
                  <a:gd name="T2" fmla="*/ 783 w 20"/>
                  <a:gd name="T3" fmla="*/ 3640 h 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72">
                    <a:moveTo>
                      <a:pt x="4" y="0"/>
                    </a:moveTo>
                    <a:cubicBezTo>
                      <a:pt x="0" y="15"/>
                      <a:pt x="12" y="48"/>
                      <a:pt x="20" y="72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6" name="Freeform 161">
                <a:extLst>
                  <a:ext uri="{FF2B5EF4-FFF2-40B4-BE49-F238E27FC236}">
                    <a16:creationId xmlns:a16="http://schemas.microsoft.com/office/drawing/2014/main" id="{71C0AA93-2B70-4361-CA3A-C34C7BB83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" y="2069"/>
                <a:ext cx="851" cy="251"/>
              </a:xfrm>
              <a:custGeom>
                <a:avLst/>
                <a:gdLst>
                  <a:gd name="T0" fmla="*/ 125 w 340"/>
                  <a:gd name="T1" fmla="*/ 0 h 94"/>
                  <a:gd name="T2" fmla="*/ 1805 w 340"/>
                  <a:gd name="T3" fmla="*/ 1768 h 94"/>
                  <a:gd name="T4" fmla="*/ 4831 w 340"/>
                  <a:gd name="T5" fmla="*/ 3103 h 94"/>
                  <a:gd name="T6" fmla="*/ 10995 w 340"/>
                  <a:gd name="T7" fmla="*/ 4013 h 94"/>
                  <a:gd name="T8" fmla="*/ 13343 w 340"/>
                  <a:gd name="T9" fmla="*/ 4721 h 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0" h="94">
                    <a:moveTo>
                      <a:pt x="3" y="0"/>
                    </a:moveTo>
                    <a:cubicBezTo>
                      <a:pt x="0" y="9"/>
                      <a:pt x="18" y="25"/>
                      <a:pt x="46" y="35"/>
                    </a:cubicBezTo>
                    <a:cubicBezTo>
                      <a:pt x="73" y="46"/>
                      <a:pt x="94" y="52"/>
                      <a:pt x="123" y="61"/>
                    </a:cubicBezTo>
                    <a:cubicBezTo>
                      <a:pt x="173" y="76"/>
                      <a:pt x="228" y="74"/>
                      <a:pt x="280" y="79"/>
                    </a:cubicBezTo>
                    <a:cubicBezTo>
                      <a:pt x="301" y="81"/>
                      <a:pt x="334" y="94"/>
                      <a:pt x="340" y="9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7" name="Freeform 162">
                <a:extLst>
                  <a:ext uri="{FF2B5EF4-FFF2-40B4-BE49-F238E27FC236}">
                    <a16:creationId xmlns:a16="http://schemas.microsoft.com/office/drawing/2014/main" id="{099871E7-C1E2-9126-7D08-A2DC33072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2267"/>
                <a:ext cx="308" cy="666"/>
              </a:xfrm>
              <a:custGeom>
                <a:avLst/>
                <a:gdLst>
                  <a:gd name="T0" fmla="*/ 125 w 123"/>
                  <a:gd name="T1" fmla="*/ 0 h 250"/>
                  <a:gd name="T2" fmla="*/ 1460 w 123"/>
                  <a:gd name="T3" fmla="*/ 7963 h 250"/>
                  <a:gd name="T4" fmla="*/ 4835 w 123"/>
                  <a:gd name="T5" fmla="*/ 12590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250">
                    <a:moveTo>
                      <a:pt x="3" y="0"/>
                    </a:moveTo>
                    <a:cubicBezTo>
                      <a:pt x="0" y="28"/>
                      <a:pt x="7" y="97"/>
                      <a:pt x="37" y="158"/>
                    </a:cubicBezTo>
                    <a:cubicBezTo>
                      <a:pt x="67" y="218"/>
                      <a:pt x="108" y="247"/>
                      <a:pt x="123" y="25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8" name="Freeform 163">
                <a:extLst>
                  <a:ext uri="{FF2B5EF4-FFF2-40B4-BE49-F238E27FC236}">
                    <a16:creationId xmlns:a16="http://schemas.microsoft.com/office/drawing/2014/main" id="{5F3A062D-E2A0-8D09-270C-EEB0F4F64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2942 w 369"/>
                  <a:gd name="T1" fmla="*/ 2069 h 689"/>
                  <a:gd name="T2" fmla="*/ 1458 w 369"/>
                  <a:gd name="T3" fmla="*/ 9852 h 689"/>
                  <a:gd name="T4" fmla="*/ 470 w 369"/>
                  <a:gd name="T5" fmla="*/ 16733 h 689"/>
                  <a:gd name="T6" fmla="*/ 1771 w 369"/>
                  <a:gd name="T7" fmla="*/ 20863 h 689"/>
                  <a:gd name="T8" fmla="*/ 4535 w 369"/>
                  <a:gd name="T9" fmla="*/ 25662 h 689"/>
                  <a:gd name="T10" fmla="*/ 4505 w 369"/>
                  <a:gd name="T11" fmla="*/ 30418 h 689"/>
                  <a:gd name="T12" fmla="*/ 6701 w 369"/>
                  <a:gd name="T13" fmla="*/ 31384 h 689"/>
                  <a:gd name="T14" fmla="*/ 8735 w 369"/>
                  <a:gd name="T15" fmla="*/ 32485 h 689"/>
                  <a:gd name="T16" fmla="*/ 13820 w 369"/>
                  <a:gd name="T17" fmla="*/ 34420 h 689"/>
                  <a:gd name="T18" fmla="*/ 14448 w 369"/>
                  <a:gd name="T19" fmla="*/ 24412 h 689"/>
                  <a:gd name="T20" fmla="*/ 14135 w 369"/>
                  <a:gd name="T21" fmla="*/ 21114 h 689"/>
                  <a:gd name="T22" fmla="*/ 14165 w 369"/>
                  <a:gd name="T23" fmla="*/ 20623 h 689"/>
                  <a:gd name="T24" fmla="*/ 12132 w 369"/>
                  <a:gd name="T25" fmla="*/ 11067 h 689"/>
                  <a:gd name="T26" fmla="*/ 2942 w 369"/>
                  <a:gd name="T27" fmla="*/ 2069 h 6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29" name="Freeform 164">
                <a:extLst>
                  <a:ext uri="{FF2B5EF4-FFF2-40B4-BE49-F238E27FC236}">
                    <a16:creationId xmlns:a16="http://schemas.microsoft.com/office/drawing/2014/main" id="{F10C73E7-BEF5-40FC-0084-78023E428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616"/>
                <a:ext cx="62" cy="147"/>
              </a:xfrm>
              <a:custGeom>
                <a:avLst/>
                <a:gdLst>
                  <a:gd name="T0" fmla="*/ 947 w 25"/>
                  <a:gd name="T1" fmla="*/ 0 h 55"/>
                  <a:gd name="T2" fmla="*/ 0 w 25"/>
                  <a:gd name="T3" fmla="*/ 2806 h 5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55">
                    <a:moveTo>
                      <a:pt x="25" y="0"/>
                    </a:moveTo>
                    <a:cubicBezTo>
                      <a:pt x="18" y="21"/>
                      <a:pt x="8" y="43"/>
                      <a:pt x="0" y="5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0" name="Freeform 165">
                <a:extLst>
                  <a:ext uri="{FF2B5EF4-FFF2-40B4-BE49-F238E27FC236}">
                    <a16:creationId xmlns:a16="http://schemas.microsoft.com/office/drawing/2014/main" id="{531353DD-00DF-6D0B-7A02-3D93AF04AA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2357"/>
                <a:ext cx="475" cy="547"/>
              </a:xfrm>
              <a:custGeom>
                <a:avLst/>
                <a:gdLst>
                  <a:gd name="T0" fmla="*/ 0 w 190"/>
                  <a:gd name="T1" fmla="*/ 10294 h 205"/>
                  <a:gd name="T2" fmla="*/ 7425 w 190"/>
                  <a:gd name="T3" fmla="*/ 0 h 20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0" h="205">
                    <a:moveTo>
                      <a:pt x="0" y="203"/>
                    </a:moveTo>
                    <a:cubicBezTo>
                      <a:pt x="40" y="205"/>
                      <a:pt x="161" y="173"/>
                      <a:pt x="19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1" name="Freeform 166">
                <a:extLst>
                  <a:ext uri="{FF2B5EF4-FFF2-40B4-BE49-F238E27FC236}">
                    <a16:creationId xmlns:a16="http://schemas.microsoft.com/office/drawing/2014/main" id="{43B0943B-2F37-0B9D-9322-518AC35E40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5681 w 315"/>
                  <a:gd name="T1" fmla="*/ 3863 h 118"/>
                  <a:gd name="T2" fmla="*/ 4618 w 315"/>
                  <a:gd name="T3" fmla="*/ 3956 h 118"/>
                  <a:gd name="T4" fmla="*/ 4380 w 315"/>
                  <a:gd name="T5" fmla="*/ 3919 h 118"/>
                  <a:gd name="T6" fmla="*/ 4193 w 315"/>
                  <a:gd name="T7" fmla="*/ 4012 h 118"/>
                  <a:gd name="T8" fmla="*/ 0 w 315"/>
                  <a:gd name="T9" fmla="*/ 5537 h 118"/>
                  <a:gd name="T10" fmla="*/ 8811 w 315"/>
                  <a:gd name="T11" fmla="*/ 4981 h 118"/>
                  <a:gd name="T12" fmla="*/ 12178 w 315"/>
                  <a:gd name="T13" fmla="*/ 0 h 118"/>
                  <a:gd name="T14" fmla="*/ 5681 w 315"/>
                  <a:gd name="T15" fmla="*/ 3863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2" name="Freeform 167">
                <a:extLst>
                  <a:ext uri="{FF2B5EF4-FFF2-40B4-BE49-F238E27FC236}">
                    <a16:creationId xmlns:a16="http://schemas.microsoft.com/office/drawing/2014/main" id="{72199CDA-AFA6-1C90-8102-1B49494C0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7172 w 313"/>
                  <a:gd name="T1" fmla="*/ 11469 h 291"/>
                  <a:gd name="T2" fmla="*/ 5138 w 313"/>
                  <a:gd name="T3" fmla="*/ 10376 h 291"/>
                  <a:gd name="T4" fmla="*/ 2942 w 313"/>
                  <a:gd name="T5" fmla="*/ 9408 h 291"/>
                  <a:gd name="T6" fmla="*/ 2972 w 313"/>
                  <a:gd name="T7" fmla="*/ 4643 h 291"/>
                  <a:gd name="T8" fmla="*/ 283 w 313"/>
                  <a:gd name="T9" fmla="*/ 0 h 291"/>
                  <a:gd name="T10" fmla="*/ 595 w 313"/>
                  <a:gd name="T11" fmla="*/ 5667 h 291"/>
                  <a:gd name="T12" fmla="*/ 595 w 313"/>
                  <a:gd name="T13" fmla="*/ 10467 h 291"/>
                  <a:gd name="T14" fmla="*/ 4931 w 313"/>
                  <a:gd name="T15" fmla="*/ 13048 h 291"/>
                  <a:gd name="T16" fmla="*/ 12210 w 313"/>
                  <a:gd name="T17" fmla="*/ 13448 h 291"/>
                  <a:gd name="T18" fmla="*/ 12260 w 313"/>
                  <a:gd name="T19" fmla="*/ 13405 h 291"/>
                  <a:gd name="T20" fmla="*/ 7172 w 313"/>
                  <a:gd name="T21" fmla="*/ 11469 h 29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3" name="Freeform 168">
                <a:extLst>
                  <a:ext uri="{FF2B5EF4-FFF2-40B4-BE49-F238E27FC236}">
                    <a16:creationId xmlns:a16="http://schemas.microsoft.com/office/drawing/2014/main" id="{260C8D29-2ADB-E34F-D18D-44DA1D92E8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1" y="1888"/>
                <a:ext cx="35" cy="85"/>
              </a:xfrm>
              <a:custGeom>
                <a:avLst/>
                <a:gdLst>
                  <a:gd name="T0" fmla="*/ 0 w 14"/>
                  <a:gd name="T1" fmla="*/ 0 h 32"/>
                  <a:gd name="T2" fmla="*/ 550 w 14"/>
                  <a:gd name="T3" fmla="*/ 1594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0" y="0"/>
                    </a:moveTo>
                    <a:cubicBezTo>
                      <a:pt x="0" y="11"/>
                      <a:pt x="3" y="25"/>
                      <a:pt x="14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4" name="Freeform 169">
                <a:extLst>
                  <a:ext uri="{FF2B5EF4-FFF2-40B4-BE49-F238E27FC236}">
                    <a16:creationId xmlns:a16="http://schemas.microsoft.com/office/drawing/2014/main" id="{5520EC9D-5C47-38AE-9DE1-D58D4B1718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8" y="1947"/>
                <a:ext cx="33" cy="5"/>
              </a:xfrm>
              <a:custGeom>
                <a:avLst/>
                <a:gdLst>
                  <a:gd name="T0" fmla="*/ 541 w 13"/>
                  <a:gd name="T1" fmla="*/ 0 h 2"/>
                  <a:gd name="T2" fmla="*/ 0 w 13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">
                    <a:moveTo>
                      <a:pt x="13" y="0"/>
                    </a:moveTo>
                    <a:cubicBezTo>
                      <a:pt x="9" y="0"/>
                      <a:pt x="4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5" name="Freeform 170">
                <a:extLst>
                  <a:ext uri="{FF2B5EF4-FFF2-40B4-BE49-F238E27FC236}">
                    <a16:creationId xmlns:a16="http://schemas.microsoft.com/office/drawing/2014/main" id="{B2DD4387-3D77-B596-923D-18910A9B7A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1691"/>
                <a:ext cx="38" cy="64"/>
              </a:xfrm>
              <a:custGeom>
                <a:avLst/>
                <a:gdLst>
                  <a:gd name="T0" fmla="*/ 84 w 15"/>
                  <a:gd name="T1" fmla="*/ 0 h 24"/>
                  <a:gd name="T2" fmla="*/ 616 w 15"/>
                  <a:gd name="T3" fmla="*/ 121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24">
                    <a:moveTo>
                      <a:pt x="2" y="0"/>
                    </a:moveTo>
                    <a:cubicBezTo>
                      <a:pt x="0" y="11"/>
                      <a:pt x="8" y="18"/>
                      <a:pt x="15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6" name="Freeform 171">
                <a:extLst>
                  <a:ext uri="{FF2B5EF4-FFF2-40B4-BE49-F238E27FC236}">
                    <a16:creationId xmlns:a16="http://schemas.microsoft.com/office/drawing/2014/main" id="{FB64211A-99F4-4DA5-7889-181FE0F49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6" y="1733"/>
                <a:ext cx="23" cy="19"/>
              </a:xfrm>
              <a:custGeom>
                <a:avLst/>
                <a:gdLst>
                  <a:gd name="T0" fmla="*/ 0 w 9"/>
                  <a:gd name="T1" fmla="*/ 383 h 7"/>
                  <a:gd name="T2" fmla="*/ 386 w 9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7">
                    <a:moveTo>
                      <a:pt x="0" y="7"/>
                    </a:moveTo>
                    <a:cubicBezTo>
                      <a:pt x="2" y="4"/>
                      <a:pt x="5" y="2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7" name="Freeform 172">
                <a:extLst>
                  <a:ext uri="{FF2B5EF4-FFF2-40B4-BE49-F238E27FC236}">
                    <a16:creationId xmlns:a16="http://schemas.microsoft.com/office/drawing/2014/main" id="{8DC3610A-648D-0998-A8AA-01C155133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" y="1539"/>
                <a:ext cx="10" cy="74"/>
              </a:xfrm>
              <a:custGeom>
                <a:avLst/>
                <a:gdLst>
                  <a:gd name="T0" fmla="*/ 0 w 4"/>
                  <a:gd name="T1" fmla="*/ 0 h 28"/>
                  <a:gd name="T2" fmla="*/ 0 w 4"/>
                  <a:gd name="T3" fmla="*/ 1369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8">
                    <a:moveTo>
                      <a:pt x="0" y="0"/>
                    </a:moveTo>
                    <a:cubicBezTo>
                      <a:pt x="4" y="9"/>
                      <a:pt x="1" y="18"/>
                      <a:pt x="0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8" name="Freeform 173">
                <a:extLst>
                  <a:ext uri="{FF2B5EF4-FFF2-40B4-BE49-F238E27FC236}">
                    <a16:creationId xmlns:a16="http://schemas.microsoft.com/office/drawing/2014/main" id="{F7ED6A30-97BC-DC12-198C-F3C92267B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1" y="1576"/>
                <a:ext cx="35" cy="5"/>
              </a:xfrm>
              <a:custGeom>
                <a:avLst/>
                <a:gdLst>
                  <a:gd name="T0" fmla="*/ 0 w 14"/>
                  <a:gd name="T1" fmla="*/ 83 h 2"/>
                  <a:gd name="T2" fmla="*/ 550 w 1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2"/>
                    </a:moveTo>
                    <a:cubicBezTo>
                      <a:pt x="5" y="1"/>
                      <a:pt x="9" y="0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39" name="Freeform 174">
                <a:extLst>
                  <a:ext uri="{FF2B5EF4-FFF2-40B4-BE49-F238E27FC236}">
                    <a16:creationId xmlns:a16="http://schemas.microsoft.com/office/drawing/2014/main" id="{788A1FB5-3C5C-74AC-C0D4-89D8B62AB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75"/>
                <a:ext cx="13" cy="61"/>
              </a:xfrm>
              <a:custGeom>
                <a:avLst/>
                <a:gdLst>
                  <a:gd name="T0" fmla="*/ 229 w 5"/>
                  <a:gd name="T1" fmla="*/ 0 h 23"/>
                  <a:gd name="T2" fmla="*/ 0 w 5"/>
                  <a:gd name="T3" fmla="*/ 114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5" y="0"/>
                    </a:moveTo>
                    <a:cubicBezTo>
                      <a:pt x="5" y="8"/>
                      <a:pt x="3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0" name="Freeform 175">
                <a:extLst>
                  <a:ext uri="{FF2B5EF4-FFF2-40B4-BE49-F238E27FC236}">
                    <a16:creationId xmlns:a16="http://schemas.microsoft.com/office/drawing/2014/main" id="{94B15E23-2F98-0B82-0753-A46341A0B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507"/>
                <a:ext cx="33" cy="13"/>
              </a:xfrm>
              <a:custGeom>
                <a:avLst/>
                <a:gdLst>
                  <a:gd name="T0" fmla="*/ 0 w 13"/>
                  <a:gd name="T1" fmla="*/ 0 h 5"/>
                  <a:gd name="T2" fmla="*/ 541 w 13"/>
                  <a:gd name="T3" fmla="*/ 22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5">
                    <a:moveTo>
                      <a:pt x="0" y="0"/>
                    </a:moveTo>
                    <a:cubicBezTo>
                      <a:pt x="4" y="1"/>
                      <a:pt x="9" y="3"/>
                      <a:pt x="13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1" name="Freeform 176">
                <a:extLst>
                  <a:ext uri="{FF2B5EF4-FFF2-40B4-BE49-F238E27FC236}">
                    <a16:creationId xmlns:a16="http://schemas.microsoft.com/office/drawing/2014/main" id="{9ED76301-03F8-8138-9E05-0202777AC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" y="1392"/>
                <a:ext cx="15" cy="64"/>
              </a:xfrm>
              <a:custGeom>
                <a:avLst/>
                <a:gdLst>
                  <a:gd name="T0" fmla="*/ 50 w 6"/>
                  <a:gd name="T1" fmla="*/ 0 h 24"/>
                  <a:gd name="T2" fmla="*/ 238 w 6"/>
                  <a:gd name="T3" fmla="*/ 121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1" y="0"/>
                    </a:moveTo>
                    <a:cubicBezTo>
                      <a:pt x="0" y="9"/>
                      <a:pt x="0" y="18"/>
                      <a:pt x="6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2" name="Freeform 177">
                <a:extLst>
                  <a:ext uri="{FF2B5EF4-FFF2-40B4-BE49-F238E27FC236}">
                    <a16:creationId xmlns:a16="http://schemas.microsoft.com/office/drawing/2014/main" id="{3B5C3FA3-C386-4413-4701-A9640DD5D9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1427"/>
                <a:ext cx="25" cy="5"/>
              </a:xfrm>
              <a:custGeom>
                <a:avLst/>
                <a:gdLst>
                  <a:gd name="T0" fmla="*/ 395 w 10"/>
                  <a:gd name="T1" fmla="*/ 50 h 2"/>
                  <a:gd name="T2" fmla="*/ 0 w 10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3" name="Freeform 178">
                <a:extLst>
                  <a:ext uri="{FF2B5EF4-FFF2-40B4-BE49-F238E27FC236}">
                    <a16:creationId xmlns:a16="http://schemas.microsoft.com/office/drawing/2014/main" id="{0816B24F-A721-68C8-8E9A-8E8D077A1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1731"/>
                <a:ext cx="18" cy="77"/>
              </a:xfrm>
              <a:custGeom>
                <a:avLst/>
                <a:gdLst>
                  <a:gd name="T0" fmla="*/ 0 w 7"/>
                  <a:gd name="T1" fmla="*/ 0 h 29"/>
                  <a:gd name="T2" fmla="*/ 172 w 7"/>
                  <a:gd name="T3" fmla="*/ 1439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cubicBezTo>
                      <a:pt x="7" y="7"/>
                      <a:pt x="5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4" name="Freeform 179">
                <a:extLst>
                  <a:ext uri="{FF2B5EF4-FFF2-40B4-BE49-F238E27FC236}">
                    <a16:creationId xmlns:a16="http://schemas.microsoft.com/office/drawing/2014/main" id="{250DEB3D-E6A8-2C1E-C369-D37C2BF920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1773"/>
                <a:ext cx="28" cy="1"/>
              </a:xfrm>
              <a:custGeom>
                <a:avLst/>
                <a:gdLst>
                  <a:gd name="T0" fmla="*/ 0 w 11"/>
                  <a:gd name="T1" fmla="*/ 0 h 1"/>
                  <a:gd name="T2" fmla="*/ 461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cubicBezTo>
                      <a:pt x="4" y="0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5" name="Freeform 180">
                <a:extLst>
                  <a:ext uri="{FF2B5EF4-FFF2-40B4-BE49-F238E27FC236}">
                    <a16:creationId xmlns:a16="http://schemas.microsoft.com/office/drawing/2014/main" id="{E1814286-5EEA-D65A-885B-86C925206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1667"/>
                <a:ext cx="35" cy="66"/>
              </a:xfrm>
              <a:custGeom>
                <a:avLst/>
                <a:gdLst>
                  <a:gd name="T0" fmla="*/ 50 w 14"/>
                  <a:gd name="T1" fmla="*/ 0 h 25"/>
                  <a:gd name="T2" fmla="*/ 550 w 14"/>
                  <a:gd name="T3" fmla="*/ 121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5">
                    <a:moveTo>
                      <a:pt x="1" y="0"/>
                    </a:moveTo>
                    <a:cubicBezTo>
                      <a:pt x="0" y="11"/>
                      <a:pt x="5" y="20"/>
                      <a:pt x="14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6" name="Freeform 181">
                <a:extLst>
                  <a:ext uri="{FF2B5EF4-FFF2-40B4-BE49-F238E27FC236}">
                    <a16:creationId xmlns:a16="http://schemas.microsoft.com/office/drawing/2014/main" id="{B6249211-31DA-C852-235F-1317907CD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1720"/>
                <a:ext cx="20" cy="19"/>
              </a:xfrm>
              <a:custGeom>
                <a:avLst/>
                <a:gdLst>
                  <a:gd name="T0" fmla="*/ 313 w 8"/>
                  <a:gd name="T1" fmla="*/ 0 h 7"/>
                  <a:gd name="T2" fmla="*/ 0 w 8"/>
                  <a:gd name="T3" fmla="*/ 38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cubicBezTo>
                      <a:pt x="5" y="2"/>
                      <a:pt x="2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7" name="Freeform 182">
                <a:extLst>
                  <a:ext uri="{FF2B5EF4-FFF2-40B4-BE49-F238E27FC236}">
                    <a16:creationId xmlns:a16="http://schemas.microsoft.com/office/drawing/2014/main" id="{3203199C-3FA9-D438-885E-A1A8E941A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2027"/>
                <a:ext cx="28" cy="48"/>
              </a:xfrm>
              <a:custGeom>
                <a:avLst/>
                <a:gdLst>
                  <a:gd name="T0" fmla="*/ 51 w 11"/>
                  <a:gd name="T1" fmla="*/ 0 h 18"/>
                  <a:gd name="T2" fmla="*/ 461 w 11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" y="0"/>
                    </a:moveTo>
                    <a:cubicBezTo>
                      <a:pt x="0" y="7"/>
                      <a:pt x="4" y="14"/>
                      <a:pt x="11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8" name="Freeform 183">
                <a:extLst>
                  <a:ext uri="{FF2B5EF4-FFF2-40B4-BE49-F238E27FC236}">
                    <a16:creationId xmlns:a16="http://schemas.microsoft.com/office/drawing/2014/main" id="{0764EBFD-5A07-6003-8EB6-A1F2CDC10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2059"/>
                <a:ext cx="17" cy="10"/>
              </a:xfrm>
              <a:custGeom>
                <a:avLst/>
                <a:gdLst>
                  <a:gd name="T0" fmla="*/ 0 w 7"/>
                  <a:gd name="T1" fmla="*/ 158 h 4"/>
                  <a:gd name="T2" fmla="*/ 243 w 7"/>
                  <a:gd name="T3" fmla="*/ 5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1"/>
                      <a:pt x="4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49" name="Freeform 184">
                <a:extLst>
                  <a:ext uri="{FF2B5EF4-FFF2-40B4-BE49-F238E27FC236}">
                    <a16:creationId xmlns:a16="http://schemas.microsoft.com/office/drawing/2014/main" id="{A396619F-72A1-CB8D-4B32-C5F9C97A11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1880"/>
                <a:ext cx="12" cy="67"/>
              </a:xfrm>
              <a:custGeom>
                <a:avLst/>
                <a:gdLst>
                  <a:gd name="T0" fmla="*/ 0 w 5"/>
                  <a:gd name="T1" fmla="*/ 0 h 25"/>
                  <a:gd name="T2" fmla="*/ 70 w 5"/>
                  <a:gd name="T3" fmla="*/ 129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5">
                    <a:moveTo>
                      <a:pt x="0" y="0"/>
                    </a:moveTo>
                    <a:cubicBezTo>
                      <a:pt x="5" y="6"/>
                      <a:pt x="4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0" name="Freeform 185">
                <a:extLst>
                  <a:ext uri="{FF2B5EF4-FFF2-40B4-BE49-F238E27FC236}">
                    <a16:creationId xmlns:a16="http://schemas.microsoft.com/office/drawing/2014/main" id="{E274C40E-955C-F8BD-8C91-106F96D16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1920"/>
                <a:ext cx="27" cy="3"/>
              </a:xfrm>
              <a:custGeom>
                <a:avLst/>
                <a:gdLst>
                  <a:gd name="T0" fmla="*/ 0 w 11"/>
                  <a:gd name="T1" fmla="*/ 81 h 1"/>
                  <a:gd name="T2" fmla="*/ 398 w 11"/>
                  <a:gd name="T3" fmla="*/ 8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0"/>
                      <a:pt x="7" y="0"/>
                      <a:pt x="11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1" name="Freeform 186">
                <a:extLst>
                  <a:ext uri="{FF2B5EF4-FFF2-40B4-BE49-F238E27FC236}">
                    <a16:creationId xmlns:a16="http://schemas.microsoft.com/office/drawing/2014/main" id="{B595AB51-23F2-A34B-8C4B-713C98E81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2091"/>
                <a:ext cx="52" cy="24"/>
              </a:xfrm>
              <a:custGeom>
                <a:avLst/>
                <a:gdLst>
                  <a:gd name="T0" fmla="*/ 0 w 21"/>
                  <a:gd name="T1" fmla="*/ 363 h 9"/>
                  <a:gd name="T2" fmla="*/ 790 w 21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0" y="7"/>
                    </a:moveTo>
                    <a:cubicBezTo>
                      <a:pt x="7" y="9"/>
                      <a:pt x="16" y="4"/>
                      <a:pt x="2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2" name="Freeform 187">
                <a:extLst>
                  <a:ext uri="{FF2B5EF4-FFF2-40B4-BE49-F238E27FC236}">
                    <a16:creationId xmlns:a16="http://schemas.microsoft.com/office/drawing/2014/main" id="{A020A05B-E15F-AC57-3C79-B1B993845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10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83 w 2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1" y="3"/>
                      <a:pt x="2" y="6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3" name="Freeform 188">
                <a:extLst>
                  <a:ext uri="{FF2B5EF4-FFF2-40B4-BE49-F238E27FC236}">
                    <a16:creationId xmlns:a16="http://schemas.microsoft.com/office/drawing/2014/main" id="{0119EFF3-1D83-FFAD-75E8-DD4D7E285F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9" y="2069"/>
                <a:ext cx="5" cy="51"/>
              </a:xfrm>
              <a:custGeom>
                <a:avLst/>
                <a:gdLst>
                  <a:gd name="T0" fmla="*/ 83 w 2"/>
                  <a:gd name="T1" fmla="*/ 0 h 19"/>
                  <a:gd name="T2" fmla="*/ 83 w 2"/>
                  <a:gd name="T3" fmla="*/ 98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cubicBezTo>
                      <a:pt x="0" y="6"/>
                      <a:pt x="0" y="13"/>
                      <a:pt x="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4" name="Freeform 189">
                <a:extLst>
                  <a:ext uri="{FF2B5EF4-FFF2-40B4-BE49-F238E27FC236}">
                    <a16:creationId xmlns:a16="http://schemas.microsoft.com/office/drawing/2014/main" id="{8DFB2F3B-6F61-9859-E04B-FE96FAB612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2107"/>
                <a:ext cx="17" cy="1"/>
              </a:xfrm>
              <a:custGeom>
                <a:avLst/>
                <a:gdLst>
                  <a:gd name="T0" fmla="*/ 243 w 7"/>
                  <a:gd name="T1" fmla="*/ 0 h 1"/>
                  <a:gd name="T2" fmla="*/ 0 w 7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">
                    <a:moveTo>
                      <a:pt x="7" y="0"/>
                    </a:moveTo>
                    <a:cubicBezTo>
                      <a:pt x="4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5" name="Freeform 190">
                <a:extLst>
                  <a:ext uri="{FF2B5EF4-FFF2-40B4-BE49-F238E27FC236}">
                    <a16:creationId xmlns:a16="http://schemas.microsoft.com/office/drawing/2014/main" id="{4ED0126E-901C-4FB1-65E8-681A045A0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" y="1893"/>
                <a:ext cx="10" cy="62"/>
              </a:xfrm>
              <a:custGeom>
                <a:avLst/>
                <a:gdLst>
                  <a:gd name="T0" fmla="*/ 0 w 4"/>
                  <a:gd name="T1" fmla="*/ 0 h 23"/>
                  <a:gd name="T2" fmla="*/ 0 w 4"/>
                  <a:gd name="T3" fmla="*/ 1213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3">
                    <a:moveTo>
                      <a:pt x="0" y="0"/>
                    </a:moveTo>
                    <a:cubicBezTo>
                      <a:pt x="4" y="7"/>
                      <a:pt x="4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6" name="Freeform 191">
                <a:extLst>
                  <a:ext uri="{FF2B5EF4-FFF2-40B4-BE49-F238E27FC236}">
                    <a16:creationId xmlns:a16="http://schemas.microsoft.com/office/drawing/2014/main" id="{BCF9D34D-F48E-0E95-19F6-DD3DCE48B3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1" y="1925"/>
                <a:ext cx="25" cy="6"/>
              </a:xfrm>
              <a:custGeom>
                <a:avLst/>
                <a:gdLst>
                  <a:gd name="T0" fmla="*/ 0 w 10"/>
                  <a:gd name="T1" fmla="*/ 162 h 2"/>
                  <a:gd name="T2" fmla="*/ 395 w 10"/>
                  <a:gd name="T3" fmla="*/ 81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2"/>
                    </a:moveTo>
                    <a:cubicBezTo>
                      <a:pt x="3" y="1"/>
                      <a:pt x="6" y="0"/>
                      <a:pt x="1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7" name="Freeform 192">
                <a:extLst>
                  <a:ext uri="{FF2B5EF4-FFF2-40B4-BE49-F238E27FC236}">
                    <a16:creationId xmlns:a16="http://schemas.microsoft.com/office/drawing/2014/main" id="{FCB7D4DB-A002-FF25-2B1A-723A8565B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1" y="1840"/>
                <a:ext cx="35" cy="24"/>
              </a:xfrm>
              <a:custGeom>
                <a:avLst/>
                <a:gdLst>
                  <a:gd name="T0" fmla="*/ 0 w 14"/>
                  <a:gd name="T1" fmla="*/ 397 h 9"/>
                  <a:gd name="T2" fmla="*/ 550 w 14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0" y="8"/>
                    </a:moveTo>
                    <a:cubicBezTo>
                      <a:pt x="6" y="9"/>
                      <a:pt x="13" y="7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8" name="Freeform 193">
                <a:extLst>
                  <a:ext uri="{FF2B5EF4-FFF2-40B4-BE49-F238E27FC236}">
                    <a16:creationId xmlns:a16="http://schemas.microsoft.com/office/drawing/2014/main" id="{F2CCD6FE-0C72-AF99-D7F3-385AA90833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859"/>
                <a:ext cx="7" cy="24"/>
              </a:xfrm>
              <a:custGeom>
                <a:avLst/>
                <a:gdLst>
                  <a:gd name="T0" fmla="*/ 0 w 3"/>
                  <a:gd name="T1" fmla="*/ 0 h 9"/>
                  <a:gd name="T2" fmla="*/ 86 w 3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1" y="3"/>
                      <a:pt x="2" y="6"/>
                      <a:pt x="3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59" name="Freeform 194">
                <a:extLst>
                  <a:ext uri="{FF2B5EF4-FFF2-40B4-BE49-F238E27FC236}">
                    <a16:creationId xmlns:a16="http://schemas.microsoft.com/office/drawing/2014/main" id="{F25349A7-477D-E212-3D65-EF8E27DEE9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1" y="2048"/>
                <a:ext cx="50" cy="13"/>
              </a:xfrm>
              <a:custGeom>
                <a:avLst/>
                <a:gdLst>
                  <a:gd name="T0" fmla="*/ 0 w 20"/>
                  <a:gd name="T1" fmla="*/ 55 h 5"/>
                  <a:gd name="T2" fmla="*/ 783 w 20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0" y="1"/>
                    </a:moveTo>
                    <a:cubicBezTo>
                      <a:pt x="5" y="5"/>
                      <a:pt x="14" y="2"/>
                      <a:pt x="2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0" name="Freeform 195">
                <a:extLst>
                  <a:ext uri="{FF2B5EF4-FFF2-40B4-BE49-F238E27FC236}">
                    <a16:creationId xmlns:a16="http://schemas.microsoft.com/office/drawing/2014/main" id="{365AD705-F15F-CE5A-7E12-6AAB634A2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2056"/>
                <a:ext cx="1" cy="24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1" name="Freeform 196">
                <a:extLst>
                  <a:ext uri="{FF2B5EF4-FFF2-40B4-BE49-F238E27FC236}">
                    <a16:creationId xmlns:a16="http://schemas.microsoft.com/office/drawing/2014/main" id="{B3D10DC8-9BA2-C8DA-BCB6-04CAE5B2E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917"/>
                <a:ext cx="8" cy="48"/>
              </a:xfrm>
              <a:custGeom>
                <a:avLst/>
                <a:gdLst>
                  <a:gd name="T0" fmla="*/ 93 w 3"/>
                  <a:gd name="T1" fmla="*/ 0 h 18"/>
                  <a:gd name="T2" fmla="*/ 0 w 3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8">
                    <a:moveTo>
                      <a:pt x="2" y="0"/>
                    </a:moveTo>
                    <a:cubicBezTo>
                      <a:pt x="3" y="6"/>
                      <a:pt x="1" y="12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2" name="Freeform 197">
                <a:extLst>
                  <a:ext uri="{FF2B5EF4-FFF2-40B4-BE49-F238E27FC236}">
                    <a16:creationId xmlns:a16="http://schemas.microsoft.com/office/drawing/2014/main" id="{7A19EF6A-B7DC-3C13-1BF3-C4762C07A6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6" y="1949"/>
                <a:ext cx="20" cy="1"/>
              </a:xfrm>
              <a:custGeom>
                <a:avLst/>
                <a:gdLst>
                  <a:gd name="T0" fmla="*/ 0 w 8"/>
                  <a:gd name="T1" fmla="*/ 0 h 1"/>
                  <a:gd name="T2" fmla="*/ 313 w 8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cubicBezTo>
                      <a:pt x="3" y="0"/>
                      <a:pt x="6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3" name="Freeform 198">
                <a:extLst>
                  <a:ext uri="{FF2B5EF4-FFF2-40B4-BE49-F238E27FC236}">
                    <a16:creationId xmlns:a16="http://schemas.microsoft.com/office/drawing/2014/main" id="{8653C937-8C29-EC9C-BE4C-8A9F4CCE1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2181"/>
                <a:ext cx="20" cy="43"/>
              </a:xfrm>
              <a:custGeom>
                <a:avLst/>
                <a:gdLst>
                  <a:gd name="T0" fmla="*/ 283 w 8"/>
                  <a:gd name="T1" fmla="*/ 0 h 16"/>
                  <a:gd name="T2" fmla="*/ 0 w 8"/>
                  <a:gd name="T3" fmla="*/ 83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7" y="0"/>
                    </a:moveTo>
                    <a:cubicBezTo>
                      <a:pt x="8" y="5"/>
                      <a:pt x="5" y="13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4" name="Freeform 199">
                <a:extLst>
                  <a:ext uri="{FF2B5EF4-FFF2-40B4-BE49-F238E27FC236}">
                    <a16:creationId xmlns:a16="http://schemas.microsoft.com/office/drawing/2014/main" id="{D146B627-0078-9BE5-95C0-2F537233AC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213"/>
                <a:ext cx="15" cy="11"/>
              </a:xfrm>
              <a:custGeom>
                <a:avLst/>
                <a:gdLst>
                  <a:gd name="T0" fmla="*/ 0 w 6"/>
                  <a:gd name="T1" fmla="*/ 0 h 4"/>
                  <a:gd name="T2" fmla="*/ 238 w 6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cubicBezTo>
                      <a:pt x="2" y="1"/>
                      <a:pt x="4" y="3"/>
                      <a:pt x="6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5" name="Freeform 200">
                <a:extLst>
                  <a:ext uri="{FF2B5EF4-FFF2-40B4-BE49-F238E27FC236}">
                    <a16:creationId xmlns:a16="http://schemas.microsoft.com/office/drawing/2014/main" id="{AFDECF51-52A6-95AD-1BF8-6BF8B22CDD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2200"/>
                <a:ext cx="40" cy="13"/>
              </a:xfrm>
              <a:custGeom>
                <a:avLst/>
                <a:gdLst>
                  <a:gd name="T0" fmla="*/ 0 w 16"/>
                  <a:gd name="T1" fmla="*/ 88 h 5"/>
                  <a:gd name="T2" fmla="*/ 625 w 16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0" y="2"/>
                    </a:moveTo>
                    <a:cubicBezTo>
                      <a:pt x="4" y="5"/>
                      <a:pt x="11" y="2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6" name="Freeform 201">
                <a:extLst>
                  <a:ext uri="{FF2B5EF4-FFF2-40B4-BE49-F238E27FC236}">
                    <a16:creationId xmlns:a16="http://schemas.microsoft.com/office/drawing/2014/main" id="{577BF883-D5D0-4A3C-3B5A-5F8A36D7D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2211"/>
                <a:ext cx="1" cy="18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30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7">
                    <a:moveTo>
                      <a:pt x="0" y="0"/>
                    </a:moveTo>
                    <a:cubicBezTo>
                      <a:pt x="0" y="2"/>
                      <a:pt x="0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7" name="Freeform 202">
                <a:extLst>
                  <a:ext uri="{FF2B5EF4-FFF2-40B4-BE49-F238E27FC236}">
                    <a16:creationId xmlns:a16="http://schemas.microsoft.com/office/drawing/2014/main" id="{ED64D028-134E-FD8C-43FB-C08E96497A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2237"/>
                <a:ext cx="55" cy="14"/>
              </a:xfrm>
              <a:custGeom>
                <a:avLst/>
                <a:gdLst>
                  <a:gd name="T0" fmla="*/ 0 w 22"/>
                  <a:gd name="T1" fmla="*/ 305 h 5"/>
                  <a:gd name="T2" fmla="*/ 863 w 22"/>
                  <a:gd name="T3" fmla="*/ 6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0" y="5"/>
                    </a:moveTo>
                    <a:cubicBezTo>
                      <a:pt x="6" y="0"/>
                      <a:pt x="15" y="0"/>
                      <a:pt x="22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8" name="Freeform 203">
                <a:extLst>
                  <a:ext uri="{FF2B5EF4-FFF2-40B4-BE49-F238E27FC236}">
                    <a16:creationId xmlns:a16="http://schemas.microsoft.com/office/drawing/2014/main" id="{10785DA7-3D6C-D20F-518D-32D469812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8" y="2224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83 w 2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69" name="Freeform 204">
                <a:extLst>
                  <a:ext uri="{FF2B5EF4-FFF2-40B4-BE49-F238E27FC236}">
                    <a16:creationId xmlns:a16="http://schemas.microsoft.com/office/drawing/2014/main" id="{133A247C-535E-C308-3286-008212805C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283"/>
                <a:ext cx="8" cy="37"/>
              </a:xfrm>
              <a:custGeom>
                <a:avLst/>
                <a:gdLst>
                  <a:gd name="T0" fmla="*/ 0 w 3"/>
                  <a:gd name="T1" fmla="*/ 0 h 14"/>
                  <a:gd name="T2" fmla="*/ 0 w 3"/>
                  <a:gd name="T3" fmla="*/ 68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0" y="0"/>
                    </a:moveTo>
                    <a:cubicBezTo>
                      <a:pt x="3" y="3"/>
                      <a:pt x="3" y="10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2058" name="Group 205">
              <a:extLst>
                <a:ext uri="{FF2B5EF4-FFF2-40B4-BE49-F238E27FC236}">
                  <a16:creationId xmlns:a16="http://schemas.microsoft.com/office/drawing/2014/main" id="{8725067F-812C-CBF9-B17E-F3E99E18B9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1" y="1395"/>
              <a:ext cx="1875" cy="1610"/>
              <a:chOff x="1931" y="1395"/>
              <a:chExt cx="1875" cy="1610"/>
            </a:xfrm>
          </p:grpSpPr>
          <p:sp>
            <p:nvSpPr>
              <p:cNvPr id="2170" name="Freeform 206">
                <a:extLst>
                  <a:ext uri="{FF2B5EF4-FFF2-40B4-BE49-F238E27FC236}">
                    <a16:creationId xmlns:a16="http://schemas.microsoft.com/office/drawing/2014/main" id="{902D3D45-0E7A-14E6-773A-3DE3A4B09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6" y="2304"/>
                <a:ext cx="28" cy="3"/>
              </a:xfrm>
              <a:custGeom>
                <a:avLst/>
                <a:gdLst>
                  <a:gd name="T0" fmla="*/ 0 w 11"/>
                  <a:gd name="T1" fmla="*/ 81 h 1"/>
                  <a:gd name="T2" fmla="*/ 461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1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1" name="Freeform 207">
                <a:extLst>
                  <a:ext uri="{FF2B5EF4-FFF2-40B4-BE49-F238E27FC236}">
                    <a16:creationId xmlns:a16="http://schemas.microsoft.com/office/drawing/2014/main" id="{60DBCFEB-1251-21C4-E57C-FFFCAEB1B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4" y="2307"/>
                <a:ext cx="50" cy="24"/>
              </a:xfrm>
              <a:custGeom>
                <a:avLst/>
                <a:gdLst>
                  <a:gd name="T0" fmla="*/ 0 w 20"/>
                  <a:gd name="T1" fmla="*/ 0 h 9"/>
                  <a:gd name="T2" fmla="*/ 783 w 20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0" y="0"/>
                    </a:moveTo>
                    <a:cubicBezTo>
                      <a:pt x="7" y="0"/>
                      <a:pt x="15" y="3"/>
                      <a:pt x="2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2" name="Freeform 208">
                <a:extLst>
                  <a:ext uri="{FF2B5EF4-FFF2-40B4-BE49-F238E27FC236}">
                    <a16:creationId xmlns:a16="http://schemas.microsoft.com/office/drawing/2014/main" id="{86F245EB-650B-D6FB-81DF-6A1A49171B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301"/>
                <a:ext cx="18" cy="16"/>
              </a:xfrm>
              <a:custGeom>
                <a:avLst/>
                <a:gdLst>
                  <a:gd name="T0" fmla="*/ 0 w 7"/>
                  <a:gd name="T1" fmla="*/ 307 h 6"/>
                  <a:gd name="T2" fmla="*/ 303 w 7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1" y="3"/>
                      <a:pt x="4" y="2"/>
                      <a:pt x="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3" name="Freeform 209">
                <a:extLst>
                  <a:ext uri="{FF2B5EF4-FFF2-40B4-BE49-F238E27FC236}">
                    <a16:creationId xmlns:a16="http://schemas.microsoft.com/office/drawing/2014/main" id="{87F45801-F154-E9E3-C0B5-7A9AB3D50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4" y="2365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125 w 4"/>
                  <a:gd name="T3" fmla="*/ 681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2" y="4"/>
                      <a:pt x="4" y="8"/>
                      <a:pt x="3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4" name="Freeform 210">
                <a:extLst>
                  <a:ext uri="{FF2B5EF4-FFF2-40B4-BE49-F238E27FC236}">
                    <a16:creationId xmlns:a16="http://schemas.microsoft.com/office/drawing/2014/main" id="{2BBEFE6C-AB08-31A9-1B36-CF60E596D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2381"/>
                <a:ext cx="20" cy="8"/>
              </a:xfrm>
              <a:custGeom>
                <a:avLst/>
                <a:gdLst>
                  <a:gd name="T0" fmla="*/ 0 w 8"/>
                  <a:gd name="T1" fmla="*/ 149 h 3"/>
                  <a:gd name="T2" fmla="*/ 313 w 8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2" y="0"/>
                      <a:pt x="5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5" name="Freeform 211">
                <a:extLst>
                  <a:ext uri="{FF2B5EF4-FFF2-40B4-BE49-F238E27FC236}">
                    <a16:creationId xmlns:a16="http://schemas.microsoft.com/office/drawing/2014/main" id="{BAA72A51-2516-8AAE-8E93-F53415DAA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9" y="2469"/>
                <a:ext cx="15" cy="54"/>
              </a:xfrm>
              <a:custGeom>
                <a:avLst/>
                <a:gdLst>
                  <a:gd name="T0" fmla="*/ 158 w 6"/>
                  <a:gd name="T1" fmla="*/ 0 h 20"/>
                  <a:gd name="T2" fmla="*/ 0 w 6"/>
                  <a:gd name="T3" fmla="*/ 1064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4" y="0"/>
                    </a:moveTo>
                    <a:cubicBezTo>
                      <a:pt x="6" y="7"/>
                      <a:pt x="5" y="14"/>
                      <a:pt x="0" y="2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6" name="Freeform 212">
                <a:extLst>
                  <a:ext uri="{FF2B5EF4-FFF2-40B4-BE49-F238E27FC236}">
                    <a16:creationId xmlns:a16="http://schemas.microsoft.com/office/drawing/2014/main" id="{8407FCE1-DCF9-3DC4-4177-2D0310934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1" y="2504"/>
                <a:ext cx="18" cy="5"/>
              </a:xfrm>
              <a:custGeom>
                <a:avLst/>
                <a:gdLst>
                  <a:gd name="T0" fmla="*/ 0 w 7"/>
                  <a:gd name="T1" fmla="*/ 50 h 2"/>
                  <a:gd name="T2" fmla="*/ 303 w 7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0" y="1"/>
                    </a:moveTo>
                    <a:cubicBezTo>
                      <a:pt x="2" y="0"/>
                      <a:pt x="5" y="1"/>
                      <a:pt x="7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7" name="Freeform 213">
                <a:extLst>
                  <a:ext uri="{FF2B5EF4-FFF2-40B4-BE49-F238E27FC236}">
                    <a16:creationId xmlns:a16="http://schemas.microsoft.com/office/drawing/2014/main" id="{83B4D8E9-9774-7279-DC0F-4347F7ACD8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395"/>
                <a:ext cx="17" cy="32"/>
              </a:xfrm>
              <a:custGeom>
                <a:avLst/>
                <a:gdLst>
                  <a:gd name="T0" fmla="*/ 0 w 7"/>
                  <a:gd name="T1" fmla="*/ 0 h 12"/>
                  <a:gd name="T2" fmla="*/ 243 w 7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2" y="5"/>
                      <a:pt x="3" y="10"/>
                      <a:pt x="7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8" name="Freeform 214">
                <a:extLst>
                  <a:ext uri="{FF2B5EF4-FFF2-40B4-BE49-F238E27FC236}">
                    <a16:creationId xmlns:a16="http://schemas.microsoft.com/office/drawing/2014/main" id="{D0AA0C06-EA99-8A2E-1D72-C1D1D58A9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421"/>
                <a:ext cx="15" cy="11"/>
              </a:xfrm>
              <a:custGeom>
                <a:avLst/>
                <a:gdLst>
                  <a:gd name="T0" fmla="*/ 238 w 6"/>
                  <a:gd name="T1" fmla="*/ 0 h 4"/>
                  <a:gd name="T2" fmla="*/ 0 w 6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3" y="0"/>
                      <a:pt x="1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79" name="Freeform 215">
                <a:extLst>
                  <a:ext uri="{FF2B5EF4-FFF2-40B4-BE49-F238E27FC236}">
                    <a16:creationId xmlns:a16="http://schemas.microsoft.com/office/drawing/2014/main" id="{91287830-543C-0530-1D32-8840286BD7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67"/>
                <a:ext cx="32" cy="32"/>
              </a:xfrm>
              <a:custGeom>
                <a:avLst/>
                <a:gdLst>
                  <a:gd name="T0" fmla="*/ 0 w 13"/>
                  <a:gd name="T1" fmla="*/ 0 h 12"/>
                  <a:gd name="T2" fmla="*/ 478 w 13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2">
                    <a:moveTo>
                      <a:pt x="0" y="0"/>
                    </a:moveTo>
                    <a:cubicBezTo>
                      <a:pt x="1" y="7"/>
                      <a:pt x="6" y="11"/>
                      <a:pt x="13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0" name="Freeform 216">
                <a:extLst>
                  <a:ext uri="{FF2B5EF4-FFF2-40B4-BE49-F238E27FC236}">
                    <a16:creationId xmlns:a16="http://schemas.microsoft.com/office/drawing/2014/main" id="{C01903A7-D075-5672-172F-E807D402A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91"/>
                <a:ext cx="12" cy="18"/>
              </a:xfrm>
              <a:custGeom>
                <a:avLst/>
                <a:gdLst>
                  <a:gd name="T0" fmla="*/ 168 w 5"/>
                  <a:gd name="T1" fmla="*/ 0 h 7"/>
                  <a:gd name="T2" fmla="*/ 0 w 5"/>
                  <a:gd name="T3" fmla="*/ 30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5" y="0"/>
                    </a:moveTo>
                    <a:cubicBezTo>
                      <a:pt x="3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1" name="Freeform 217">
                <a:extLst>
                  <a:ext uri="{FF2B5EF4-FFF2-40B4-BE49-F238E27FC236}">
                    <a16:creationId xmlns:a16="http://schemas.microsoft.com/office/drawing/2014/main" id="{841E4361-5F5E-7D1D-A734-501A07A537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325"/>
                <a:ext cx="20" cy="48"/>
              </a:xfrm>
              <a:custGeom>
                <a:avLst/>
                <a:gdLst>
                  <a:gd name="T0" fmla="*/ 0 w 8"/>
                  <a:gd name="T1" fmla="*/ 0 h 18"/>
                  <a:gd name="T2" fmla="*/ 313 w 8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7"/>
                      <a:pt x="3" y="14"/>
                      <a:pt x="8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2" name="Freeform 218">
                <a:extLst>
                  <a:ext uri="{FF2B5EF4-FFF2-40B4-BE49-F238E27FC236}">
                    <a16:creationId xmlns:a16="http://schemas.microsoft.com/office/drawing/2014/main" id="{2DD4B3D8-1D93-7F93-3AEF-EA2520CAB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2363"/>
                <a:ext cx="13" cy="10"/>
              </a:xfrm>
              <a:custGeom>
                <a:avLst/>
                <a:gdLst>
                  <a:gd name="T0" fmla="*/ 229 w 5"/>
                  <a:gd name="T1" fmla="*/ 0 h 4"/>
                  <a:gd name="T2" fmla="*/ 0 w 5"/>
                  <a:gd name="T3" fmla="*/ 15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cubicBezTo>
                      <a:pt x="3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3" name="Freeform 219">
                <a:extLst>
                  <a:ext uri="{FF2B5EF4-FFF2-40B4-BE49-F238E27FC236}">
                    <a16:creationId xmlns:a16="http://schemas.microsoft.com/office/drawing/2014/main" id="{7C1FB7A3-D9D1-5B46-8B24-894B11FE48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8" y="2339"/>
                <a:ext cx="38" cy="24"/>
              </a:xfrm>
              <a:custGeom>
                <a:avLst/>
                <a:gdLst>
                  <a:gd name="T0" fmla="*/ 0 w 15"/>
                  <a:gd name="T1" fmla="*/ 363 h 9"/>
                  <a:gd name="T2" fmla="*/ 616 w 1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0" y="7"/>
                    </a:moveTo>
                    <a:cubicBezTo>
                      <a:pt x="5" y="9"/>
                      <a:pt x="12" y="4"/>
                      <a:pt x="1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4" name="Freeform 220">
                <a:extLst>
                  <a:ext uri="{FF2B5EF4-FFF2-40B4-BE49-F238E27FC236}">
                    <a16:creationId xmlns:a16="http://schemas.microsoft.com/office/drawing/2014/main" id="{7018042A-EC4B-D22A-7FE3-8B8E9B225E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2360"/>
                <a:ext cx="12" cy="21"/>
              </a:xfrm>
              <a:custGeom>
                <a:avLst/>
                <a:gdLst>
                  <a:gd name="T0" fmla="*/ 0 w 5"/>
                  <a:gd name="T1" fmla="*/ 0 h 8"/>
                  <a:gd name="T2" fmla="*/ 168 w 5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cubicBezTo>
                      <a:pt x="2" y="3"/>
                      <a:pt x="3" y="5"/>
                      <a:pt x="5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5" name="Freeform 221">
                <a:extLst>
                  <a:ext uri="{FF2B5EF4-FFF2-40B4-BE49-F238E27FC236}">
                    <a16:creationId xmlns:a16="http://schemas.microsoft.com/office/drawing/2014/main" id="{E62FDE96-99F1-E2F7-4EF3-FC62BD4F81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2389"/>
                <a:ext cx="28" cy="38"/>
              </a:xfrm>
              <a:custGeom>
                <a:avLst/>
                <a:gdLst>
                  <a:gd name="T0" fmla="*/ 461 w 11"/>
                  <a:gd name="T1" fmla="*/ 0 h 14"/>
                  <a:gd name="T2" fmla="*/ 0 w 11"/>
                  <a:gd name="T3" fmla="*/ 76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4">
                    <a:moveTo>
                      <a:pt x="11" y="0"/>
                    </a:moveTo>
                    <a:cubicBezTo>
                      <a:pt x="11" y="7"/>
                      <a:pt x="6" y="11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6" name="Freeform 222">
                <a:extLst>
                  <a:ext uri="{FF2B5EF4-FFF2-40B4-BE49-F238E27FC236}">
                    <a16:creationId xmlns:a16="http://schemas.microsoft.com/office/drawing/2014/main" id="{15F41C58-9F34-708E-3772-9C0251E1A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421"/>
                <a:ext cx="13" cy="16"/>
              </a:xfrm>
              <a:custGeom>
                <a:avLst/>
                <a:gdLst>
                  <a:gd name="T0" fmla="*/ 0 w 5"/>
                  <a:gd name="T1" fmla="*/ 0 h 6"/>
                  <a:gd name="T2" fmla="*/ 229 w 5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cubicBezTo>
                      <a:pt x="2" y="2"/>
                      <a:pt x="3" y="4"/>
                      <a:pt x="5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7" name="Freeform 223">
                <a:extLst>
                  <a:ext uri="{FF2B5EF4-FFF2-40B4-BE49-F238E27FC236}">
                    <a16:creationId xmlns:a16="http://schemas.microsoft.com/office/drawing/2014/main" id="{76DD393F-8734-0908-0292-7A6364002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2493"/>
                <a:ext cx="12" cy="30"/>
              </a:xfrm>
              <a:custGeom>
                <a:avLst/>
                <a:gdLst>
                  <a:gd name="T0" fmla="*/ 168 w 5"/>
                  <a:gd name="T1" fmla="*/ 0 h 11"/>
                  <a:gd name="T2" fmla="*/ 0 w 5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5" y="0"/>
                    </a:moveTo>
                    <a:cubicBezTo>
                      <a:pt x="5" y="4"/>
                      <a:pt x="4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8" name="Freeform 224">
                <a:extLst>
                  <a:ext uri="{FF2B5EF4-FFF2-40B4-BE49-F238E27FC236}">
                    <a16:creationId xmlns:a16="http://schemas.microsoft.com/office/drawing/2014/main" id="{BB1F5019-8897-83A4-8977-E9F776424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4" y="2517"/>
                <a:ext cx="22" cy="11"/>
              </a:xfrm>
              <a:custGeom>
                <a:avLst/>
                <a:gdLst>
                  <a:gd name="T0" fmla="*/ 0 w 9"/>
                  <a:gd name="T1" fmla="*/ 0 h 4"/>
                  <a:gd name="T2" fmla="*/ 323 w 9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4">
                    <a:moveTo>
                      <a:pt x="0" y="0"/>
                    </a:moveTo>
                    <a:cubicBezTo>
                      <a:pt x="4" y="0"/>
                      <a:pt x="7" y="1"/>
                      <a:pt x="9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89" name="Freeform 225">
                <a:extLst>
                  <a:ext uri="{FF2B5EF4-FFF2-40B4-BE49-F238E27FC236}">
                    <a16:creationId xmlns:a16="http://schemas.microsoft.com/office/drawing/2014/main" id="{787E5D9A-0E91-0F3C-72F3-EB72814D5C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547"/>
                <a:ext cx="22" cy="48"/>
              </a:xfrm>
              <a:custGeom>
                <a:avLst/>
                <a:gdLst>
                  <a:gd name="T0" fmla="*/ 29 w 9"/>
                  <a:gd name="T1" fmla="*/ 0 h 18"/>
                  <a:gd name="T2" fmla="*/ 323 w 9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1" y="0"/>
                    </a:moveTo>
                    <a:cubicBezTo>
                      <a:pt x="0" y="7"/>
                      <a:pt x="3" y="14"/>
                      <a:pt x="9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0" name="Freeform 226">
                <a:extLst>
                  <a:ext uri="{FF2B5EF4-FFF2-40B4-BE49-F238E27FC236}">
                    <a16:creationId xmlns:a16="http://schemas.microsoft.com/office/drawing/2014/main" id="{0D65910B-9382-2A32-067A-D165059F6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581"/>
                <a:ext cx="15" cy="6"/>
              </a:xfrm>
              <a:custGeom>
                <a:avLst/>
                <a:gdLst>
                  <a:gd name="T0" fmla="*/ 238 w 6"/>
                  <a:gd name="T1" fmla="*/ 0 h 2"/>
                  <a:gd name="T2" fmla="*/ 0 w 6"/>
                  <a:gd name="T3" fmla="*/ 162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cubicBezTo>
                      <a:pt x="4" y="1"/>
                      <a:pt x="2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1" name="Freeform 227">
                <a:extLst>
                  <a:ext uri="{FF2B5EF4-FFF2-40B4-BE49-F238E27FC236}">
                    <a16:creationId xmlns:a16="http://schemas.microsoft.com/office/drawing/2014/main" id="{9060F64E-5D11-6FCE-DED8-F17A151809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6" y="2496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83 w 2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2" y="3"/>
                      <a:pt x="2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2" name="Freeform 228">
                <a:extLst>
                  <a:ext uri="{FF2B5EF4-FFF2-40B4-BE49-F238E27FC236}">
                    <a16:creationId xmlns:a16="http://schemas.microsoft.com/office/drawing/2014/main" id="{448B31A9-7CF7-56E1-02F8-14A1521E2E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499"/>
                <a:ext cx="13" cy="8"/>
              </a:xfrm>
              <a:custGeom>
                <a:avLst/>
                <a:gdLst>
                  <a:gd name="T0" fmla="*/ 0 w 5"/>
                  <a:gd name="T1" fmla="*/ 149 h 3"/>
                  <a:gd name="T2" fmla="*/ 229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1"/>
                      <a:pt x="3" y="0"/>
                      <a:pt x="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3" name="Freeform 229">
                <a:extLst>
                  <a:ext uri="{FF2B5EF4-FFF2-40B4-BE49-F238E27FC236}">
                    <a16:creationId xmlns:a16="http://schemas.microsoft.com/office/drawing/2014/main" id="{7DD5469E-F91B-B3D9-9E2F-85226126A4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1" y="2635"/>
                <a:ext cx="8" cy="45"/>
              </a:xfrm>
              <a:custGeom>
                <a:avLst/>
                <a:gdLst>
                  <a:gd name="T0" fmla="*/ 149 w 3"/>
                  <a:gd name="T1" fmla="*/ 0 h 17"/>
                  <a:gd name="T2" fmla="*/ 0 w 3"/>
                  <a:gd name="T3" fmla="*/ 834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3" y="0"/>
                    </a:moveTo>
                    <a:cubicBezTo>
                      <a:pt x="3" y="6"/>
                      <a:pt x="2" y="12"/>
                      <a:pt x="0" y="1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4" name="Freeform 230">
                <a:extLst>
                  <a:ext uri="{FF2B5EF4-FFF2-40B4-BE49-F238E27FC236}">
                    <a16:creationId xmlns:a16="http://schemas.microsoft.com/office/drawing/2014/main" id="{69329603-4EF7-D54E-A3F9-B5EBC009F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2659"/>
                <a:ext cx="30" cy="8"/>
              </a:xfrm>
              <a:custGeom>
                <a:avLst/>
                <a:gdLst>
                  <a:gd name="T0" fmla="*/ 0 w 12"/>
                  <a:gd name="T1" fmla="*/ 149 h 3"/>
                  <a:gd name="T2" fmla="*/ 470 w 1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cubicBezTo>
                      <a:pt x="3" y="0"/>
                      <a:pt x="7" y="0"/>
                      <a:pt x="12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5" name="Freeform 231">
                <a:extLst>
                  <a:ext uri="{FF2B5EF4-FFF2-40B4-BE49-F238E27FC236}">
                    <a16:creationId xmlns:a16="http://schemas.microsoft.com/office/drawing/2014/main" id="{76B38619-5210-A431-276B-61C302417E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09"/>
                <a:ext cx="27" cy="30"/>
              </a:xfrm>
              <a:custGeom>
                <a:avLst/>
                <a:gdLst>
                  <a:gd name="T0" fmla="*/ 0 w 11"/>
                  <a:gd name="T1" fmla="*/ 0 h 11"/>
                  <a:gd name="T2" fmla="*/ 398 w 11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cubicBezTo>
                      <a:pt x="1" y="6"/>
                      <a:pt x="6" y="9"/>
                      <a:pt x="11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6" name="Freeform 232">
                <a:extLst>
                  <a:ext uri="{FF2B5EF4-FFF2-40B4-BE49-F238E27FC236}">
                    <a16:creationId xmlns:a16="http://schemas.microsoft.com/office/drawing/2014/main" id="{06630741-9641-977D-4C63-8FB5C723D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31"/>
                <a:ext cx="10" cy="18"/>
              </a:xfrm>
              <a:custGeom>
                <a:avLst/>
                <a:gdLst>
                  <a:gd name="T0" fmla="*/ 158 w 4"/>
                  <a:gd name="T1" fmla="*/ 0 h 7"/>
                  <a:gd name="T2" fmla="*/ 0 w 4"/>
                  <a:gd name="T3" fmla="*/ 30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7" name="Freeform 233">
                <a:extLst>
                  <a:ext uri="{FF2B5EF4-FFF2-40B4-BE49-F238E27FC236}">
                    <a16:creationId xmlns:a16="http://schemas.microsoft.com/office/drawing/2014/main" id="{2DE29883-2586-8812-8569-9BE13D889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2627"/>
                <a:ext cx="43" cy="29"/>
              </a:xfrm>
              <a:custGeom>
                <a:avLst/>
                <a:gdLst>
                  <a:gd name="T0" fmla="*/ 0 w 17"/>
                  <a:gd name="T1" fmla="*/ 527 h 11"/>
                  <a:gd name="T2" fmla="*/ 698 w 17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0" y="11"/>
                    </a:moveTo>
                    <a:cubicBezTo>
                      <a:pt x="6" y="10"/>
                      <a:pt x="16" y="7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8" name="Freeform 234">
                <a:extLst>
                  <a:ext uri="{FF2B5EF4-FFF2-40B4-BE49-F238E27FC236}">
                    <a16:creationId xmlns:a16="http://schemas.microsoft.com/office/drawing/2014/main" id="{F03D6325-83AD-6E26-A7DD-35CE2D448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2651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158 w 4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99" name="Freeform 235">
                <a:extLst>
                  <a:ext uri="{FF2B5EF4-FFF2-40B4-BE49-F238E27FC236}">
                    <a16:creationId xmlns:a16="http://schemas.microsoft.com/office/drawing/2014/main" id="{692C75D5-0EC9-A66E-2B8A-D8E612B34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573"/>
                <a:ext cx="23" cy="40"/>
              </a:xfrm>
              <a:custGeom>
                <a:avLst/>
                <a:gdLst>
                  <a:gd name="T0" fmla="*/ 302 w 9"/>
                  <a:gd name="T1" fmla="*/ 0 h 15"/>
                  <a:gd name="T2" fmla="*/ 0 w 9"/>
                  <a:gd name="T3" fmla="*/ 76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5">
                    <a:moveTo>
                      <a:pt x="7" y="0"/>
                    </a:moveTo>
                    <a:cubicBezTo>
                      <a:pt x="9" y="5"/>
                      <a:pt x="4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0" name="Freeform 236">
                <a:extLst>
                  <a:ext uri="{FF2B5EF4-FFF2-40B4-BE49-F238E27FC236}">
                    <a16:creationId xmlns:a16="http://schemas.microsoft.com/office/drawing/2014/main" id="{EB2313C9-F8E4-F689-8446-1180C625F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2597"/>
                <a:ext cx="20" cy="14"/>
              </a:xfrm>
              <a:custGeom>
                <a:avLst/>
                <a:gdLst>
                  <a:gd name="T0" fmla="*/ 0 w 8"/>
                  <a:gd name="T1" fmla="*/ 0 h 5"/>
                  <a:gd name="T2" fmla="*/ 313 w 8"/>
                  <a:gd name="T3" fmla="*/ 305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0" y="0"/>
                    </a:moveTo>
                    <a:cubicBezTo>
                      <a:pt x="1" y="2"/>
                      <a:pt x="4" y="4"/>
                      <a:pt x="8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1" name="Freeform 237">
                <a:extLst>
                  <a:ext uri="{FF2B5EF4-FFF2-40B4-BE49-F238E27FC236}">
                    <a16:creationId xmlns:a16="http://schemas.microsoft.com/office/drawing/2014/main" id="{BFA3FCB5-0C34-43CE-30A1-94B6EA0291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1" y="2720"/>
                <a:ext cx="48" cy="35"/>
              </a:xfrm>
              <a:custGeom>
                <a:avLst/>
                <a:gdLst>
                  <a:gd name="T0" fmla="*/ 0 w 19"/>
                  <a:gd name="T1" fmla="*/ 681 h 13"/>
                  <a:gd name="T2" fmla="*/ 773 w 19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13">
                    <a:moveTo>
                      <a:pt x="0" y="13"/>
                    </a:moveTo>
                    <a:cubicBezTo>
                      <a:pt x="8" y="13"/>
                      <a:pt x="16" y="8"/>
                      <a:pt x="1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2" name="Freeform 238">
                <a:extLst>
                  <a:ext uri="{FF2B5EF4-FFF2-40B4-BE49-F238E27FC236}">
                    <a16:creationId xmlns:a16="http://schemas.microsoft.com/office/drawing/2014/main" id="{2F4599D9-3E9A-121D-2BDF-A5EC1FFAE7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2752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83 w 2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1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3" name="Freeform 239">
                <a:extLst>
                  <a:ext uri="{FF2B5EF4-FFF2-40B4-BE49-F238E27FC236}">
                    <a16:creationId xmlns:a16="http://schemas.microsoft.com/office/drawing/2014/main" id="{3AFADFD8-868E-EDD5-DC84-A9224D28C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2704"/>
                <a:ext cx="30" cy="24"/>
              </a:xfrm>
              <a:custGeom>
                <a:avLst/>
                <a:gdLst>
                  <a:gd name="T0" fmla="*/ 0 w 12"/>
                  <a:gd name="T1" fmla="*/ 0 h 9"/>
                  <a:gd name="T2" fmla="*/ 470 w 12"/>
                  <a:gd name="T3" fmla="*/ 397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9">
                    <a:moveTo>
                      <a:pt x="0" y="0"/>
                    </a:moveTo>
                    <a:cubicBezTo>
                      <a:pt x="1" y="5"/>
                      <a:pt x="7" y="9"/>
                      <a:pt x="1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4" name="Freeform 240">
                <a:extLst>
                  <a:ext uri="{FF2B5EF4-FFF2-40B4-BE49-F238E27FC236}">
                    <a16:creationId xmlns:a16="http://schemas.microsoft.com/office/drawing/2014/main" id="{440F2E27-5D55-4CF4-2B44-F64D88E57B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1" y="2725"/>
                <a:ext cx="8" cy="16"/>
              </a:xfrm>
              <a:custGeom>
                <a:avLst/>
                <a:gdLst>
                  <a:gd name="T0" fmla="*/ 149 w 3"/>
                  <a:gd name="T1" fmla="*/ 0 h 6"/>
                  <a:gd name="T2" fmla="*/ 0 w 3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2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5" name="Freeform 241">
                <a:extLst>
                  <a:ext uri="{FF2B5EF4-FFF2-40B4-BE49-F238E27FC236}">
                    <a16:creationId xmlns:a16="http://schemas.microsoft.com/office/drawing/2014/main" id="{BB14B6DA-9E63-8D0A-560A-C9264C9EC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2848"/>
                <a:ext cx="42" cy="24"/>
              </a:xfrm>
              <a:custGeom>
                <a:avLst/>
                <a:gdLst>
                  <a:gd name="T0" fmla="*/ 0 w 17"/>
                  <a:gd name="T1" fmla="*/ 456 h 9"/>
                  <a:gd name="T2" fmla="*/ 635 w 17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9">
                    <a:moveTo>
                      <a:pt x="0" y="9"/>
                    </a:moveTo>
                    <a:cubicBezTo>
                      <a:pt x="6" y="8"/>
                      <a:pt x="12" y="4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6" name="Freeform 242">
                <a:extLst>
                  <a:ext uri="{FF2B5EF4-FFF2-40B4-BE49-F238E27FC236}">
                    <a16:creationId xmlns:a16="http://schemas.microsoft.com/office/drawing/2014/main" id="{558E88AB-1AAF-AFE9-9F63-2D3C20CA6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1" y="286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83 w 2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0" y="3"/>
                      <a:pt x="1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7" name="Freeform 243">
                <a:extLst>
                  <a:ext uri="{FF2B5EF4-FFF2-40B4-BE49-F238E27FC236}">
                    <a16:creationId xmlns:a16="http://schemas.microsoft.com/office/drawing/2014/main" id="{59B5A8E8-1D64-A924-059E-15CC33642D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4" y="2755"/>
                <a:ext cx="12" cy="42"/>
              </a:xfrm>
              <a:custGeom>
                <a:avLst/>
                <a:gdLst>
                  <a:gd name="T0" fmla="*/ 168 w 5"/>
                  <a:gd name="T1" fmla="*/ 0 h 16"/>
                  <a:gd name="T2" fmla="*/ 0 w 5"/>
                  <a:gd name="T3" fmla="*/ 75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6">
                    <a:moveTo>
                      <a:pt x="5" y="0"/>
                    </a:moveTo>
                    <a:cubicBezTo>
                      <a:pt x="4" y="6"/>
                      <a:pt x="3" y="11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8" name="Freeform 244">
                <a:extLst>
                  <a:ext uri="{FF2B5EF4-FFF2-40B4-BE49-F238E27FC236}">
                    <a16:creationId xmlns:a16="http://schemas.microsoft.com/office/drawing/2014/main" id="{DFF975D8-B830-C92B-E614-EC02386293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1" y="2779"/>
                <a:ext cx="23" cy="1"/>
              </a:xfrm>
              <a:custGeom>
                <a:avLst/>
                <a:gdLst>
                  <a:gd name="T0" fmla="*/ 0 w 9"/>
                  <a:gd name="T1" fmla="*/ 0 h 1"/>
                  <a:gd name="T2" fmla="*/ 386 w 9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">
                    <a:moveTo>
                      <a:pt x="0" y="0"/>
                    </a:moveTo>
                    <a:cubicBezTo>
                      <a:pt x="3" y="0"/>
                      <a:pt x="6" y="0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09" name="Freeform 245">
                <a:extLst>
                  <a:ext uri="{FF2B5EF4-FFF2-40B4-BE49-F238E27FC236}">
                    <a16:creationId xmlns:a16="http://schemas.microsoft.com/office/drawing/2014/main" id="{D967BC9C-4C02-F3C4-BFAE-0CAD0AA929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2768"/>
                <a:ext cx="15" cy="27"/>
              </a:xfrm>
              <a:custGeom>
                <a:avLst/>
                <a:gdLst>
                  <a:gd name="T0" fmla="*/ 50 w 6"/>
                  <a:gd name="T1" fmla="*/ 0 h 10"/>
                  <a:gd name="T2" fmla="*/ 238 w 6"/>
                  <a:gd name="T3" fmla="*/ 53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1" y="0"/>
                    </a:moveTo>
                    <a:cubicBezTo>
                      <a:pt x="0" y="4"/>
                      <a:pt x="3" y="7"/>
                      <a:pt x="6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0" name="Freeform 246">
                <a:extLst>
                  <a:ext uri="{FF2B5EF4-FFF2-40B4-BE49-F238E27FC236}">
                    <a16:creationId xmlns:a16="http://schemas.microsoft.com/office/drawing/2014/main" id="{84E2E967-2A11-1B67-4C89-8F4688456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2784"/>
                <a:ext cx="10" cy="11"/>
              </a:xfrm>
              <a:custGeom>
                <a:avLst/>
                <a:gdLst>
                  <a:gd name="T0" fmla="*/ 158 w 4"/>
                  <a:gd name="T1" fmla="*/ 0 h 4"/>
                  <a:gd name="T2" fmla="*/ 0 w 4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cubicBezTo>
                      <a:pt x="2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1" name="Freeform 247">
                <a:extLst>
                  <a:ext uri="{FF2B5EF4-FFF2-40B4-BE49-F238E27FC236}">
                    <a16:creationId xmlns:a16="http://schemas.microsoft.com/office/drawing/2014/main" id="{B9724DD6-B4CB-AE45-2E95-EB0EB664C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595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158 w 4"/>
                  <a:gd name="T3" fmla="*/ 527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0" y="4"/>
                      <a:pt x="1" y="8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2" name="Freeform 248">
                <a:extLst>
                  <a:ext uri="{FF2B5EF4-FFF2-40B4-BE49-F238E27FC236}">
                    <a16:creationId xmlns:a16="http://schemas.microsoft.com/office/drawing/2014/main" id="{D906417D-3513-B6C3-6ED7-07DA9484AE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616"/>
                <a:ext cx="8" cy="11"/>
              </a:xfrm>
              <a:custGeom>
                <a:avLst/>
                <a:gdLst>
                  <a:gd name="T0" fmla="*/ 149 w 3"/>
                  <a:gd name="T1" fmla="*/ 0 h 4"/>
                  <a:gd name="T2" fmla="*/ 0 w 3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cubicBezTo>
                      <a:pt x="1" y="0"/>
                      <a:pt x="0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3" name="Freeform 249">
                <a:extLst>
                  <a:ext uri="{FF2B5EF4-FFF2-40B4-BE49-F238E27FC236}">
                    <a16:creationId xmlns:a16="http://schemas.microsoft.com/office/drawing/2014/main" id="{A045258B-A8AD-39F5-2B22-12F0073FD1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1" y="2613"/>
                <a:ext cx="25" cy="40"/>
              </a:xfrm>
              <a:custGeom>
                <a:avLst/>
                <a:gdLst>
                  <a:gd name="T0" fmla="*/ 0 w 10"/>
                  <a:gd name="T1" fmla="*/ 0 h 15"/>
                  <a:gd name="T2" fmla="*/ 395 w 10"/>
                  <a:gd name="T3" fmla="*/ 76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cubicBezTo>
                      <a:pt x="1" y="7"/>
                      <a:pt x="4" y="11"/>
                      <a:pt x="1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4" name="Freeform 250">
                <a:extLst>
                  <a:ext uri="{FF2B5EF4-FFF2-40B4-BE49-F238E27FC236}">
                    <a16:creationId xmlns:a16="http://schemas.microsoft.com/office/drawing/2014/main" id="{35B887A2-599A-104C-4D14-D20A36C47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2645"/>
                <a:ext cx="5" cy="16"/>
              </a:xfrm>
              <a:custGeom>
                <a:avLst/>
                <a:gdLst>
                  <a:gd name="T0" fmla="*/ 83 w 2"/>
                  <a:gd name="T1" fmla="*/ 0 h 6"/>
                  <a:gd name="T2" fmla="*/ 0 w 2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5" name="Freeform 251">
                <a:extLst>
                  <a:ext uri="{FF2B5EF4-FFF2-40B4-BE49-F238E27FC236}">
                    <a16:creationId xmlns:a16="http://schemas.microsoft.com/office/drawing/2014/main" id="{7C192D6B-957C-18E1-EAC2-173E81389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744"/>
                <a:ext cx="20" cy="29"/>
              </a:xfrm>
              <a:custGeom>
                <a:avLst/>
                <a:gdLst>
                  <a:gd name="T0" fmla="*/ 0 w 8"/>
                  <a:gd name="T1" fmla="*/ 527 h 11"/>
                  <a:gd name="T2" fmla="*/ 313 w 8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0" y="11"/>
                    </a:moveTo>
                    <a:cubicBezTo>
                      <a:pt x="4" y="8"/>
                      <a:pt x="8" y="4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6" name="Freeform 252">
                <a:extLst>
                  <a:ext uri="{FF2B5EF4-FFF2-40B4-BE49-F238E27FC236}">
                    <a16:creationId xmlns:a16="http://schemas.microsoft.com/office/drawing/2014/main" id="{031F5519-5FFD-B6BE-F2A8-C9D3ECBB5F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763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158 w 4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2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7" name="Freeform 253">
                <a:extLst>
                  <a:ext uri="{FF2B5EF4-FFF2-40B4-BE49-F238E27FC236}">
                    <a16:creationId xmlns:a16="http://schemas.microsoft.com/office/drawing/2014/main" id="{75E58397-5272-A346-6856-52C723198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837"/>
                <a:ext cx="17" cy="30"/>
              </a:xfrm>
              <a:custGeom>
                <a:avLst/>
                <a:gdLst>
                  <a:gd name="T0" fmla="*/ 0 w 7"/>
                  <a:gd name="T1" fmla="*/ 0 h 11"/>
                  <a:gd name="T2" fmla="*/ 243 w 7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0" y="0"/>
                    </a:moveTo>
                    <a:cubicBezTo>
                      <a:pt x="0" y="5"/>
                      <a:pt x="2" y="9"/>
                      <a:pt x="7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8" name="Freeform 254">
                <a:extLst>
                  <a:ext uri="{FF2B5EF4-FFF2-40B4-BE49-F238E27FC236}">
                    <a16:creationId xmlns:a16="http://schemas.microsoft.com/office/drawing/2014/main" id="{1D43382A-EF82-7C05-D220-41025C7F7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856"/>
                <a:ext cx="10" cy="19"/>
              </a:xfrm>
              <a:custGeom>
                <a:avLst/>
                <a:gdLst>
                  <a:gd name="T0" fmla="*/ 158 w 4"/>
                  <a:gd name="T1" fmla="*/ 0 h 7"/>
                  <a:gd name="T2" fmla="*/ 0 w 4"/>
                  <a:gd name="T3" fmla="*/ 38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5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19" name="Freeform 255">
                <a:extLst>
                  <a:ext uri="{FF2B5EF4-FFF2-40B4-BE49-F238E27FC236}">
                    <a16:creationId xmlns:a16="http://schemas.microsoft.com/office/drawing/2014/main" id="{B389F02A-B5C0-B97E-4957-0036F57F2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2837"/>
                <a:ext cx="10" cy="51"/>
              </a:xfrm>
              <a:custGeom>
                <a:avLst/>
                <a:gdLst>
                  <a:gd name="T0" fmla="*/ 158 w 4"/>
                  <a:gd name="T1" fmla="*/ 0 h 19"/>
                  <a:gd name="T2" fmla="*/ 0 w 4"/>
                  <a:gd name="T3" fmla="*/ 98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cubicBezTo>
                      <a:pt x="4" y="7"/>
                      <a:pt x="4" y="14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0" name="Freeform 256">
                <a:extLst>
                  <a:ext uri="{FF2B5EF4-FFF2-40B4-BE49-F238E27FC236}">
                    <a16:creationId xmlns:a16="http://schemas.microsoft.com/office/drawing/2014/main" id="{00BFC115-9B2A-6959-7F50-2E8A50232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3" y="2869"/>
                <a:ext cx="18" cy="8"/>
              </a:xfrm>
              <a:custGeom>
                <a:avLst/>
                <a:gdLst>
                  <a:gd name="T0" fmla="*/ 0 w 7"/>
                  <a:gd name="T1" fmla="*/ 0 h 3"/>
                  <a:gd name="T2" fmla="*/ 303 w 7"/>
                  <a:gd name="T3" fmla="*/ 149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cubicBezTo>
                      <a:pt x="3" y="0"/>
                      <a:pt x="5" y="1"/>
                      <a:pt x="7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1" name="Freeform 257">
                <a:extLst>
                  <a:ext uri="{FF2B5EF4-FFF2-40B4-BE49-F238E27FC236}">
                    <a16:creationId xmlns:a16="http://schemas.microsoft.com/office/drawing/2014/main" id="{43CA2C7B-50DF-5912-5F6C-CB7F81E8A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933"/>
                <a:ext cx="40" cy="32"/>
              </a:xfrm>
              <a:custGeom>
                <a:avLst/>
                <a:gdLst>
                  <a:gd name="T0" fmla="*/ 0 w 16"/>
                  <a:gd name="T1" fmla="*/ 397 h 12"/>
                  <a:gd name="T2" fmla="*/ 625 w 16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0" y="8"/>
                    </a:moveTo>
                    <a:cubicBezTo>
                      <a:pt x="5" y="12"/>
                      <a:pt x="15" y="5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2" name="Freeform 258">
                <a:extLst>
                  <a:ext uri="{FF2B5EF4-FFF2-40B4-BE49-F238E27FC236}">
                    <a16:creationId xmlns:a16="http://schemas.microsoft.com/office/drawing/2014/main" id="{B71C4F0B-302D-FE53-236A-4A77740A15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55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158 w 4"/>
                  <a:gd name="T3" fmla="*/ 149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3" name="Freeform 259">
                <a:extLst>
                  <a:ext uri="{FF2B5EF4-FFF2-40B4-BE49-F238E27FC236}">
                    <a16:creationId xmlns:a16="http://schemas.microsoft.com/office/drawing/2014/main" id="{62BB429F-943B-1120-3C18-06330A2BC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6" y="2192"/>
                <a:ext cx="15" cy="35"/>
              </a:xfrm>
              <a:custGeom>
                <a:avLst/>
                <a:gdLst>
                  <a:gd name="T0" fmla="*/ 50 w 6"/>
                  <a:gd name="T1" fmla="*/ 0 h 13"/>
                  <a:gd name="T2" fmla="*/ 238 w 6"/>
                  <a:gd name="T3" fmla="*/ 681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1" y="0"/>
                    </a:moveTo>
                    <a:cubicBezTo>
                      <a:pt x="0" y="5"/>
                      <a:pt x="2" y="10"/>
                      <a:pt x="6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4" name="Freeform 260">
                <a:extLst>
                  <a:ext uri="{FF2B5EF4-FFF2-40B4-BE49-F238E27FC236}">
                    <a16:creationId xmlns:a16="http://schemas.microsoft.com/office/drawing/2014/main" id="{909AD9B5-BEEF-A345-575E-B05BBE288A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3" y="2219"/>
                <a:ext cx="10" cy="5"/>
              </a:xfrm>
              <a:custGeom>
                <a:avLst/>
                <a:gdLst>
                  <a:gd name="T0" fmla="*/ 158 w 4"/>
                  <a:gd name="T1" fmla="*/ 0 h 2"/>
                  <a:gd name="T2" fmla="*/ 0 w 4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1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5" name="Freeform 261">
                <a:extLst>
                  <a:ext uri="{FF2B5EF4-FFF2-40B4-BE49-F238E27FC236}">
                    <a16:creationId xmlns:a16="http://schemas.microsoft.com/office/drawing/2014/main" id="{68A708AA-0324-8039-FB3E-14AF5F026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2416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158 w 4"/>
                  <a:gd name="T3" fmla="*/ 527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2" y="4"/>
                      <a:pt x="3" y="7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6" name="Freeform 262">
                <a:extLst>
                  <a:ext uri="{FF2B5EF4-FFF2-40B4-BE49-F238E27FC236}">
                    <a16:creationId xmlns:a16="http://schemas.microsoft.com/office/drawing/2014/main" id="{7EBAC8B4-98FF-596C-B2B0-61B1CF818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2427"/>
                <a:ext cx="10" cy="8"/>
              </a:xfrm>
              <a:custGeom>
                <a:avLst/>
                <a:gdLst>
                  <a:gd name="T0" fmla="*/ 0 w 4"/>
                  <a:gd name="T1" fmla="*/ 149 h 3"/>
                  <a:gd name="T2" fmla="*/ 158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1" y="1"/>
                      <a:pt x="2" y="0"/>
                      <a:pt x="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7" name="Freeform 263">
                <a:extLst>
                  <a:ext uri="{FF2B5EF4-FFF2-40B4-BE49-F238E27FC236}">
                    <a16:creationId xmlns:a16="http://schemas.microsoft.com/office/drawing/2014/main" id="{8C5D0773-E8D3-9912-B58E-213303C3D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6" y="2483"/>
                <a:ext cx="13" cy="34"/>
              </a:xfrm>
              <a:custGeom>
                <a:avLst/>
                <a:gdLst>
                  <a:gd name="T0" fmla="*/ 0 w 5"/>
                  <a:gd name="T1" fmla="*/ 0 h 13"/>
                  <a:gd name="T2" fmla="*/ 229 w 5"/>
                  <a:gd name="T3" fmla="*/ 609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cubicBezTo>
                      <a:pt x="2" y="4"/>
                      <a:pt x="5" y="8"/>
                      <a:pt x="5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8" name="Freeform 264">
                <a:extLst>
                  <a:ext uri="{FF2B5EF4-FFF2-40B4-BE49-F238E27FC236}">
                    <a16:creationId xmlns:a16="http://schemas.microsoft.com/office/drawing/2014/main" id="{5D91C907-8014-FD05-32A5-D19629822A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2491"/>
                <a:ext cx="18" cy="13"/>
              </a:xfrm>
              <a:custGeom>
                <a:avLst/>
                <a:gdLst>
                  <a:gd name="T0" fmla="*/ 0 w 7"/>
                  <a:gd name="T1" fmla="*/ 229 h 5"/>
                  <a:gd name="T2" fmla="*/ 303 w 7"/>
                  <a:gd name="T3" fmla="*/ 55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cubicBezTo>
                      <a:pt x="1" y="1"/>
                      <a:pt x="3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29" name="Freeform 265">
                <a:extLst>
                  <a:ext uri="{FF2B5EF4-FFF2-40B4-BE49-F238E27FC236}">
                    <a16:creationId xmlns:a16="http://schemas.microsoft.com/office/drawing/2014/main" id="{D8EB8092-390B-0BCC-EBB9-98CF96DE7F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1517"/>
                <a:ext cx="28" cy="51"/>
              </a:xfrm>
              <a:custGeom>
                <a:avLst/>
                <a:gdLst>
                  <a:gd name="T0" fmla="*/ 0 w 11"/>
                  <a:gd name="T1" fmla="*/ 0 h 19"/>
                  <a:gd name="T2" fmla="*/ 461 w 11"/>
                  <a:gd name="T3" fmla="*/ 98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cubicBezTo>
                      <a:pt x="0" y="8"/>
                      <a:pt x="3" y="15"/>
                      <a:pt x="11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0" name="Freeform 266">
                <a:extLst>
                  <a:ext uri="{FF2B5EF4-FFF2-40B4-BE49-F238E27FC236}">
                    <a16:creationId xmlns:a16="http://schemas.microsoft.com/office/drawing/2014/main" id="{BF145A01-8947-0ED2-0223-C2D3D0661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1549"/>
                <a:ext cx="17" cy="14"/>
              </a:xfrm>
              <a:custGeom>
                <a:avLst/>
                <a:gdLst>
                  <a:gd name="T0" fmla="*/ 243 w 7"/>
                  <a:gd name="T1" fmla="*/ 0 h 5"/>
                  <a:gd name="T2" fmla="*/ 0 w 7"/>
                  <a:gd name="T3" fmla="*/ 305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0"/>
                    </a:moveTo>
                    <a:cubicBezTo>
                      <a:pt x="3" y="0"/>
                      <a:pt x="1" y="1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1" name="Freeform 267">
                <a:extLst>
                  <a:ext uri="{FF2B5EF4-FFF2-40B4-BE49-F238E27FC236}">
                    <a16:creationId xmlns:a16="http://schemas.microsoft.com/office/drawing/2014/main" id="{5969B9BC-923A-AB04-0FC9-AB1F64B2C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" y="1904"/>
                <a:ext cx="35" cy="85"/>
              </a:xfrm>
              <a:custGeom>
                <a:avLst/>
                <a:gdLst>
                  <a:gd name="T0" fmla="*/ 550 w 14"/>
                  <a:gd name="T1" fmla="*/ 0 h 32"/>
                  <a:gd name="T2" fmla="*/ 0 w 14"/>
                  <a:gd name="T3" fmla="*/ 1594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14" y="0"/>
                    </a:moveTo>
                    <a:cubicBezTo>
                      <a:pt x="14" y="12"/>
                      <a:pt x="11" y="26"/>
                      <a:pt x="0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2" name="Freeform 268">
                <a:extLst>
                  <a:ext uri="{FF2B5EF4-FFF2-40B4-BE49-F238E27FC236}">
                    <a16:creationId xmlns:a16="http://schemas.microsoft.com/office/drawing/2014/main" id="{8FD5BB2C-6FF7-C674-13CB-65DCE9CCE9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965"/>
                <a:ext cx="33" cy="3"/>
              </a:xfrm>
              <a:custGeom>
                <a:avLst/>
                <a:gdLst>
                  <a:gd name="T0" fmla="*/ 0 w 13"/>
                  <a:gd name="T1" fmla="*/ 0 h 1"/>
                  <a:gd name="T2" fmla="*/ 541 w 13"/>
                  <a:gd name="T3" fmla="*/ 8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">
                    <a:moveTo>
                      <a:pt x="0" y="0"/>
                    </a:moveTo>
                    <a:cubicBezTo>
                      <a:pt x="4" y="0"/>
                      <a:pt x="9" y="0"/>
                      <a:pt x="13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3" name="Freeform 269">
                <a:extLst>
                  <a:ext uri="{FF2B5EF4-FFF2-40B4-BE49-F238E27FC236}">
                    <a16:creationId xmlns:a16="http://schemas.microsoft.com/office/drawing/2014/main" id="{9DCF4BDC-7733-D5FD-589A-B5882245F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728"/>
                <a:ext cx="35" cy="64"/>
              </a:xfrm>
              <a:custGeom>
                <a:avLst/>
                <a:gdLst>
                  <a:gd name="T0" fmla="*/ 520 w 14"/>
                  <a:gd name="T1" fmla="*/ 0 h 24"/>
                  <a:gd name="T2" fmla="*/ 0 w 14"/>
                  <a:gd name="T3" fmla="*/ 121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4">
                    <a:moveTo>
                      <a:pt x="13" y="0"/>
                    </a:moveTo>
                    <a:cubicBezTo>
                      <a:pt x="14" y="10"/>
                      <a:pt x="7" y="17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4" name="Freeform 270">
                <a:extLst>
                  <a:ext uri="{FF2B5EF4-FFF2-40B4-BE49-F238E27FC236}">
                    <a16:creationId xmlns:a16="http://schemas.microsoft.com/office/drawing/2014/main" id="{3A112673-851A-878D-7D2D-E080975D17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771"/>
                <a:ext cx="23" cy="16"/>
              </a:xfrm>
              <a:custGeom>
                <a:avLst/>
                <a:gdLst>
                  <a:gd name="T0" fmla="*/ 386 w 9"/>
                  <a:gd name="T1" fmla="*/ 307 h 6"/>
                  <a:gd name="T2" fmla="*/ 0 w 9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6">
                    <a:moveTo>
                      <a:pt x="9" y="6"/>
                    </a:moveTo>
                    <a:cubicBezTo>
                      <a:pt x="7" y="3"/>
                      <a:pt x="3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5" name="Freeform 271">
                <a:extLst>
                  <a:ext uri="{FF2B5EF4-FFF2-40B4-BE49-F238E27FC236}">
                    <a16:creationId xmlns:a16="http://schemas.microsoft.com/office/drawing/2014/main" id="{C3CC20A0-23DA-70E1-11E9-9E7A821FD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504"/>
                <a:ext cx="10" cy="72"/>
              </a:xfrm>
              <a:custGeom>
                <a:avLst/>
                <a:gdLst>
                  <a:gd name="T0" fmla="*/ 158 w 4"/>
                  <a:gd name="T1" fmla="*/ 0 h 27"/>
                  <a:gd name="T2" fmla="*/ 158 w 4"/>
                  <a:gd name="T3" fmla="*/ 1365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7">
                    <a:moveTo>
                      <a:pt x="4" y="0"/>
                    </a:moveTo>
                    <a:cubicBezTo>
                      <a:pt x="0" y="9"/>
                      <a:pt x="3" y="18"/>
                      <a:pt x="4" y="2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6" name="Freeform 272">
                <a:extLst>
                  <a:ext uri="{FF2B5EF4-FFF2-40B4-BE49-F238E27FC236}">
                    <a16:creationId xmlns:a16="http://schemas.microsoft.com/office/drawing/2014/main" id="{412636D7-C43D-C33B-4419-B29B2B9D4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541"/>
                <a:ext cx="35" cy="6"/>
              </a:xfrm>
              <a:custGeom>
                <a:avLst/>
                <a:gdLst>
                  <a:gd name="T0" fmla="*/ 550 w 14"/>
                  <a:gd name="T1" fmla="*/ 162 h 2"/>
                  <a:gd name="T2" fmla="*/ 0 w 1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14" y="2"/>
                    </a:moveTo>
                    <a:cubicBezTo>
                      <a:pt x="9" y="1"/>
                      <a:pt x="5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7" name="Freeform 273">
                <a:extLst>
                  <a:ext uri="{FF2B5EF4-FFF2-40B4-BE49-F238E27FC236}">
                    <a16:creationId xmlns:a16="http://schemas.microsoft.com/office/drawing/2014/main" id="{A1D4926D-3C72-E27D-E190-28FD89835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456"/>
                <a:ext cx="13" cy="61"/>
              </a:xfrm>
              <a:custGeom>
                <a:avLst/>
                <a:gdLst>
                  <a:gd name="T0" fmla="*/ 0 w 5"/>
                  <a:gd name="T1" fmla="*/ 0 h 23"/>
                  <a:gd name="T2" fmla="*/ 229 w 5"/>
                  <a:gd name="T3" fmla="*/ 114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0" y="0"/>
                    </a:moveTo>
                    <a:cubicBezTo>
                      <a:pt x="0" y="8"/>
                      <a:pt x="1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8" name="Freeform 274">
                <a:extLst>
                  <a:ext uri="{FF2B5EF4-FFF2-40B4-BE49-F238E27FC236}">
                    <a16:creationId xmlns:a16="http://schemas.microsoft.com/office/drawing/2014/main" id="{78D6923C-E3C0-210C-78C3-7012D36499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6" y="1488"/>
                <a:ext cx="33" cy="16"/>
              </a:xfrm>
              <a:custGeom>
                <a:avLst/>
                <a:gdLst>
                  <a:gd name="T0" fmla="*/ 541 w 13"/>
                  <a:gd name="T1" fmla="*/ 0 h 6"/>
                  <a:gd name="T2" fmla="*/ 0 w 13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6">
                    <a:moveTo>
                      <a:pt x="13" y="0"/>
                    </a:moveTo>
                    <a:cubicBezTo>
                      <a:pt x="8" y="1"/>
                      <a:pt x="4" y="3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39" name="Freeform 275">
                <a:extLst>
                  <a:ext uri="{FF2B5EF4-FFF2-40B4-BE49-F238E27FC236}">
                    <a16:creationId xmlns:a16="http://schemas.microsoft.com/office/drawing/2014/main" id="{8EED13F7-48B8-216F-E1DD-ACEC16DE7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1552"/>
                <a:ext cx="15" cy="64"/>
              </a:xfrm>
              <a:custGeom>
                <a:avLst/>
                <a:gdLst>
                  <a:gd name="T0" fmla="*/ 208 w 6"/>
                  <a:gd name="T1" fmla="*/ 0 h 24"/>
                  <a:gd name="T2" fmla="*/ 0 w 6"/>
                  <a:gd name="T3" fmla="*/ 121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5" y="0"/>
                    </a:moveTo>
                    <a:cubicBezTo>
                      <a:pt x="6" y="9"/>
                      <a:pt x="6" y="18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0" name="Freeform 276">
                <a:extLst>
                  <a:ext uri="{FF2B5EF4-FFF2-40B4-BE49-F238E27FC236}">
                    <a16:creationId xmlns:a16="http://schemas.microsoft.com/office/drawing/2014/main" id="{31A516B1-684B-4732-B2AF-2B690B0138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" y="1587"/>
                <a:ext cx="25" cy="5"/>
              </a:xfrm>
              <a:custGeom>
                <a:avLst/>
                <a:gdLst>
                  <a:gd name="T0" fmla="*/ 0 w 10"/>
                  <a:gd name="T1" fmla="*/ 50 h 2"/>
                  <a:gd name="T2" fmla="*/ 395 w 10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1"/>
                    </a:moveTo>
                    <a:cubicBezTo>
                      <a:pt x="4" y="0"/>
                      <a:pt x="7" y="1"/>
                      <a:pt x="1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1" name="Freeform 277">
                <a:extLst>
                  <a:ext uri="{FF2B5EF4-FFF2-40B4-BE49-F238E27FC236}">
                    <a16:creationId xmlns:a16="http://schemas.microsoft.com/office/drawing/2014/main" id="{B7AC0D93-53C8-3DC7-FB35-52C338772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731"/>
                <a:ext cx="20" cy="77"/>
              </a:xfrm>
              <a:custGeom>
                <a:avLst/>
                <a:gdLst>
                  <a:gd name="T0" fmla="*/ 313 w 8"/>
                  <a:gd name="T1" fmla="*/ 0 h 29"/>
                  <a:gd name="T2" fmla="*/ 158 w 8"/>
                  <a:gd name="T3" fmla="*/ 1439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">
                    <a:moveTo>
                      <a:pt x="8" y="0"/>
                    </a:moveTo>
                    <a:cubicBezTo>
                      <a:pt x="0" y="7"/>
                      <a:pt x="2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2" name="Freeform 278">
                <a:extLst>
                  <a:ext uri="{FF2B5EF4-FFF2-40B4-BE49-F238E27FC236}">
                    <a16:creationId xmlns:a16="http://schemas.microsoft.com/office/drawing/2014/main" id="{D8CEC57E-99A7-FC71-248E-0B8ADD1335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773"/>
                <a:ext cx="28" cy="1"/>
              </a:xfrm>
              <a:custGeom>
                <a:avLst/>
                <a:gdLst>
                  <a:gd name="T0" fmla="*/ 461 w 11"/>
                  <a:gd name="T1" fmla="*/ 0 h 1"/>
                  <a:gd name="T2" fmla="*/ 0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11" y="0"/>
                    </a:moveTo>
                    <a:cubicBezTo>
                      <a:pt x="7" y="0"/>
                      <a:pt x="4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3" name="Freeform 279">
                <a:extLst>
                  <a:ext uri="{FF2B5EF4-FFF2-40B4-BE49-F238E27FC236}">
                    <a16:creationId xmlns:a16="http://schemas.microsoft.com/office/drawing/2014/main" id="{B5F9E1FF-CD3B-7CC3-DDD1-90EBD640C7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1667"/>
                <a:ext cx="37" cy="66"/>
              </a:xfrm>
              <a:custGeom>
                <a:avLst/>
                <a:gdLst>
                  <a:gd name="T0" fmla="*/ 481 w 15"/>
                  <a:gd name="T1" fmla="*/ 0 h 25"/>
                  <a:gd name="T2" fmla="*/ 0 w 15"/>
                  <a:gd name="T3" fmla="*/ 121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25">
                    <a:moveTo>
                      <a:pt x="13" y="0"/>
                    </a:moveTo>
                    <a:cubicBezTo>
                      <a:pt x="15" y="11"/>
                      <a:pt x="9" y="20"/>
                      <a:pt x="0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4" name="Freeform 280">
                <a:extLst>
                  <a:ext uri="{FF2B5EF4-FFF2-40B4-BE49-F238E27FC236}">
                    <a16:creationId xmlns:a16="http://schemas.microsoft.com/office/drawing/2014/main" id="{7D7A05AE-BD4F-C909-E05E-7722491AA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720"/>
                <a:ext cx="20" cy="19"/>
              </a:xfrm>
              <a:custGeom>
                <a:avLst/>
                <a:gdLst>
                  <a:gd name="T0" fmla="*/ 0 w 8"/>
                  <a:gd name="T1" fmla="*/ 0 h 7"/>
                  <a:gd name="T2" fmla="*/ 313 w 8"/>
                  <a:gd name="T3" fmla="*/ 38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cubicBezTo>
                      <a:pt x="3" y="2"/>
                      <a:pt x="6" y="4"/>
                      <a:pt x="8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5" name="Freeform 281">
                <a:extLst>
                  <a:ext uri="{FF2B5EF4-FFF2-40B4-BE49-F238E27FC236}">
                    <a16:creationId xmlns:a16="http://schemas.microsoft.com/office/drawing/2014/main" id="{4E1DE3D2-1316-7FD0-98AE-1A9A7F458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061"/>
                <a:ext cx="27" cy="48"/>
              </a:xfrm>
              <a:custGeom>
                <a:avLst/>
                <a:gdLst>
                  <a:gd name="T0" fmla="*/ 368 w 11"/>
                  <a:gd name="T1" fmla="*/ 0 h 18"/>
                  <a:gd name="T2" fmla="*/ 0 w 11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0" y="0"/>
                    </a:moveTo>
                    <a:cubicBezTo>
                      <a:pt x="11" y="8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6" name="Freeform 282">
                <a:extLst>
                  <a:ext uri="{FF2B5EF4-FFF2-40B4-BE49-F238E27FC236}">
                    <a16:creationId xmlns:a16="http://schemas.microsoft.com/office/drawing/2014/main" id="{25545927-8BD5-8414-2E43-A478C02E1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1" y="2096"/>
                <a:ext cx="15" cy="8"/>
              </a:xfrm>
              <a:custGeom>
                <a:avLst/>
                <a:gdLst>
                  <a:gd name="T0" fmla="*/ 238 w 6"/>
                  <a:gd name="T1" fmla="*/ 149 h 3"/>
                  <a:gd name="T2" fmla="*/ 0 w 6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3"/>
                    </a:moveTo>
                    <a:cubicBezTo>
                      <a:pt x="5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7" name="Freeform 283">
                <a:extLst>
                  <a:ext uri="{FF2B5EF4-FFF2-40B4-BE49-F238E27FC236}">
                    <a16:creationId xmlns:a16="http://schemas.microsoft.com/office/drawing/2014/main" id="{D13DF409-CD42-3E8B-599E-507C9FA13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880"/>
                <a:ext cx="10" cy="67"/>
              </a:xfrm>
              <a:custGeom>
                <a:avLst/>
                <a:gdLst>
                  <a:gd name="T0" fmla="*/ 158 w 4"/>
                  <a:gd name="T1" fmla="*/ 0 h 25"/>
                  <a:gd name="T2" fmla="*/ 83 w 4"/>
                  <a:gd name="T3" fmla="*/ 129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5">
                    <a:moveTo>
                      <a:pt x="4" y="0"/>
                    </a:moveTo>
                    <a:cubicBezTo>
                      <a:pt x="0" y="6"/>
                      <a:pt x="0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8" name="Freeform 284">
                <a:extLst>
                  <a:ext uri="{FF2B5EF4-FFF2-40B4-BE49-F238E27FC236}">
                    <a16:creationId xmlns:a16="http://schemas.microsoft.com/office/drawing/2014/main" id="{D4022730-16F9-94C4-15C9-269832707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1920"/>
                <a:ext cx="25" cy="3"/>
              </a:xfrm>
              <a:custGeom>
                <a:avLst/>
                <a:gdLst>
                  <a:gd name="T0" fmla="*/ 395 w 10"/>
                  <a:gd name="T1" fmla="*/ 81 h 1"/>
                  <a:gd name="T2" fmla="*/ 0 w 10"/>
                  <a:gd name="T3" fmla="*/ 8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49" name="Freeform 285">
                <a:extLst>
                  <a:ext uri="{FF2B5EF4-FFF2-40B4-BE49-F238E27FC236}">
                    <a16:creationId xmlns:a16="http://schemas.microsoft.com/office/drawing/2014/main" id="{5668984F-0605-0A27-B876-E78EECDF8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2091"/>
                <a:ext cx="52" cy="24"/>
              </a:xfrm>
              <a:custGeom>
                <a:avLst/>
                <a:gdLst>
                  <a:gd name="T0" fmla="*/ 790 w 21"/>
                  <a:gd name="T1" fmla="*/ 363 h 9"/>
                  <a:gd name="T2" fmla="*/ 0 w 21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21" y="7"/>
                    </a:moveTo>
                    <a:cubicBezTo>
                      <a:pt x="14" y="9"/>
                      <a:pt x="6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0" name="Freeform 286">
                <a:extLst>
                  <a:ext uri="{FF2B5EF4-FFF2-40B4-BE49-F238E27FC236}">
                    <a16:creationId xmlns:a16="http://schemas.microsoft.com/office/drawing/2014/main" id="{EE558C0F-2144-58AF-BA54-F4B868A70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4" y="2107"/>
                <a:ext cx="5" cy="21"/>
              </a:xfrm>
              <a:custGeom>
                <a:avLst/>
                <a:gdLst>
                  <a:gd name="T0" fmla="*/ 83 w 2"/>
                  <a:gd name="T1" fmla="*/ 0 h 8"/>
                  <a:gd name="T2" fmla="*/ 0 w 2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2" y="3"/>
                      <a:pt x="1" y="6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1" name="Freeform 287">
                <a:extLst>
                  <a:ext uri="{FF2B5EF4-FFF2-40B4-BE49-F238E27FC236}">
                    <a16:creationId xmlns:a16="http://schemas.microsoft.com/office/drawing/2014/main" id="{65568AFF-9C97-0B14-9F11-10232C014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2069"/>
                <a:ext cx="5" cy="51"/>
              </a:xfrm>
              <a:custGeom>
                <a:avLst/>
                <a:gdLst>
                  <a:gd name="T0" fmla="*/ 0 w 2"/>
                  <a:gd name="T1" fmla="*/ 0 h 19"/>
                  <a:gd name="T2" fmla="*/ 0 w 2"/>
                  <a:gd name="T3" fmla="*/ 98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0" y="0"/>
                    </a:moveTo>
                    <a:cubicBezTo>
                      <a:pt x="2" y="6"/>
                      <a:pt x="2" y="13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2" name="Freeform 288">
                <a:extLst>
                  <a:ext uri="{FF2B5EF4-FFF2-40B4-BE49-F238E27FC236}">
                    <a16:creationId xmlns:a16="http://schemas.microsoft.com/office/drawing/2014/main" id="{05345E13-547D-2EC5-A55B-4DEC47688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2107"/>
                <a:ext cx="15" cy="1"/>
              </a:xfrm>
              <a:custGeom>
                <a:avLst/>
                <a:gdLst>
                  <a:gd name="T0" fmla="*/ 0 w 6"/>
                  <a:gd name="T1" fmla="*/ 0 h 1"/>
                  <a:gd name="T2" fmla="*/ 238 w 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3" name="Freeform 289">
                <a:extLst>
                  <a:ext uri="{FF2B5EF4-FFF2-40B4-BE49-F238E27FC236}">
                    <a16:creationId xmlns:a16="http://schemas.microsoft.com/office/drawing/2014/main" id="{1F893071-0B3B-0F5C-9B4E-179F8521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893"/>
                <a:ext cx="12" cy="62"/>
              </a:xfrm>
              <a:custGeom>
                <a:avLst/>
                <a:gdLst>
                  <a:gd name="T0" fmla="*/ 139 w 5"/>
                  <a:gd name="T1" fmla="*/ 0 h 23"/>
                  <a:gd name="T2" fmla="*/ 168 w 5"/>
                  <a:gd name="T3" fmla="*/ 1213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4" name="Freeform 290">
                <a:extLst>
                  <a:ext uri="{FF2B5EF4-FFF2-40B4-BE49-F238E27FC236}">
                    <a16:creationId xmlns:a16="http://schemas.microsoft.com/office/drawing/2014/main" id="{9601FE40-37E4-CEA1-BD5B-A400DDE44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1925"/>
                <a:ext cx="25" cy="6"/>
              </a:xfrm>
              <a:custGeom>
                <a:avLst/>
                <a:gdLst>
                  <a:gd name="T0" fmla="*/ 395 w 10"/>
                  <a:gd name="T1" fmla="*/ 162 h 2"/>
                  <a:gd name="T2" fmla="*/ 0 w 10"/>
                  <a:gd name="T3" fmla="*/ 81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5" name="Freeform 291">
                <a:extLst>
                  <a:ext uri="{FF2B5EF4-FFF2-40B4-BE49-F238E27FC236}">
                    <a16:creationId xmlns:a16="http://schemas.microsoft.com/office/drawing/2014/main" id="{CDFE347A-DFFA-37E7-A0BE-3F0C82ED0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395"/>
                <a:ext cx="13" cy="61"/>
              </a:xfrm>
              <a:custGeom>
                <a:avLst/>
                <a:gdLst>
                  <a:gd name="T0" fmla="*/ 177 w 5"/>
                  <a:gd name="T1" fmla="*/ 0 h 23"/>
                  <a:gd name="T2" fmla="*/ 229 w 5"/>
                  <a:gd name="T3" fmla="*/ 114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7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6" name="Freeform 292">
                <a:extLst>
                  <a:ext uri="{FF2B5EF4-FFF2-40B4-BE49-F238E27FC236}">
                    <a16:creationId xmlns:a16="http://schemas.microsoft.com/office/drawing/2014/main" id="{EC057F32-9926-24D3-991C-6F98E7948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1429"/>
                <a:ext cx="25" cy="3"/>
              </a:xfrm>
              <a:custGeom>
                <a:avLst/>
                <a:gdLst>
                  <a:gd name="T0" fmla="*/ 395 w 10"/>
                  <a:gd name="T1" fmla="*/ 81 h 1"/>
                  <a:gd name="T2" fmla="*/ 0 w 10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7" name="Freeform 293">
                <a:extLst>
                  <a:ext uri="{FF2B5EF4-FFF2-40B4-BE49-F238E27FC236}">
                    <a16:creationId xmlns:a16="http://schemas.microsoft.com/office/drawing/2014/main" id="{EA580757-763B-8521-6792-D8ACADC002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1840"/>
                <a:ext cx="37" cy="24"/>
              </a:xfrm>
              <a:custGeom>
                <a:avLst/>
                <a:gdLst>
                  <a:gd name="T0" fmla="*/ 553 w 15"/>
                  <a:gd name="T1" fmla="*/ 397 h 9"/>
                  <a:gd name="T2" fmla="*/ 0 w 1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15" y="8"/>
                    </a:moveTo>
                    <a:cubicBezTo>
                      <a:pt x="9" y="9"/>
                      <a:pt x="2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8" name="Freeform 294">
                <a:extLst>
                  <a:ext uri="{FF2B5EF4-FFF2-40B4-BE49-F238E27FC236}">
                    <a16:creationId xmlns:a16="http://schemas.microsoft.com/office/drawing/2014/main" id="{CBC82D09-1416-7F6D-D999-A8A41903D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1859"/>
                <a:ext cx="7" cy="24"/>
              </a:xfrm>
              <a:custGeom>
                <a:avLst/>
                <a:gdLst>
                  <a:gd name="T0" fmla="*/ 86 w 3"/>
                  <a:gd name="T1" fmla="*/ 0 h 9"/>
                  <a:gd name="T2" fmla="*/ 0 w 3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cubicBezTo>
                      <a:pt x="3" y="3"/>
                      <a:pt x="1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59" name="Freeform 295">
                <a:extLst>
                  <a:ext uri="{FF2B5EF4-FFF2-40B4-BE49-F238E27FC236}">
                    <a16:creationId xmlns:a16="http://schemas.microsoft.com/office/drawing/2014/main" id="{6B0F307D-C2C1-1853-D709-8BA0C8CC70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1" y="2048"/>
                <a:ext cx="50" cy="13"/>
              </a:xfrm>
              <a:custGeom>
                <a:avLst/>
                <a:gdLst>
                  <a:gd name="T0" fmla="*/ 783 w 20"/>
                  <a:gd name="T1" fmla="*/ 55 h 5"/>
                  <a:gd name="T2" fmla="*/ 0 w 20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20" y="1"/>
                    </a:moveTo>
                    <a:cubicBezTo>
                      <a:pt x="14" y="5"/>
                      <a:pt x="6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0" name="Freeform 296">
                <a:extLst>
                  <a:ext uri="{FF2B5EF4-FFF2-40B4-BE49-F238E27FC236}">
                    <a16:creationId xmlns:a16="http://schemas.microsoft.com/office/drawing/2014/main" id="{91799A5B-EF1F-4479-20F3-9709B7495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2056"/>
                <a:ext cx="2" cy="24"/>
              </a:xfrm>
              <a:custGeom>
                <a:avLst/>
                <a:gdLst>
                  <a:gd name="T0" fmla="*/ 16 w 1"/>
                  <a:gd name="T1" fmla="*/ 0 h 9"/>
                  <a:gd name="T2" fmla="*/ 0 w 1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1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1" name="Freeform 297">
                <a:extLst>
                  <a:ext uri="{FF2B5EF4-FFF2-40B4-BE49-F238E27FC236}">
                    <a16:creationId xmlns:a16="http://schemas.microsoft.com/office/drawing/2014/main" id="{E688E342-A7F8-EEF4-5203-E45C6435F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917"/>
                <a:ext cx="5" cy="48"/>
              </a:xfrm>
              <a:custGeom>
                <a:avLst/>
                <a:gdLst>
                  <a:gd name="T0" fmla="*/ 50 w 2"/>
                  <a:gd name="T1" fmla="*/ 0 h 18"/>
                  <a:gd name="T2" fmla="*/ 83 w 2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8">
                    <a:moveTo>
                      <a:pt x="1" y="0"/>
                    </a:moveTo>
                    <a:cubicBezTo>
                      <a:pt x="0" y="6"/>
                      <a:pt x="1" y="12"/>
                      <a:pt x="2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2" name="Freeform 298">
                <a:extLst>
                  <a:ext uri="{FF2B5EF4-FFF2-40B4-BE49-F238E27FC236}">
                    <a16:creationId xmlns:a16="http://schemas.microsoft.com/office/drawing/2014/main" id="{49015A8F-E842-603D-E054-54FD69730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1949"/>
                <a:ext cx="20" cy="1"/>
              </a:xfrm>
              <a:custGeom>
                <a:avLst/>
                <a:gdLst>
                  <a:gd name="T0" fmla="*/ 313 w 8"/>
                  <a:gd name="T1" fmla="*/ 0 h 1"/>
                  <a:gd name="T2" fmla="*/ 0 w 8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cubicBezTo>
                      <a:pt x="5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3" name="Freeform 299">
                <a:extLst>
                  <a:ext uri="{FF2B5EF4-FFF2-40B4-BE49-F238E27FC236}">
                    <a16:creationId xmlns:a16="http://schemas.microsoft.com/office/drawing/2014/main" id="{936C1CCC-40DC-1EB4-DCEA-A6A4245888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2107"/>
                <a:ext cx="20" cy="42"/>
              </a:xfrm>
              <a:custGeom>
                <a:avLst/>
                <a:gdLst>
                  <a:gd name="T0" fmla="*/ 50 w 8"/>
                  <a:gd name="T1" fmla="*/ 0 h 16"/>
                  <a:gd name="T2" fmla="*/ 313 w 8"/>
                  <a:gd name="T3" fmla="*/ 75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1" y="0"/>
                    </a:moveTo>
                    <a:cubicBezTo>
                      <a:pt x="0" y="5"/>
                      <a:pt x="3" y="13"/>
                      <a:pt x="8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4" name="Freeform 300">
                <a:extLst>
                  <a:ext uri="{FF2B5EF4-FFF2-40B4-BE49-F238E27FC236}">
                    <a16:creationId xmlns:a16="http://schemas.microsoft.com/office/drawing/2014/main" id="{4FA7F120-510A-69D1-3E9F-AA69E69791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139"/>
                <a:ext cx="15" cy="10"/>
              </a:xfrm>
              <a:custGeom>
                <a:avLst/>
                <a:gdLst>
                  <a:gd name="T0" fmla="*/ 238 w 6"/>
                  <a:gd name="T1" fmla="*/ 0 h 4"/>
                  <a:gd name="T2" fmla="*/ 0 w 6"/>
                  <a:gd name="T3" fmla="*/ 15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4" y="1"/>
                      <a:pt x="2" y="3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5" name="Freeform 301">
                <a:extLst>
                  <a:ext uri="{FF2B5EF4-FFF2-40B4-BE49-F238E27FC236}">
                    <a16:creationId xmlns:a16="http://schemas.microsoft.com/office/drawing/2014/main" id="{373DC645-E5AC-9144-C842-834C39EDB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155"/>
                <a:ext cx="40" cy="13"/>
              </a:xfrm>
              <a:custGeom>
                <a:avLst/>
                <a:gdLst>
                  <a:gd name="T0" fmla="*/ 625 w 16"/>
                  <a:gd name="T1" fmla="*/ 88 h 5"/>
                  <a:gd name="T2" fmla="*/ 0 w 16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16" y="2"/>
                    </a:moveTo>
                    <a:cubicBezTo>
                      <a:pt x="12" y="5"/>
                      <a:pt x="5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6" name="Freeform 302">
                <a:extLst>
                  <a:ext uri="{FF2B5EF4-FFF2-40B4-BE49-F238E27FC236}">
                    <a16:creationId xmlns:a16="http://schemas.microsoft.com/office/drawing/2014/main" id="{3D6F11D1-7A28-1E3A-AA61-7524FA90CE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2165"/>
                <a:ext cx="1" cy="16"/>
              </a:xfrm>
              <a:custGeom>
                <a:avLst/>
                <a:gdLst>
                  <a:gd name="T0" fmla="*/ 0 w 1"/>
                  <a:gd name="T1" fmla="*/ 0 h 6"/>
                  <a:gd name="T2" fmla="*/ 0 w 1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6">
                    <a:moveTo>
                      <a:pt x="0" y="0"/>
                    </a:moveTo>
                    <a:cubicBezTo>
                      <a:pt x="0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7" name="Freeform 303">
                <a:extLst>
                  <a:ext uri="{FF2B5EF4-FFF2-40B4-BE49-F238E27FC236}">
                    <a16:creationId xmlns:a16="http://schemas.microsoft.com/office/drawing/2014/main" id="{A9BBD128-F110-B1F7-DD45-6A696435E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2237"/>
                <a:ext cx="53" cy="14"/>
              </a:xfrm>
              <a:custGeom>
                <a:avLst/>
                <a:gdLst>
                  <a:gd name="T0" fmla="*/ 853 w 21"/>
                  <a:gd name="T1" fmla="*/ 305 h 5"/>
                  <a:gd name="T2" fmla="*/ 0 w 21"/>
                  <a:gd name="T3" fmla="*/ 6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5">
                    <a:moveTo>
                      <a:pt x="21" y="5"/>
                    </a:moveTo>
                    <a:cubicBezTo>
                      <a:pt x="15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8" name="Freeform 304">
                <a:extLst>
                  <a:ext uri="{FF2B5EF4-FFF2-40B4-BE49-F238E27FC236}">
                    <a16:creationId xmlns:a16="http://schemas.microsoft.com/office/drawing/2014/main" id="{BE6B7ACD-41B3-EE4A-BD69-9362F3E4B4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2224"/>
                <a:ext cx="5" cy="16"/>
              </a:xfrm>
              <a:custGeom>
                <a:avLst/>
                <a:gdLst>
                  <a:gd name="T0" fmla="*/ 83 w 2"/>
                  <a:gd name="T1" fmla="*/ 0 h 6"/>
                  <a:gd name="T2" fmla="*/ 0 w 2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69" name="Freeform 305">
                <a:extLst>
                  <a:ext uri="{FF2B5EF4-FFF2-40B4-BE49-F238E27FC236}">
                    <a16:creationId xmlns:a16="http://schemas.microsoft.com/office/drawing/2014/main" id="{A1466824-7441-639C-0AAC-06E8C0065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1864"/>
                <a:ext cx="55" cy="13"/>
              </a:xfrm>
              <a:custGeom>
                <a:avLst/>
                <a:gdLst>
                  <a:gd name="T0" fmla="*/ 863 w 22"/>
                  <a:gd name="T1" fmla="*/ 229 h 5"/>
                  <a:gd name="T2" fmla="*/ 0 w 22"/>
                  <a:gd name="T3" fmla="*/ 55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22" y="5"/>
                    </a:moveTo>
                    <a:cubicBezTo>
                      <a:pt x="16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0" name="Freeform 306">
                <a:extLst>
                  <a:ext uri="{FF2B5EF4-FFF2-40B4-BE49-F238E27FC236}">
                    <a16:creationId xmlns:a16="http://schemas.microsoft.com/office/drawing/2014/main" id="{9C05A56D-F7B1-A3A4-8874-388C7B305E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4" y="1851"/>
                <a:ext cx="5" cy="16"/>
              </a:xfrm>
              <a:custGeom>
                <a:avLst/>
                <a:gdLst>
                  <a:gd name="T0" fmla="*/ 83 w 2"/>
                  <a:gd name="T1" fmla="*/ 0 h 6"/>
                  <a:gd name="T2" fmla="*/ 0 w 2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1" name="Freeform 307">
                <a:extLst>
                  <a:ext uri="{FF2B5EF4-FFF2-40B4-BE49-F238E27FC236}">
                    <a16:creationId xmlns:a16="http://schemas.microsoft.com/office/drawing/2014/main" id="{6FADA098-17C7-A993-AE07-5BFEF857F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235"/>
                <a:ext cx="8" cy="40"/>
              </a:xfrm>
              <a:custGeom>
                <a:avLst/>
                <a:gdLst>
                  <a:gd name="T0" fmla="*/ 149 w 3"/>
                  <a:gd name="T1" fmla="*/ 0 h 15"/>
                  <a:gd name="T2" fmla="*/ 149 w 3"/>
                  <a:gd name="T3" fmla="*/ 76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5">
                    <a:moveTo>
                      <a:pt x="3" y="0"/>
                    </a:moveTo>
                    <a:cubicBezTo>
                      <a:pt x="0" y="4"/>
                      <a:pt x="0" y="11"/>
                      <a:pt x="3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2" name="Freeform 308">
                <a:extLst>
                  <a:ext uri="{FF2B5EF4-FFF2-40B4-BE49-F238E27FC236}">
                    <a16:creationId xmlns:a16="http://schemas.microsoft.com/office/drawing/2014/main" id="{8F8F822E-2EA0-8855-7E76-017C9681F6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1" y="2259"/>
                <a:ext cx="28" cy="2"/>
              </a:xfrm>
              <a:custGeom>
                <a:avLst/>
                <a:gdLst>
                  <a:gd name="T0" fmla="*/ 461 w 11"/>
                  <a:gd name="T1" fmla="*/ 16 h 1"/>
                  <a:gd name="T2" fmla="*/ 0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11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3" name="Freeform 309">
                <a:extLst>
                  <a:ext uri="{FF2B5EF4-FFF2-40B4-BE49-F238E27FC236}">
                    <a16:creationId xmlns:a16="http://schemas.microsoft.com/office/drawing/2014/main" id="{9F357549-AA63-BA7C-05D6-5F1E49B10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2307"/>
                <a:ext cx="50" cy="24"/>
              </a:xfrm>
              <a:custGeom>
                <a:avLst/>
                <a:gdLst>
                  <a:gd name="T0" fmla="*/ 783 w 20"/>
                  <a:gd name="T1" fmla="*/ 0 h 9"/>
                  <a:gd name="T2" fmla="*/ 0 w 20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20" y="0"/>
                    </a:moveTo>
                    <a:cubicBezTo>
                      <a:pt x="13" y="0"/>
                      <a:pt x="5" y="3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4" name="Freeform 310">
                <a:extLst>
                  <a:ext uri="{FF2B5EF4-FFF2-40B4-BE49-F238E27FC236}">
                    <a16:creationId xmlns:a16="http://schemas.microsoft.com/office/drawing/2014/main" id="{B246B369-74FA-5E07-19DA-CD68EF7DE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1" y="2301"/>
                <a:ext cx="18" cy="16"/>
              </a:xfrm>
              <a:custGeom>
                <a:avLst/>
                <a:gdLst>
                  <a:gd name="T0" fmla="*/ 303 w 7"/>
                  <a:gd name="T1" fmla="*/ 307 h 6"/>
                  <a:gd name="T2" fmla="*/ 0 w 7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7" y="6"/>
                    </a:moveTo>
                    <a:cubicBezTo>
                      <a:pt x="6" y="3"/>
                      <a:pt x="3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5" name="Freeform 311">
                <a:extLst>
                  <a:ext uri="{FF2B5EF4-FFF2-40B4-BE49-F238E27FC236}">
                    <a16:creationId xmlns:a16="http://schemas.microsoft.com/office/drawing/2014/main" id="{17B4F1C8-00F5-467B-4C80-FBA61BA8F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2256"/>
                <a:ext cx="7" cy="35"/>
              </a:xfrm>
              <a:custGeom>
                <a:avLst/>
                <a:gdLst>
                  <a:gd name="T0" fmla="*/ 86 w 3"/>
                  <a:gd name="T1" fmla="*/ 0 h 13"/>
                  <a:gd name="T2" fmla="*/ 28 w 3"/>
                  <a:gd name="T3" fmla="*/ 681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3">
                    <a:moveTo>
                      <a:pt x="3" y="0"/>
                    </a:moveTo>
                    <a:cubicBezTo>
                      <a:pt x="1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6" name="Freeform 312">
                <a:extLst>
                  <a:ext uri="{FF2B5EF4-FFF2-40B4-BE49-F238E27FC236}">
                    <a16:creationId xmlns:a16="http://schemas.microsoft.com/office/drawing/2014/main" id="{F8AACF2A-067B-5C4A-B7E2-533469C09B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6" y="2269"/>
                <a:ext cx="20" cy="8"/>
              </a:xfrm>
              <a:custGeom>
                <a:avLst/>
                <a:gdLst>
                  <a:gd name="T0" fmla="*/ 313 w 8"/>
                  <a:gd name="T1" fmla="*/ 149 h 3"/>
                  <a:gd name="T2" fmla="*/ 0 w 8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7" name="Freeform 313">
                <a:extLst>
                  <a:ext uri="{FF2B5EF4-FFF2-40B4-BE49-F238E27FC236}">
                    <a16:creationId xmlns:a16="http://schemas.microsoft.com/office/drawing/2014/main" id="{E0445B34-5694-71F9-17AC-7B559C85AD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95"/>
                <a:ext cx="17" cy="32"/>
              </a:xfrm>
              <a:custGeom>
                <a:avLst/>
                <a:gdLst>
                  <a:gd name="T0" fmla="*/ 243 w 7"/>
                  <a:gd name="T1" fmla="*/ 0 h 12"/>
                  <a:gd name="T2" fmla="*/ 0 w 7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cubicBezTo>
                      <a:pt x="6" y="5"/>
                      <a:pt x="5" y="10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8" name="Freeform 314">
                <a:extLst>
                  <a:ext uri="{FF2B5EF4-FFF2-40B4-BE49-F238E27FC236}">
                    <a16:creationId xmlns:a16="http://schemas.microsoft.com/office/drawing/2014/main" id="{D083239B-8E70-039B-136F-07435FCA7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421"/>
                <a:ext cx="17" cy="11"/>
              </a:xfrm>
              <a:custGeom>
                <a:avLst/>
                <a:gdLst>
                  <a:gd name="T0" fmla="*/ 0 w 7"/>
                  <a:gd name="T1" fmla="*/ 0 h 4"/>
                  <a:gd name="T2" fmla="*/ 243 w 7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cubicBezTo>
                      <a:pt x="3" y="0"/>
                      <a:pt x="5" y="1"/>
                      <a:pt x="7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79" name="Freeform 315">
                <a:extLst>
                  <a:ext uri="{FF2B5EF4-FFF2-40B4-BE49-F238E27FC236}">
                    <a16:creationId xmlns:a16="http://schemas.microsoft.com/office/drawing/2014/main" id="{402F992A-D4DA-409B-CE29-DACEB500ED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2221"/>
                <a:ext cx="30" cy="32"/>
              </a:xfrm>
              <a:custGeom>
                <a:avLst/>
                <a:gdLst>
                  <a:gd name="T0" fmla="*/ 470 w 12"/>
                  <a:gd name="T1" fmla="*/ 0 h 12"/>
                  <a:gd name="T2" fmla="*/ 0 w 12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cubicBezTo>
                      <a:pt x="11" y="7"/>
                      <a:pt x="6" y="11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0" name="Freeform 316">
                <a:extLst>
                  <a:ext uri="{FF2B5EF4-FFF2-40B4-BE49-F238E27FC236}">
                    <a16:creationId xmlns:a16="http://schemas.microsoft.com/office/drawing/2014/main" id="{AFBD4D77-7064-B2B2-D93F-AEAA784C0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2245"/>
                <a:ext cx="12" cy="19"/>
              </a:xfrm>
              <a:custGeom>
                <a:avLst/>
                <a:gdLst>
                  <a:gd name="T0" fmla="*/ 0 w 5"/>
                  <a:gd name="T1" fmla="*/ 0 h 7"/>
                  <a:gd name="T2" fmla="*/ 168 w 5"/>
                  <a:gd name="T3" fmla="*/ 38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1" name="Freeform 317">
                <a:extLst>
                  <a:ext uri="{FF2B5EF4-FFF2-40B4-BE49-F238E27FC236}">
                    <a16:creationId xmlns:a16="http://schemas.microsoft.com/office/drawing/2014/main" id="{CD472A4A-0145-88FC-DE87-71D0547D3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325"/>
                <a:ext cx="20" cy="48"/>
              </a:xfrm>
              <a:custGeom>
                <a:avLst/>
                <a:gdLst>
                  <a:gd name="T0" fmla="*/ 283 w 8"/>
                  <a:gd name="T1" fmla="*/ 0 h 18"/>
                  <a:gd name="T2" fmla="*/ 0 w 8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7" y="0"/>
                    </a:moveTo>
                    <a:cubicBezTo>
                      <a:pt x="8" y="7"/>
                      <a:pt x="4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2" name="Freeform 318">
                <a:extLst>
                  <a:ext uri="{FF2B5EF4-FFF2-40B4-BE49-F238E27FC236}">
                    <a16:creationId xmlns:a16="http://schemas.microsoft.com/office/drawing/2014/main" id="{601C9FAA-E38E-E7AA-F424-18F4E17F0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363"/>
                <a:ext cx="10" cy="10"/>
              </a:xfrm>
              <a:custGeom>
                <a:avLst/>
                <a:gdLst>
                  <a:gd name="T0" fmla="*/ 0 w 4"/>
                  <a:gd name="T1" fmla="*/ 0 h 4"/>
                  <a:gd name="T2" fmla="*/ 158 w 4"/>
                  <a:gd name="T3" fmla="*/ 15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1" y="1"/>
                      <a:pt x="3" y="2"/>
                      <a:pt x="4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3" name="Freeform 319">
                <a:extLst>
                  <a:ext uri="{FF2B5EF4-FFF2-40B4-BE49-F238E27FC236}">
                    <a16:creationId xmlns:a16="http://schemas.microsoft.com/office/drawing/2014/main" id="{CD35C8D3-62BD-623B-7A33-0B58CD15C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339"/>
                <a:ext cx="35" cy="24"/>
              </a:xfrm>
              <a:custGeom>
                <a:avLst/>
                <a:gdLst>
                  <a:gd name="T0" fmla="*/ 550 w 14"/>
                  <a:gd name="T1" fmla="*/ 363 h 9"/>
                  <a:gd name="T2" fmla="*/ 0 w 14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14" y="7"/>
                    </a:moveTo>
                    <a:cubicBezTo>
                      <a:pt x="9" y="9"/>
                      <a:pt x="2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4" name="Freeform 320">
                <a:extLst>
                  <a:ext uri="{FF2B5EF4-FFF2-40B4-BE49-F238E27FC236}">
                    <a16:creationId xmlns:a16="http://schemas.microsoft.com/office/drawing/2014/main" id="{9020ACED-7E31-141E-475F-79A6D6399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2360"/>
                <a:ext cx="13" cy="21"/>
              </a:xfrm>
              <a:custGeom>
                <a:avLst/>
                <a:gdLst>
                  <a:gd name="T0" fmla="*/ 229 w 5"/>
                  <a:gd name="T1" fmla="*/ 0 h 8"/>
                  <a:gd name="T2" fmla="*/ 0 w 5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5" y="0"/>
                    </a:moveTo>
                    <a:cubicBezTo>
                      <a:pt x="3" y="3"/>
                      <a:pt x="2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5" name="Freeform 321">
                <a:extLst>
                  <a:ext uri="{FF2B5EF4-FFF2-40B4-BE49-F238E27FC236}">
                    <a16:creationId xmlns:a16="http://schemas.microsoft.com/office/drawing/2014/main" id="{96DDA288-9364-9549-DBDB-3621A1D49D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41"/>
                <a:ext cx="25" cy="35"/>
              </a:xfrm>
              <a:custGeom>
                <a:avLst/>
                <a:gdLst>
                  <a:gd name="T0" fmla="*/ 0 w 10"/>
                  <a:gd name="T1" fmla="*/ 0 h 13"/>
                  <a:gd name="T2" fmla="*/ 395 w 10"/>
                  <a:gd name="T3" fmla="*/ 681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cubicBezTo>
                      <a:pt x="0" y="7"/>
                      <a:pt x="5" y="10"/>
                      <a:pt x="1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6" name="Freeform 322">
                <a:extLst>
                  <a:ext uri="{FF2B5EF4-FFF2-40B4-BE49-F238E27FC236}">
                    <a16:creationId xmlns:a16="http://schemas.microsoft.com/office/drawing/2014/main" id="{779F00E4-84CE-D6AD-8854-FBD601662B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71"/>
                <a:ext cx="10" cy="16"/>
              </a:xfrm>
              <a:custGeom>
                <a:avLst/>
                <a:gdLst>
                  <a:gd name="T0" fmla="*/ 158 w 4"/>
                  <a:gd name="T1" fmla="*/ 0 h 6"/>
                  <a:gd name="T2" fmla="*/ 0 w 4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7" name="Freeform 323">
                <a:extLst>
                  <a:ext uri="{FF2B5EF4-FFF2-40B4-BE49-F238E27FC236}">
                    <a16:creationId xmlns:a16="http://schemas.microsoft.com/office/drawing/2014/main" id="{D638DBFC-804A-7634-E173-68169D2775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493"/>
                <a:ext cx="12" cy="30"/>
              </a:xfrm>
              <a:custGeom>
                <a:avLst/>
                <a:gdLst>
                  <a:gd name="T0" fmla="*/ 29 w 5"/>
                  <a:gd name="T1" fmla="*/ 0 h 11"/>
                  <a:gd name="T2" fmla="*/ 168 w 5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1" y="0"/>
                    </a:moveTo>
                    <a:cubicBezTo>
                      <a:pt x="0" y="4"/>
                      <a:pt x="2" y="9"/>
                      <a:pt x="5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8" name="Freeform 324">
                <a:extLst>
                  <a:ext uri="{FF2B5EF4-FFF2-40B4-BE49-F238E27FC236}">
                    <a16:creationId xmlns:a16="http://schemas.microsoft.com/office/drawing/2014/main" id="{C5940BF4-F378-CD70-6449-2AC07B86E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517"/>
                <a:ext cx="20" cy="11"/>
              </a:xfrm>
              <a:custGeom>
                <a:avLst/>
                <a:gdLst>
                  <a:gd name="T0" fmla="*/ 313 w 8"/>
                  <a:gd name="T1" fmla="*/ 0 h 4"/>
                  <a:gd name="T2" fmla="*/ 0 w 8"/>
                  <a:gd name="T3" fmla="*/ 228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5" y="0"/>
                      <a:pt x="2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89" name="Freeform 325">
                <a:extLst>
                  <a:ext uri="{FF2B5EF4-FFF2-40B4-BE49-F238E27FC236}">
                    <a16:creationId xmlns:a16="http://schemas.microsoft.com/office/drawing/2014/main" id="{F7FDC27A-0BF8-B3CB-1806-DC010DC9C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9" y="2547"/>
                <a:ext cx="22" cy="48"/>
              </a:xfrm>
              <a:custGeom>
                <a:avLst/>
                <a:gdLst>
                  <a:gd name="T0" fmla="*/ 293 w 9"/>
                  <a:gd name="T1" fmla="*/ 0 h 18"/>
                  <a:gd name="T2" fmla="*/ 0 w 9"/>
                  <a:gd name="T3" fmla="*/ 909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8" y="0"/>
                    </a:moveTo>
                    <a:cubicBezTo>
                      <a:pt x="9" y="7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0" name="Freeform 326">
                <a:extLst>
                  <a:ext uri="{FF2B5EF4-FFF2-40B4-BE49-F238E27FC236}">
                    <a16:creationId xmlns:a16="http://schemas.microsoft.com/office/drawing/2014/main" id="{44C0CCC4-EB95-889D-B19F-21CEF82DCA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581"/>
                <a:ext cx="15" cy="6"/>
              </a:xfrm>
              <a:custGeom>
                <a:avLst/>
                <a:gdLst>
                  <a:gd name="T0" fmla="*/ 0 w 6"/>
                  <a:gd name="T1" fmla="*/ 0 h 2"/>
                  <a:gd name="T2" fmla="*/ 238 w 6"/>
                  <a:gd name="T3" fmla="*/ 162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1"/>
                      <a:pt x="6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1" name="Freeform 327">
                <a:extLst>
                  <a:ext uri="{FF2B5EF4-FFF2-40B4-BE49-F238E27FC236}">
                    <a16:creationId xmlns:a16="http://schemas.microsoft.com/office/drawing/2014/main" id="{2F6DC7BF-3390-8C04-97B1-D1889B013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" y="2469"/>
                <a:ext cx="5" cy="22"/>
              </a:xfrm>
              <a:custGeom>
                <a:avLst/>
                <a:gdLst>
                  <a:gd name="T0" fmla="*/ 83 w 2"/>
                  <a:gd name="T1" fmla="*/ 0 h 8"/>
                  <a:gd name="T2" fmla="*/ 0 w 2"/>
                  <a:gd name="T3" fmla="*/ 462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0" y="2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2" name="Freeform 328">
                <a:extLst>
                  <a:ext uri="{FF2B5EF4-FFF2-40B4-BE49-F238E27FC236}">
                    <a16:creationId xmlns:a16="http://schemas.microsoft.com/office/drawing/2014/main" id="{BCECEC6B-D055-9D72-771C-9532E585A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469"/>
                <a:ext cx="10" cy="11"/>
              </a:xfrm>
              <a:custGeom>
                <a:avLst/>
                <a:gdLst>
                  <a:gd name="T0" fmla="*/ 158 w 4"/>
                  <a:gd name="T1" fmla="*/ 228 h 4"/>
                  <a:gd name="T2" fmla="*/ 0 w 4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4"/>
                    </a:moveTo>
                    <a:cubicBezTo>
                      <a:pt x="3" y="2"/>
                      <a:pt x="2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3" name="Freeform 329">
                <a:extLst>
                  <a:ext uri="{FF2B5EF4-FFF2-40B4-BE49-F238E27FC236}">
                    <a16:creationId xmlns:a16="http://schemas.microsoft.com/office/drawing/2014/main" id="{C1ADCFFB-002D-C901-B620-6C046EC1A8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509"/>
                <a:ext cx="30" cy="30"/>
              </a:xfrm>
              <a:custGeom>
                <a:avLst/>
                <a:gdLst>
                  <a:gd name="T0" fmla="*/ 470 w 12"/>
                  <a:gd name="T1" fmla="*/ 0 h 11"/>
                  <a:gd name="T2" fmla="*/ 0 w 12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1">
                    <a:moveTo>
                      <a:pt x="12" y="0"/>
                    </a:moveTo>
                    <a:cubicBezTo>
                      <a:pt x="10" y="6"/>
                      <a:pt x="5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4" name="Freeform 330">
                <a:extLst>
                  <a:ext uri="{FF2B5EF4-FFF2-40B4-BE49-F238E27FC236}">
                    <a16:creationId xmlns:a16="http://schemas.microsoft.com/office/drawing/2014/main" id="{C27B97B2-DBA9-2B6B-AF8A-24E4EAC79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2531"/>
                <a:ext cx="12" cy="18"/>
              </a:xfrm>
              <a:custGeom>
                <a:avLst/>
                <a:gdLst>
                  <a:gd name="T0" fmla="*/ 0 w 5"/>
                  <a:gd name="T1" fmla="*/ 0 h 7"/>
                  <a:gd name="T2" fmla="*/ 168 w 5"/>
                  <a:gd name="T3" fmla="*/ 30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5" name="Freeform 331">
                <a:extLst>
                  <a:ext uri="{FF2B5EF4-FFF2-40B4-BE49-F238E27FC236}">
                    <a16:creationId xmlns:a16="http://schemas.microsoft.com/office/drawing/2014/main" id="{E6B5BAC9-E9BA-A2C9-5B54-65ACB1439F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627"/>
                <a:ext cx="42" cy="29"/>
              </a:xfrm>
              <a:custGeom>
                <a:avLst/>
                <a:gdLst>
                  <a:gd name="T0" fmla="*/ 635 w 17"/>
                  <a:gd name="T1" fmla="*/ 527 h 11"/>
                  <a:gd name="T2" fmla="*/ 0 w 17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17" y="11"/>
                    </a:moveTo>
                    <a:cubicBezTo>
                      <a:pt x="11" y="10"/>
                      <a:pt x="1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6" name="Freeform 332">
                <a:extLst>
                  <a:ext uri="{FF2B5EF4-FFF2-40B4-BE49-F238E27FC236}">
                    <a16:creationId xmlns:a16="http://schemas.microsoft.com/office/drawing/2014/main" id="{4A185830-FA6D-F4B2-B887-A9133FE9AC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2651"/>
                <a:ext cx="10" cy="16"/>
              </a:xfrm>
              <a:custGeom>
                <a:avLst/>
                <a:gdLst>
                  <a:gd name="T0" fmla="*/ 158 w 4"/>
                  <a:gd name="T1" fmla="*/ 0 h 6"/>
                  <a:gd name="T2" fmla="*/ 0 w 4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7" name="Freeform 333">
                <a:extLst>
                  <a:ext uri="{FF2B5EF4-FFF2-40B4-BE49-F238E27FC236}">
                    <a16:creationId xmlns:a16="http://schemas.microsoft.com/office/drawing/2014/main" id="{0FEADA98-8E4D-E15C-8509-3D1D483B8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2573"/>
                <a:ext cx="20" cy="40"/>
              </a:xfrm>
              <a:custGeom>
                <a:avLst/>
                <a:gdLst>
                  <a:gd name="T0" fmla="*/ 50 w 8"/>
                  <a:gd name="T1" fmla="*/ 0 h 15"/>
                  <a:gd name="T2" fmla="*/ 313 w 8"/>
                  <a:gd name="T3" fmla="*/ 76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5">
                    <a:moveTo>
                      <a:pt x="1" y="0"/>
                    </a:moveTo>
                    <a:cubicBezTo>
                      <a:pt x="0" y="5"/>
                      <a:pt x="4" y="11"/>
                      <a:pt x="8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8" name="Freeform 334">
                <a:extLst>
                  <a:ext uri="{FF2B5EF4-FFF2-40B4-BE49-F238E27FC236}">
                    <a16:creationId xmlns:a16="http://schemas.microsoft.com/office/drawing/2014/main" id="{C471DF6F-BF09-581D-3F1E-34E7EAE815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597"/>
                <a:ext cx="20" cy="14"/>
              </a:xfrm>
              <a:custGeom>
                <a:avLst/>
                <a:gdLst>
                  <a:gd name="T0" fmla="*/ 313 w 8"/>
                  <a:gd name="T1" fmla="*/ 0 h 5"/>
                  <a:gd name="T2" fmla="*/ 0 w 8"/>
                  <a:gd name="T3" fmla="*/ 305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8" y="0"/>
                    </a:moveTo>
                    <a:cubicBezTo>
                      <a:pt x="6" y="2"/>
                      <a:pt x="3" y="4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99" name="Freeform 335">
                <a:extLst>
                  <a:ext uri="{FF2B5EF4-FFF2-40B4-BE49-F238E27FC236}">
                    <a16:creationId xmlns:a16="http://schemas.microsoft.com/office/drawing/2014/main" id="{AFE05FCE-3845-A5EB-BC0D-F447FBE0FE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1" y="2720"/>
                <a:ext cx="50" cy="35"/>
              </a:xfrm>
              <a:custGeom>
                <a:avLst/>
                <a:gdLst>
                  <a:gd name="T0" fmla="*/ 783 w 20"/>
                  <a:gd name="T1" fmla="*/ 681 h 13"/>
                  <a:gd name="T2" fmla="*/ 0 w 20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3">
                    <a:moveTo>
                      <a:pt x="20" y="13"/>
                    </a:moveTo>
                    <a:cubicBezTo>
                      <a:pt x="11" y="13"/>
                      <a:pt x="3" y="8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0" name="Freeform 336">
                <a:extLst>
                  <a:ext uri="{FF2B5EF4-FFF2-40B4-BE49-F238E27FC236}">
                    <a16:creationId xmlns:a16="http://schemas.microsoft.com/office/drawing/2014/main" id="{8835BE3F-7456-B168-4F1C-F78F7BDDE6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52"/>
                <a:ext cx="7" cy="16"/>
              </a:xfrm>
              <a:custGeom>
                <a:avLst/>
                <a:gdLst>
                  <a:gd name="T0" fmla="*/ 86 w 3"/>
                  <a:gd name="T1" fmla="*/ 0 h 6"/>
                  <a:gd name="T2" fmla="*/ 28 w 3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1" y="1"/>
                      <a:pt x="0" y="4"/>
                      <a:pt x="1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1" name="Freeform 337">
                <a:extLst>
                  <a:ext uri="{FF2B5EF4-FFF2-40B4-BE49-F238E27FC236}">
                    <a16:creationId xmlns:a16="http://schemas.microsoft.com/office/drawing/2014/main" id="{EFEBD1D5-FEFC-7998-58A4-597F1E209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2704"/>
                <a:ext cx="32" cy="24"/>
              </a:xfrm>
              <a:custGeom>
                <a:avLst/>
                <a:gdLst>
                  <a:gd name="T0" fmla="*/ 478 w 13"/>
                  <a:gd name="T1" fmla="*/ 0 h 9"/>
                  <a:gd name="T2" fmla="*/ 0 w 13"/>
                  <a:gd name="T3" fmla="*/ 397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9">
                    <a:moveTo>
                      <a:pt x="13" y="0"/>
                    </a:moveTo>
                    <a:cubicBezTo>
                      <a:pt x="11" y="5"/>
                      <a:pt x="5" y="9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2" name="Freeform 338">
                <a:extLst>
                  <a:ext uri="{FF2B5EF4-FFF2-40B4-BE49-F238E27FC236}">
                    <a16:creationId xmlns:a16="http://schemas.microsoft.com/office/drawing/2014/main" id="{627F710E-97CF-70A8-5DD6-62FD66EB59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725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158 w 4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2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3" name="Freeform 339">
                <a:extLst>
                  <a:ext uri="{FF2B5EF4-FFF2-40B4-BE49-F238E27FC236}">
                    <a16:creationId xmlns:a16="http://schemas.microsoft.com/office/drawing/2014/main" id="{BADD7E35-BCC2-859F-D1BC-C4831FE91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6" y="2816"/>
                <a:ext cx="40" cy="24"/>
              </a:xfrm>
              <a:custGeom>
                <a:avLst/>
                <a:gdLst>
                  <a:gd name="T0" fmla="*/ 625 w 16"/>
                  <a:gd name="T1" fmla="*/ 456 h 9"/>
                  <a:gd name="T2" fmla="*/ 0 w 16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9">
                    <a:moveTo>
                      <a:pt x="16" y="9"/>
                    </a:moveTo>
                    <a:cubicBezTo>
                      <a:pt x="10" y="8"/>
                      <a:pt x="4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4" name="Freeform 340">
                <a:extLst>
                  <a:ext uri="{FF2B5EF4-FFF2-40B4-BE49-F238E27FC236}">
                    <a16:creationId xmlns:a16="http://schemas.microsoft.com/office/drawing/2014/main" id="{399C21A8-5BF8-9E41-CF77-35BF60C8F2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835"/>
                <a:ext cx="5" cy="21"/>
              </a:xfrm>
              <a:custGeom>
                <a:avLst/>
                <a:gdLst>
                  <a:gd name="T0" fmla="*/ 83 w 2"/>
                  <a:gd name="T1" fmla="*/ 0 h 8"/>
                  <a:gd name="T2" fmla="*/ 0 w 2"/>
                  <a:gd name="T3" fmla="*/ 37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1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5" name="Freeform 341">
                <a:extLst>
                  <a:ext uri="{FF2B5EF4-FFF2-40B4-BE49-F238E27FC236}">
                    <a16:creationId xmlns:a16="http://schemas.microsoft.com/office/drawing/2014/main" id="{A127C5F3-96BC-E8AE-24A7-53CF9ED246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2891"/>
                <a:ext cx="15" cy="26"/>
              </a:xfrm>
              <a:custGeom>
                <a:avLst/>
                <a:gdLst>
                  <a:gd name="T0" fmla="*/ 208 w 6"/>
                  <a:gd name="T1" fmla="*/ 0 h 10"/>
                  <a:gd name="T2" fmla="*/ 0 w 6"/>
                  <a:gd name="T3" fmla="*/ 46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5" y="0"/>
                    </a:moveTo>
                    <a:cubicBezTo>
                      <a:pt x="6" y="4"/>
                      <a:pt x="3" y="8"/>
                      <a:pt x="0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6" name="Freeform 342">
                <a:extLst>
                  <a:ext uri="{FF2B5EF4-FFF2-40B4-BE49-F238E27FC236}">
                    <a16:creationId xmlns:a16="http://schemas.microsoft.com/office/drawing/2014/main" id="{77011637-20FF-2E66-8B48-782F22407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909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158 w 4"/>
                  <a:gd name="T3" fmla="*/ 149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7" name="Freeform 343">
                <a:extLst>
                  <a:ext uri="{FF2B5EF4-FFF2-40B4-BE49-F238E27FC236}">
                    <a16:creationId xmlns:a16="http://schemas.microsoft.com/office/drawing/2014/main" id="{EAEACBAC-A0D8-625A-7B11-B73EBBBEF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635"/>
                <a:ext cx="25" cy="40"/>
              </a:xfrm>
              <a:custGeom>
                <a:avLst/>
                <a:gdLst>
                  <a:gd name="T0" fmla="*/ 395 w 10"/>
                  <a:gd name="T1" fmla="*/ 0 h 15"/>
                  <a:gd name="T2" fmla="*/ 0 w 10"/>
                  <a:gd name="T3" fmla="*/ 76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10" y="0"/>
                    </a:moveTo>
                    <a:cubicBezTo>
                      <a:pt x="9" y="7"/>
                      <a:pt x="6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8" name="Freeform 344">
                <a:extLst>
                  <a:ext uri="{FF2B5EF4-FFF2-40B4-BE49-F238E27FC236}">
                    <a16:creationId xmlns:a16="http://schemas.microsoft.com/office/drawing/2014/main" id="{4A706F45-E653-3E8A-B78C-A3FE6576F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9" y="2667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83 w 2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1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09" name="Freeform 345">
                <a:extLst>
                  <a:ext uri="{FF2B5EF4-FFF2-40B4-BE49-F238E27FC236}">
                    <a16:creationId xmlns:a16="http://schemas.microsoft.com/office/drawing/2014/main" id="{4DB04E07-ACBE-4F0F-197F-50DBE06429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744"/>
                <a:ext cx="20" cy="29"/>
              </a:xfrm>
              <a:custGeom>
                <a:avLst/>
                <a:gdLst>
                  <a:gd name="T0" fmla="*/ 313 w 8"/>
                  <a:gd name="T1" fmla="*/ 527 h 11"/>
                  <a:gd name="T2" fmla="*/ 0 w 8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8" y="11"/>
                    </a:moveTo>
                    <a:cubicBezTo>
                      <a:pt x="4" y="8"/>
                      <a:pt x="1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0" name="Freeform 346">
                <a:extLst>
                  <a:ext uri="{FF2B5EF4-FFF2-40B4-BE49-F238E27FC236}">
                    <a16:creationId xmlns:a16="http://schemas.microsoft.com/office/drawing/2014/main" id="{3D03E8D6-456D-3A26-FE2D-09EBF2930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763"/>
                <a:ext cx="10" cy="16"/>
              </a:xfrm>
              <a:custGeom>
                <a:avLst/>
                <a:gdLst>
                  <a:gd name="T0" fmla="*/ 158 w 4"/>
                  <a:gd name="T1" fmla="*/ 0 h 6"/>
                  <a:gd name="T2" fmla="*/ 0 w 4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2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1" name="Freeform 347">
                <a:extLst>
                  <a:ext uri="{FF2B5EF4-FFF2-40B4-BE49-F238E27FC236}">
                    <a16:creationId xmlns:a16="http://schemas.microsoft.com/office/drawing/2014/main" id="{769FD68A-2831-7176-604A-0D59D9EAC6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837"/>
                <a:ext cx="18" cy="30"/>
              </a:xfrm>
              <a:custGeom>
                <a:avLst/>
                <a:gdLst>
                  <a:gd name="T0" fmla="*/ 303 w 7"/>
                  <a:gd name="T1" fmla="*/ 0 h 11"/>
                  <a:gd name="T2" fmla="*/ 0 w 7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7" y="0"/>
                    </a:moveTo>
                    <a:cubicBezTo>
                      <a:pt x="7" y="5"/>
                      <a:pt x="6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2" name="Freeform 348">
                <a:extLst>
                  <a:ext uri="{FF2B5EF4-FFF2-40B4-BE49-F238E27FC236}">
                    <a16:creationId xmlns:a16="http://schemas.microsoft.com/office/drawing/2014/main" id="{6936920F-48D6-E044-5BB2-9F1517000B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856"/>
                <a:ext cx="10" cy="19"/>
              </a:xfrm>
              <a:custGeom>
                <a:avLst/>
                <a:gdLst>
                  <a:gd name="T0" fmla="*/ 0 w 4"/>
                  <a:gd name="T1" fmla="*/ 0 h 7"/>
                  <a:gd name="T2" fmla="*/ 158 w 4"/>
                  <a:gd name="T3" fmla="*/ 383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cubicBezTo>
                      <a:pt x="1" y="2"/>
                      <a:pt x="3" y="5"/>
                      <a:pt x="4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3" name="Freeform 349">
                <a:extLst>
                  <a:ext uri="{FF2B5EF4-FFF2-40B4-BE49-F238E27FC236}">
                    <a16:creationId xmlns:a16="http://schemas.microsoft.com/office/drawing/2014/main" id="{615DC5CE-3158-F60B-F5E4-821D66E31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2837"/>
                <a:ext cx="12" cy="51"/>
              </a:xfrm>
              <a:custGeom>
                <a:avLst/>
                <a:gdLst>
                  <a:gd name="T0" fmla="*/ 0 w 5"/>
                  <a:gd name="T1" fmla="*/ 0 h 19"/>
                  <a:gd name="T2" fmla="*/ 168 w 5"/>
                  <a:gd name="T3" fmla="*/ 98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9">
                    <a:moveTo>
                      <a:pt x="0" y="0"/>
                    </a:moveTo>
                    <a:cubicBezTo>
                      <a:pt x="0" y="7"/>
                      <a:pt x="1" y="14"/>
                      <a:pt x="5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4" name="Freeform 350">
                <a:extLst>
                  <a:ext uri="{FF2B5EF4-FFF2-40B4-BE49-F238E27FC236}">
                    <a16:creationId xmlns:a16="http://schemas.microsoft.com/office/drawing/2014/main" id="{406823F4-D60D-89F9-83EC-E95C7C68C2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2869"/>
                <a:ext cx="15" cy="8"/>
              </a:xfrm>
              <a:custGeom>
                <a:avLst/>
                <a:gdLst>
                  <a:gd name="T0" fmla="*/ 238 w 6"/>
                  <a:gd name="T1" fmla="*/ 0 h 3"/>
                  <a:gd name="T2" fmla="*/ 0 w 6"/>
                  <a:gd name="T3" fmla="*/ 149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cubicBezTo>
                      <a:pt x="4" y="0"/>
                      <a:pt x="2" y="1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5" name="Freeform 351">
                <a:extLst>
                  <a:ext uri="{FF2B5EF4-FFF2-40B4-BE49-F238E27FC236}">
                    <a16:creationId xmlns:a16="http://schemas.microsoft.com/office/drawing/2014/main" id="{F78ECD62-04AD-DA7D-0040-8A4D13DCB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2933"/>
                <a:ext cx="40" cy="32"/>
              </a:xfrm>
              <a:custGeom>
                <a:avLst/>
                <a:gdLst>
                  <a:gd name="T0" fmla="*/ 625 w 16"/>
                  <a:gd name="T1" fmla="*/ 397 h 12"/>
                  <a:gd name="T2" fmla="*/ 0 w 16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16" y="8"/>
                    </a:moveTo>
                    <a:cubicBezTo>
                      <a:pt x="11" y="12"/>
                      <a:pt x="1" y="5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6" name="Freeform 352">
                <a:extLst>
                  <a:ext uri="{FF2B5EF4-FFF2-40B4-BE49-F238E27FC236}">
                    <a16:creationId xmlns:a16="http://schemas.microsoft.com/office/drawing/2014/main" id="{45578F9D-F565-846B-063B-A80270A54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6" y="2955"/>
                <a:ext cx="10" cy="8"/>
              </a:xfrm>
              <a:custGeom>
                <a:avLst/>
                <a:gdLst>
                  <a:gd name="T0" fmla="*/ 158 w 4"/>
                  <a:gd name="T1" fmla="*/ 0 h 3"/>
                  <a:gd name="T2" fmla="*/ 0 w 4"/>
                  <a:gd name="T3" fmla="*/ 149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3" y="0"/>
                      <a:pt x="1" y="2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7" name="Freeform 353">
                <a:extLst>
                  <a:ext uri="{FF2B5EF4-FFF2-40B4-BE49-F238E27FC236}">
                    <a16:creationId xmlns:a16="http://schemas.microsoft.com/office/drawing/2014/main" id="{38D33181-7416-9EA7-1583-583997E316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60"/>
                <a:ext cx="15" cy="35"/>
              </a:xfrm>
              <a:custGeom>
                <a:avLst/>
                <a:gdLst>
                  <a:gd name="T0" fmla="*/ 238 w 6"/>
                  <a:gd name="T1" fmla="*/ 0 h 13"/>
                  <a:gd name="T2" fmla="*/ 0 w 6"/>
                  <a:gd name="T3" fmla="*/ 681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6" y="5"/>
                      <a:pt x="5" y="10"/>
                      <a:pt x="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8" name="Freeform 354">
                <a:extLst>
                  <a:ext uri="{FF2B5EF4-FFF2-40B4-BE49-F238E27FC236}">
                    <a16:creationId xmlns:a16="http://schemas.microsoft.com/office/drawing/2014/main" id="{5F5EA70E-EEE4-AE92-D3EB-EB0F37C07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87"/>
                <a:ext cx="10" cy="5"/>
              </a:xfrm>
              <a:custGeom>
                <a:avLst/>
                <a:gdLst>
                  <a:gd name="T0" fmla="*/ 0 w 4"/>
                  <a:gd name="T1" fmla="*/ 0 h 2"/>
                  <a:gd name="T2" fmla="*/ 158 w 4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1" y="0"/>
                      <a:pt x="3" y="1"/>
                      <a:pt x="4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19" name="Freeform 355">
                <a:extLst>
                  <a:ext uri="{FF2B5EF4-FFF2-40B4-BE49-F238E27FC236}">
                    <a16:creationId xmlns:a16="http://schemas.microsoft.com/office/drawing/2014/main" id="{F98CBA18-428B-1788-91F0-768BC4B1AE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2416"/>
                <a:ext cx="10" cy="29"/>
              </a:xfrm>
              <a:custGeom>
                <a:avLst/>
                <a:gdLst>
                  <a:gd name="T0" fmla="*/ 158 w 4"/>
                  <a:gd name="T1" fmla="*/ 0 h 11"/>
                  <a:gd name="T2" fmla="*/ 0 w 4"/>
                  <a:gd name="T3" fmla="*/ 527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4" y="0"/>
                    </a:moveTo>
                    <a:cubicBezTo>
                      <a:pt x="2" y="4"/>
                      <a:pt x="1" y="7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0" name="Freeform 356">
                <a:extLst>
                  <a:ext uri="{FF2B5EF4-FFF2-40B4-BE49-F238E27FC236}">
                    <a16:creationId xmlns:a16="http://schemas.microsoft.com/office/drawing/2014/main" id="{1F18241E-EE5A-A376-A390-940600CC41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2427"/>
                <a:ext cx="10" cy="8"/>
              </a:xfrm>
              <a:custGeom>
                <a:avLst/>
                <a:gdLst>
                  <a:gd name="T0" fmla="*/ 158 w 4"/>
                  <a:gd name="T1" fmla="*/ 149 h 3"/>
                  <a:gd name="T2" fmla="*/ 0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3" y="1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1" name="Freeform 357">
                <a:extLst>
                  <a:ext uri="{FF2B5EF4-FFF2-40B4-BE49-F238E27FC236}">
                    <a16:creationId xmlns:a16="http://schemas.microsoft.com/office/drawing/2014/main" id="{EC256534-924A-E9F8-2CE9-2928EF2E8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2472"/>
                <a:ext cx="15" cy="35"/>
              </a:xfrm>
              <a:custGeom>
                <a:avLst/>
                <a:gdLst>
                  <a:gd name="T0" fmla="*/ 238 w 6"/>
                  <a:gd name="T1" fmla="*/ 0 h 13"/>
                  <a:gd name="T2" fmla="*/ 50 w 6"/>
                  <a:gd name="T3" fmla="*/ 681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3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2" name="Freeform 358">
                <a:extLst>
                  <a:ext uri="{FF2B5EF4-FFF2-40B4-BE49-F238E27FC236}">
                    <a16:creationId xmlns:a16="http://schemas.microsoft.com/office/drawing/2014/main" id="{9509A4CA-A33E-B403-F4CA-4917D54FAA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480"/>
                <a:ext cx="17" cy="13"/>
              </a:xfrm>
              <a:custGeom>
                <a:avLst/>
                <a:gdLst>
                  <a:gd name="T0" fmla="*/ 243 w 7"/>
                  <a:gd name="T1" fmla="*/ 229 h 5"/>
                  <a:gd name="T2" fmla="*/ 0 w 7"/>
                  <a:gd name="T3" fmla="*/ 55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3" name="Freeform 359">
                <a:extLst>
                  <a:ext uri="{FF2B5EF4-FFF2-40B4-BE49-F238E27FC236}">
                    <a16:creationId xmlns:a16="http://schemas.microsoft.com/office/drawing/2014/main" id="{B5B45DEE-974C-4508-2CE7-DFE602600C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1" y="1688"/>
                <a:ext cx="28" cy="51"/>
              </a:xfrm>
              <a:custGeom>
                <a:avLst/>
                <a:gdLst>
                  <a:gd name="T0" fmla="*/ 461 w 11"/>
                  <a:gd name="T1" fmla="*/ 0 h 19"/>
                  <a:gd name="T2" fmla="*/ 0 w 11"/>
                  <a:gd name="T3" fmla="*/ 98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10" y="8"/>
                      <a:pt x="8" y="15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4" name="Freeform 360">
                <a:extLst>
                  <a:ext uri="{FF2B5EF4-FFF2-40B4-BE49-F238E27FC236}">
                    <a16:creationId xmlns:a16="http://schemas.microsoft.com/office/drawing/2014/main" id="{57B12CCF-2C7F-D19B-C658-78FF6CAE83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172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243 w 7"/>
                  <a:gd name="T3" fmla="*/ 22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4" y="0"/>
                      <a:pt x="6" y="1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5" name="Freeform 361">
                <a:extLst>
                  <a:ext uri="{FF2B5EF4-FFF2-40B4-BE49-F238E27FC236}">
                    <a16:creationId xmlns:a16="http://schemas.microsoft.com/office/drawing/2014/main" id="{E8A67356-45E5-DC35-DD00-AA8542373D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2576"/>
                <a:ext cx="38" cy="43"/>
              </a:xfrm>
              <a:custGeom>
                <a:avLst/>
                <a:gdLst>
                  <a:gd name="T0" fmla="*/ 0 w 15"/>
                  <a:gd name="T1" fmla="*/ 0 h 16"/>
                  <a:gd name="T2" fmla="*/ 616 w 15"/>
                  <a:gd name="T3" fmla="*/ 83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16">
                    <a:moveTo>
                      <a:pt x="0" y="0"/>
                    </a:moveTo>
                    <a:cubicBezTo>
                      <a:pt x="1" y="8"/>
                      <a:pt x="7" y="13"/>
                      <a:pt x="15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6" name="Freeform 362">
                <a:extLst>
                  <a:ext uri="{FF2B5EF4-FFF2-40B4-BE49-F238E27FC236}">
                    <a16:creationId xmlns:a16="http://schemas.microsoft.com/office/drawing/2014/main" id="{0A4DDE99-478A-B911-8382-78D2A73C4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2603"/>
                <a:ext cx="15" cy="37"/>
              </a:xfrm>
              <a:custGeom>
                <a:avLst/>
                <a:gdLst>
                  <a:gd name="T0" fmla="*/ 238 w 6"/>
                  <a:gd name="T1" fmla="*/ 0 h 14"/>
                  <a:gd name="T2" fmla="*/ 0 w 6"/>
                  <a:gd name="T3" fmla="*/ 68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4">
                    <a:moveTo>
                      <a:pt x="6" y="0"/>
                    </a:moveTo>
                    <a:cubicBezTo>
                      <a:pt x="2" y="4"/>
                      <a:pt x="0" y="9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7" name="Freeform 363">
                <a:extLst>
                  <a:ext uri="{FF2B5EF4-FFF2-40B4-BE49-F238E27FC236}">
                    <a16:creationId xmlns:a16="http://schemas.microsoft.com/office/drawing/2014/main" id="{6AE643C8-4847-C88B-F371-BFACDDC55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763"/>
                <a:ext cx="32" cy="74"/>
              </a:xfrm>
              <a:custGeom>
                <a:avLst/>
                <a:gdLst>
                  <a:gd name="T0" fmla="*/ 30 w 13"/>
                  <a:gd name="T1" fmla="*/ 0 h 28"/>
                  <a:gd name="T2" fmla="*/ 478 w 13"/>
                  <a:gd name="T3" fmla="*/ 1369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8">
                    <a:moveTo>
                      <a:pt x="1" y="0"/>
                    </a:moveTo>
                    <a:cubicBezTo>
                      <a:pt x="0" y="10"/>
                      <a:pt x="4" y="21"/>
                      <a:pt x="13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8" name="Freeform 364">
                <a:extLst>
                  <a:ext uri="{FF2B5EF4-FFF2-40B4-BE49-F238E27FC236}">
                    <a16:creationId xmlns:a16="http://schemas.microsoft.com/office/drawing/2014/main" id="{44629679-F09E-FCC4-2E7F-F9EB4A13E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2811"/>
                <a:ext cx="25" cy="29"/>
              </a:xfrm>
              <a:custGeom>
                <a:avLst/>
                <a:gdLst>
                  <a:gd name="T0" fmla="*/ 395 w 10"/>
                  <a:gd name="T1" fmla="*/ 0 h 11"/>
                  <a:gd name="T2" fmla="*/ 0 w 10"/>
                  <a:gd name="T3" fmla="*/ 527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cubicBezTo>
                      <a:pt x="6" y="3"/>
                      <a:pt x="1" y="6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29" name="Freeform 365">
                <a:extLst>
                  <a:ext uri="{FF2B5EF4-FFF2-40B4-BE49-F238E27FC236}">
                    <a16:creationId xmlns:a16="http://schemas.microsoft.com/office/drawing/2014/main" id="{B3A6721E-940C-D3A0-0C3C-E64108E15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931"/>
                <a:ext cx="73" cy="37"/>
              </a:xfrm>
              <a:custGeom>
                <a:avLst/>
                <a:gdLst>
                  <a:gd name="T0" fmla="*/ 0 w 29"/>
                  <a:gd name="T1" fmla="*/ 349 h 14"/>
                  <a:gd name="T2" fmla="*/ 1165 w 29"/>
                  <a:gd name="T3" fmla="*/ 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4">
                    <a:moveTo>
                      <a:pt x="0" y="7"/>
                    </a:moveTo>
                    <a:cubicBezTo>
                      <a:pt x="6" y="14"/>
                      <a:pt x="24" y="6"/>
                      <a:pt x="2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0" name="Freeform 366">
                <a:extLst>
                  <a:ext uri="{FF2B5EF4-FFF2-40B4-BE49-F238E27FC236}">
                    <a16:creationId xmlns:a16="http://schemas.microsoft.com/office/drawing/2014/main" id="{431AFA01-5CE1-6D7E-69C1-A5FC113FF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2955"/>
                <a:ext cx="22" cy="29"/>
              </a:xfrm>
              <a:custGeom>
                <a:avLst/>
                <a:gdLst>
                  <a:gd name="T0" fmla="*/ 0 w 9"/>
                  <a:gd name="T1" fmla="*/ 0 h 11"/>
                  <a:gd name="T2" fmla="*/ 323 w 9"/>
                  <a:gd name="T3" fmla="*/ 527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1">
                    <a:moveTo>
                      <a:pt x="0" y="0"/>
                    </a:moveTo>
                    <a:cubicBezTo>
                      <a:pt x="3" y="3"/>
                      <a:pt x="7" y="6"/>
                      <a:pt x="9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1" name="Freeform 367">
                <a:extLst>
                  <a:ext uri="{FF2B5EF4-FFF2-40B4-BE49-F238E27FC236}">
                    <a16:creationId xmlns:a16="http://schemas.microsoft.com/office/drawing/2014/main" id="{9D536429-7C22-E7DE-D4E6-1273FC01E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2955"/>
                <a:ext cx="30" cy="50"/>
              </a:xfrm>
              <a:custGeom>
                <a:avLst/>
                <a:gdLst>
                  <a:gd name="T0" fmla="*/ 0 w 12"/>
                  <a:gd name="T1" fmla="*/ 0 h 19"/>
                  <a:gd name="T2" fmla="*/ 470 w 12"/>
                  <a:gd name="T3" fmla="*/ 913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9">
                    <a:moveTo>
                      <a:pt x="0" y="0"/>
                    </a:moveTo>
                    <a:cubicBezTo>
                      <a:pt x="1" y="8"/>
                      <a:pt x="5" y="13"/>
                      <a:pt x="1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2" name="Freeform 368">
                <a:extLst>
                  <a:ext uri="{FF2B5EF4-FFF2-40B4-BE49-F238E27FC236}">
                    <a16:creationId xmlns:a16="http://schemas.microsoft.com/office/drawing/2014/main" id="{F8C84254-5FB0-DE2F-F04A-00589486D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2976"/>
                <a:ext cx="25" cy="5"/>
              </a:xfrm>
              <a:custGeom>
                <a:avLst/>
                <a:gdLst>
                  <a:gd name="T0" fmla="*/ 395 w 10"/>
                  <a:gd name="T1" fmla="*/ 50 h 2"/>
                  <a:gd name="T2" fmla="*/ 0 w 10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3" name="Freeform 369">
                <a:extLst>
                  <a:ext uri="{FF2B5EF4-FFF2-40B4-BE49-F238E27FC236}">
                    <a16:creationId xmlns:a16="http://schemas.microsoft.com/office/drawing/2014/main" id="{368A961A-7F16-9280-E276-CEB18A6F0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9" y="2941"/>
                <a:ext cx="62" cy="35"/>
              </a:xfrm>
              <a:custGeom>
                <a:avLst/>
                <a:gdLst>
                  <a:gd name="T0" fmla="*/ 0 w 25"/>
                  <a:gd name="T1" fmla="*/ 369 h 13"/>
                  <a:gd name="T2" fmla="*/ 947 w 25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13">
                    <a:moveTo>
                      <a:pt x="0" y="7"/>
                    </a:moveTo>
                    <a:cubicBezTo>
                      <a:pt x="9" y="13"/>
                      <a:pt x="17" y="4"/>
                      <a:pt x="2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4" name="Freeform 370">
                <a:extLst>
                  <a:ext uri="{FF2B5EF4-FFF2-40B4-BE49-F238E27FC236}">
                    <a16:creationId xmlns:a16="http://schemas.microsoft.com/office/drawing/2014/main" id="{BBF3AD05-6AD4-E7E2-938E-388BEDA62B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9" y="296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243 w 7"/>
                  <a:gd name="T3" fmla="*/ 22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2" y="1"/>
                      <a:pt x="4" y="3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5" name="Freeform 371">
                <a:extLst>
                  <a:ext uri="{FF2B5EF4-FFF2-40B4-BE49-F238E27FC236}">
                    <a16:creationId xmlns:a16="http://schemas.microsoft.com/office/drawing/2014/main" id="{457696EB-CAAC-B864-8A6E-5E64D7D26B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2848"/>
                <a:ext cx="43" cy="59"/>
              </a:xfrm>
              <a:custGeom>
                <a:avLst/>
                <a:gdLst>
                  <a:gd name="T0" fmla="*/ 0 w 17"/>
                  <a:gd name="T1" fmla="*/ 1137 h 22"/>
                  <a:gd name="T2" fmla="*/ 698 w 17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22">
                    <a:moveTo>
                      <a:pt x="0" y="22"/>
                    </a:moveTo>
                    <a:cubicBezTo>
                      <a:pt x="8" y="17"/>
                      <a:pt x="15" y="9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6" name="Freeform 372">
                <a:extLst>
                  <a:ext uri="{FF2B5EF4-FFF2-40B4-BE49-F238E27FC236}">
                    <a16:creationId xmlns:a16="http://schemas.microsoft.com/office/drawing/2014/main" id="{D85D9F0F-8AD2-F2F1-8C0F-1D89010B32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880"/>
                <a:ext cx="17" cy="16"/>
              </a:xfrm>
              <a:custGeom>
                <a:avLst/>
                <a:gdLst>
                  <a:gd name="T0" fmla="*/ 0 w 7"/>
                  <a:gd name="T1" fmla="*/ 0 h 6"/>
                  <a:gd name="T2" fmla="*/ 243 w 7"/>
                  <a:gd name="T3" fmla="*/ 30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0"/>
                    </a:moveTo>
                    <a:cubicBezTo>
                      <a:pt x="2" y="2"/>
                      <a:pt x="4" y="4"/>
                      <a:pt x="7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7" name="Freeform 373">
                <a:extLst>
                  <a:ext uri="{FF2B5EF4-FFF2-40B4-BE49-F238E27FC236}">
                    <a16:creationId xmlns:a16="http://schemas.microsoft.com/office/drawing/2014/main" id="{1FB8530A-A8FF-50AF-7A85-6FF4A4E78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2973"/>
                <a:ext cx="60" cy="14"/>
              </a:xfrm>
              <a:custGeom>
                <a:avLst/>
                <a:gdLst>
                  <a:gd name="T0" fmla="*/ 0 w 24"/>
                  <a:gd name="T1" fmla="*/ 305 h 5"/>
                  <a:gd name="T2" fmla="*/ 938 w 24"/>
                  <a:gd name="T3" fmla="*/ 6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5">
                    <a:moveTo>
                      <a:pt x="0" y="5"/>
                    </a:moveTo>
                    <a:cubicBezTo>
                      <a:pt x="8" y="1"/>
                      <a:pt x="16" y="0"/>
                      <a:pt x="24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8" name="Freeform 374">
                <a:extLst>
                  <a:ext uri="{FF2B5EF4-FFF2-40B4-BE49-F238E27FC236}">
                    <a16:creationId xmlns:a16="http://schemas.microsoft.com/office/drawing/2014/main" id="{3F3F3DA5-41CC-0E3E-70E4-7DD830FDAC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6" y="2957"/>
                <a:ext cx="1" cy="22"/>
              </a:xfrm>
              <a:custGeom>
                <a:avLst/>
                <a:gdLst>
                  <a:gd name="T0" fmla="*/ 0 w 1"/>
                  <a:gd name="T1" fmla="*/ 0 h 8"/>
                  <a:gd name="T2" fmla="*/ 0 w 1"/>
                  <a:gd name="T3" fmla="*/ 462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8">
                    <a:moveTo>
                      <a:pt x="0" y="0"/>
                    </a:moveTo>
                    <a:cubicBezTo>
                      <a:pt x="0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39" name="Freeform 375">
                <a:extLst>
                  <a:ext uri="{FF2B5EF4-FFF2-40B4-BE49-F238E27FC236}">
                    <a16:creationId xmlns:a16="http://schemas.microsoft.com/office/drawing/2014/main" id="{EE2376AA-6F68-8494-8A62-E941AC5D4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1693"/>
                <a:ext cx="32" cy="24"/>
              </a:xfrm>
              <a:custGeom>
                <a:avLst/>
                <a:gdLst>
                  <a:gd name="T0" fmla="*/ 0 w 13"/>
                  <a:gd name="T1" fmla="*/ 149 h 9"/>
                  <a:gd name="T2" fmla="*/ 478 w 13"/>
                  <a:gd name="T3" fmla="*/ 56 h 9"/>
                  <a:gd name="T4" fmla="*/ 0 w 13"/>
                  <a:gd name="T5" fmla="*/ 456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9">
                    <a:moveTo>
                      <a:pt x="0" y="3"/>
                    </a:moveTo>
                    <a:cubicBezTo>
                      <a:pt x="4" y="2"/>
                      <a:pt x="9" y="0"/>
                      <a:pt x="13" y="1"/>
                    </a:cubicBezTo>
                    <a:cubicBezTo>
                      <a:pt x="12" y="6"/>
                      <a:pt x="5" y="8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0" name="Freeform 376">
                <a:extLst>
                  <a:ext uri="{FF2B5EF4-FFF2-40B4-BE49-F238E27FC236}">
                    <a16:creationId xmlns:a16="http://schemas.microsoft.com/office/drawing/2014/main" id="{4679FF01-7D06-4384-E6CB-DC024F286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1741"/>
                <a:ext cx="40" cy="30"/>
              </a:xfrm>
              <a:custGeom>
                <a:avLst/>
                <a:gdLst>
                  <a:gd name="T0" fmla="*/ 50 w 16"/>
                  <a:gd name="T1" fmla="*/ 164 h 11"/>
                  <a:gd name="T2" fmla="*/ 625 w 16"/>
                  <a:gd name="T3" fmla="*/ 60 h 11"/>
                  <a:gd name="T4" fmla="*/ 0 w 16"/>
                  <a:gd name="T5" fmla="*/ 611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1" y="3"/>
                    </a:moveTo>
                    <a:cubicBezTo>
                      <a:pt x="5" y="0"/>
                      <a:pt x="12" y="0"/>
                      <a:pt x="16" y="1"/>
                    </a:cubicBezTo>
                    <a:cubicBezTo>
                      <a:pt x="13" y="7"/>
                      <a:pt x="5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1" name="Freeform 377">
                <a:extLst>
                  <a:ext uri="{FF2B5EF4-FFF2-40B4-BE49-F238E27FC236}">
                    <a16:creationId xmlns:a16="http://schemas.microsoft.com/office/drawing/2014/main" id="{D2AD2EB4-8B48-FA40-16F9-CDE35CF42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6" y="1675"/>
                <a:ext cx="38" cy="26"/>
              </a:xfrm>
              <a:custGeom>
                <a:avLst/>
                <a:gdLst>
                  <a:gd name="T0" fmla="*/ 0 w 15"/>
                  <a:gd name="T1" fmla="*/ 0 h 10"/>
                  <a:gd name="T2" fmla="*/ 616 w 15"/>
                  <a:gd name="T3" fmla="*/ 229 h 10"/>
                  <a:gd name="T4" fmla="*/ 51 w 15"/>
                  <a:gd name="T5" fmla="*/ 46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0" y="0"/>
                    </a:moveTo>
                    <a:cubicBezTo>
                      <a:pt x="4" y="2"/>
                      <a:pt x="13" y="0"/>
                      <a:pt x="15" y="5"/>
                    </a:cubicBezTo>
                    <a:cubicBezTo>
                      <a:pt x="11" y="8"/>
                      <a:pt x="6" y="9"/>
                      <a:pt x="1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2" name="Freeform 378">
                <a:extLst>
                  <a:ext uri="{FF2B5EF4-FFF2-40B4-BE49-F238E27FC236}">
                    <a16:creationId xmlns:a16="http://schemas.microsoft.com/office/drawing/2014/main" id="{7268702F-240C-51A6-F99D-790CAEDA0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1717"/>
                <a:ext cx="15" cy="27"/>
              </a:xfrm>
              <a:custGeom>
                <a:avLst/>
                <a:gdLst>
                  <a:gd name="T0" fmla="*/ 0 w 6"/>
                  <a:gd name="T1" fmla="*/ 532 h 10"/>
                  <a:gd name="T2" fmla="*/ 238 w 6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0" y="6"/>
                      <a:pt x="3" y="2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3" name="Freeform 379">
                <a:extLst>
                  <a:ext uri="{FF2B5EF4-FFF2-40B4-BE49-F238E27FC236}">
                    <a16:creationId xmlns:a16="http://schemas.microsoft.com/office/drawing/2014/main" id="{35A9FED5-3969-A2E2-1CFC-4AF719BA5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6" y="1717"/>
                <a:ext cx="25" cy="32"/>
              </a:xfrm>
              <a:custGeom>
                <a:avLst/>
                <a:gdLst>
                  <a:gd name="T0" fmla="*/ 0 w 10"/>
                  <a:gd name="T1" fmla="*/ 0 h 12"/>
                  <a:gd name="T2" fmla="*/ 395 w 10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2">
                    <a:moveTo>
                      <a:pt x="0" y="0"/>
                    </a:moveTo>
                    <a:cubicBezTo>
                      <a:pt x="2" y="5"/>
                      <a:pt x="7" y="8"/>
                      <a:pt x="1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4" name="Freeform 380">
                <a:extLst>
                  <a:ext uri="{FF2B5EF4-FFF2-40B4-BE49-F238E27FC236}">
                    <a16:creationId xmlns:a16="http://schemas.microsoft.com/office/drawing/2014/main" id="{D33C0880-447C-34DF-99AD-0A00521AEA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845"/>
                <a:ext cx="20" cy="8"/>
              </a:xfrm>
              <a:custGeom>
                <a:avLst/>
                <a:gdLst>
                  <a:gd name="T0" fmla="*/ 0 w 8"/>
                  <a:gd name="T1" fmla="*/ 0 h 3"/>
                  <a:gd name="T2" fmla="*/ 313 w 8"/>
                  <a:gd name="T3" fmla="*/ 149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cubicBezTo>
                      <a:pt x="3" y="1"/>
                      <a:pt x="6" y="1"/>
                      <a:pt x="8" y="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5" name="Freeform 381">
                <a:extLst>
                  <a:ext uri="{FF2B5EF4-FFF2-40B4-BE49-F238E27FC236}">
                    <a16:creationId xmlns:a16="http://schemas.microsoft.com/office/drawing/2014/main" id="{0C047863-E581-43B2-E220-ED0495DB6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1" y="1891"/>
                <a:ext cx="53" cy="32"/>
              </a:xfrm>
              <a:custGeom>
                <a:avLst/>
                <a:gdLst>
                  <a:gd name="T0" fmla="*/ 0 w 21"/>
                  <a:gd name="T1" fmla="*/ 456 h 12"/>
                  <a:gd name="T2" fmla="*/ 527 w 21"/>
                  <a:gd name="T3" fmla="*/ 93 h 12"/>
                  <a:gd name="T4" fmla="*/ 242 w 21"/>
                  <a:gd name="T5" fmla="*/ 605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12">
                    <a:moveTo>
                      <a:pt x="0" y="9"/>
                    </a:moveTo>
                    <a:cubicBezTo>
                      <a:pt x="3" y="7"/>
                      <a:pt x="9" y="0"/>
                      <a:pt x="13" y="2"/>
                    </a:cubicBezTo>
                    <a:cubicBezTo>
                      <a:pt x="21" y="5"/>
                      <a:pt x="9" y="11"/>
                      <a:pt x="6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6" name="Freeform 382">
                <a:extLst>
                  <a:ext uri="{FF2B5EF4-FFF2-40B4-BE49-F238E27FC236}">
                    <a16:creationId xmlns:a16="http://schemas.microsoft.com/office/drawing/2014/main" id="{443287C2-B98A-C5D7-170B-468F979FAF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1880"/>
                <a:ext cx="45" cy="35"/>
              </a:xfrm>
              <a:custGeom>
                <a:avLst/>
                <a:gdLst>
                  <a:gd name="T0" fmla="*/ 0 w 18"/>
                  <a:gd name="T1" fmla="*/ 369 h 13"/>
                  <a:gd name="T2" fmla="*/ 470 w 18"/>
                  <a:gd name="T3" fmla="*/ 159 h 13"/>
                  <a:gd name="T4" fmla="*/ 50 w 18"/>
                  <a:gd name="T5" fmla="*/ 681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3">
                    <a:moveTo>
                      <a:pt x="0" y="7"/>
                    </a:moveTo>
                    <a:cubicBezTo>
                      <a:pt x="3" y="6"/>
                      <a:pt x="9" y="0"/>
                      <a:pt x="12" y="3"/>
                    </a:cubicBezTo>
                    <a:cubicBezTo>
                      <a:pt x="18" y="8"/>
                      <a:pt x="4" y="13"/>
                      <a:pt x="1" y="1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7" name="Freeform 383">
                <a:extLst>
                  <a:ext uri="{FF2B5EF4-FFF2-40B4-BE49-F238E27FC236}">
                    <a16:creationId xmlns:a16="http://schemas.microsoft.com/office/drawing/2014/main" id="{B23B9E6C-B90F-7223-323A-CCADC1674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885"/>
                <a:ext cx="48" cy="38"/>
              </a:xfrm>
              <a:custGeom>
                <a:avLst/>
                <a:gdLst>
                  <a:gd name="T0" fmla="*/ 159 w 19"/>
                  <a:gd name="T1" fmla="*/ 280 h 14"/>
                  <a:gd name="T2" fmla="*/ 728 w 19"/>
                  <a:gd name="T3" fmla="*/ 318 h 14"/>
                  <a:gd name="T4" fmla="*/ 0 w 19"/>
                  <a:gd name="T5" fmla="*/ 76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4" y="5"/>
                    </a:moveTo>
                    <a:cubicBezTo>
                      <a:pt x="7" y="5"/>
                      <a:pt x="17" y="0"/>
                      <a:pt x="18" y="6"/>
                    </a:cubicBezTo>
                    <a:cubicBezTo>
                      <a:pt x="19" y="11"/>
                      <a:pt x="3" y="13"/>
                      <a:pt x="0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8" name="Freeform 384">
                <a:extLst>
                  <a:ext uri="{FF2B5EF4-FFF2-40B4-BE49-F238E27FC236}">
                    <a16:creationId xmlns:a16="http://schemas.microsoft.com/office/drawing/2014/main" id="{1803D4AB-6850-3712-30E0-1D31ECABA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1952"/>
                <a:ext cx="20" cy="21"/>
              </a:xfrm>
              <a:custGeom>
                <a:avLst/>
                <a:gdLst>
                  <a:gd name="T0" fmla="*/ 0 w 8"/>
                  <a:gd name="T1" fmla="*/ 378 h 8"/>
                  <a:gd name="T2" fmla="*/ 313 w 8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cubicBezTo>
                      <a:pt x="2" y="6"/>
                      <a:pt x="5" y="3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49" name="Freeform 385">
                <a:extLst>
                  <a:ext uri="{FF2B5EF4-FFF2-40B4-BE49-F238E27FC236}">
                    <a16:creationId xmlns:a16="http://schemas.microsoft.com/office/drawing/2014/main" id="{3977870A-16D0-8A41-4443-43BD96BE9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8" y="1936"/>
                <a:ext cx="3" cy="32"/>
              </a:xfrm>
              <a:custGeom>
                <a:avLst/>
                <a:gdLst>
                  <a:gd name="T0" fmla="*/ 0 w 1"/>
                  <a:gd name="T1" fmla="*/ 0 h 12"/>
                  <a:gd name="T2" fmla="*/ 81 w 1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cubicBezTo>
                      <a:pt x="1" y="4"/>
                      <a:pt x="0" y="8"/>
                      <a:pt x="1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0" name="Freeform 386">
                <a:extLst>
                  <a:ext uri="{FF2B5EF4-FFF2-40B4-BE49-F238E27FC236}">
                    <a16:creationId xmlns:a16="http://schemas.microsoft.com/office/drawing/2014/main" id="{6861EF71-A2DD-7516-B2C3-F47A5068CD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2027"/>
                <a:ext cx="40" cy="16"/>
              </a:xfrm>
              <a:custGeom>
                <a:avLst/>
                <a:gdLst>
                  <a:gd name="T0" fmla="*/ 0 w 16"/>
                  <a:gd name="T1" fmla="*/ 248 h 6"/>
                  <a:gd name="T2" fmla="*/ 625 w 16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cubicBezTo>
                      <a:pt x="5" y="6"/>
                      <a:pt x="11" y="1"/>
                      <a:pt x="1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1" name="Freeform 387">
                <a:extLst>
                  <a:ext uri="{FF2B5EF4-FFF2-40B4-BE49-F238E27FC236}">
                    <a16:creationId xmlns:a16="http://schemas.microsoft.com/office/drawing/2014/main" id="{59CB61CC-2916-F996-A58D-86748482E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053"/>
                <a:ext cx="17" cy="22"/>
              </a:xfrm>
              <a:custGeom>
                <a:avLst/>
                <a:gdLst>
                  <a:gd name="T0" fmla="*/ 0 w 7"/>
                  <a:gd name="T1" fmla="*/ 462 h 8"/>
                  <a:gd name="T2" fmla="*/ 243 w 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8">
                    <a:moveTo>
                      <a:pt x="0" y="8"/>
                    </a:moveTo>
                    <a:cubicBezTo>
                      <a:pt x="2" y="6"/>
                      <a:pt x="5" y="3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2" name="Freeform 388">
                <a:extLst>
                  <a:ext uri="{FF2B5EF4-FFF2-40B4-BE49-F238E27FC236}">
                    <a16:creationId xmlns:a16="http://schemas.microsoft.com/office/drawing/2014/main" id="{200A420B-BF7C-AEF3-5AA9-F06796A1D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2080"/>
                <a:ext cx="35" cy="5"/>
              </a:xfrm>
              <a:custGeom>
                <a:avLst/>
                <a:gdLst>
                  <a:gd name="T0" fmla="*/ 0 w 14"/>
                  <a:gd name="T1" fmla="*/ 0 h 2"/>
                  <a:gd name="T2" fmla="*/ 550 w 14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0"/>
                    </a:moveTo>
                    <a:cubicBezTo>
                      <a:pt x="5" y="1"/>
                      <a:pt x="9" y="1"/>
                      <a:pt x="14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3" name="Freeform 389">
                <a:extLst>
                  <a:ext uri="{FF2B5EF4-FFF2-40B4-BE49-F238E27FC236}">
                    <a16:creationId xmlns:a16="http://schemas.microsoft.com/office/drawing/2014/main" id="{0DADCFBF-492D-0BAB-7A87-5FB2B917E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" y="2091"/>
                <a:ext cx="7" cy="37"/>
              </a:xfrm>
              <a:custGeom>
                <a:avLst/>
                <a:gdLst>
                  <a:gd name="T0" fmla="*/ 28 w 3"/>
                  <a:gd name="T1" fmla="*/ 0 h 14"/>
                  <a:gd name="T2" fmla="*/ 86 w 3"/>
                  <a:gd name="T3" fmla="*/ 68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1" y="0"/>
                    </a:moveTo>
                    <a:cubicBezTo>
                      <a:pt x="0" y="5"/>
                      <a:pt x="2" y="9"/>
                      <a:pt x="3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4" name="Freeform 390">
                <a:extLst>
                  <a:ext uri="{FF2B5EF4-FFF2-40B4-BE49-F238E27FC236}">
                    <a16:creationId xmlns:a16="http://schemas.microsoft.com/office/drawing/2014/main" id="{9E26F72A-0369-69DD-6464-5415FD0BF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2085"/>
                <a:ext cx="10" cy="27"/>
              </a:xfrm>
              <a:custGeom>
                <a:avLst/>
                <a:gdLst>
                  <a:gd name="T0" fmla="*/ 0 w 4"/>
                  <a:gd name="T1" fmla="*/ 0 h 10"/>
                  <a:gd name="T2" fmla="*/ 158 w 4"/>
                  <a:gd name="T3" fmla="*/ 53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0">
                    <a:moveTo>
                      <a:pt x="0" y="0"/>
                    </a:moveTo>
                    <a:cubicBezTo>
                      <a:pt x="1" y="3"/>
                      <a:pt x="3" y="7"/>
                      <a:pt x="4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5" name="Freeform 391">
                <a:extLst>
                  <a:ext uri="{FF2B5EF4-FFF2-40B4-BE49-F238E27FC236}">
                    <a16:creationId xmlns:a16="http://schemas.microsoft.com/office/drawing/2014/main" id="{B51FCA78-D8D4-0F7B-8695-D025B62861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2117"/>
                <a:ext cx="23" cy="8"/>
              </a:xfrm>
              <a:custGeom>
                <a:avLst/>
                <a:gdLst>
                  <a:gd name="T0" fmla="*/ 0 w 9"/>
                  <a:gd name="T1" fmla="*/ 149 h 3"/>
                  <a:gd name="T2" fmla="*/ 386 w 9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">
                    <a:moveTo>
                      <a:pt x="0" y="3"/>
                    </a:moveTo>
                    <a:cubicBezTo>
                      <a:pt x="3" y="2"/>
                      <a:pt x="6" y="1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6" name="Freeform 392">
                <a:extLst>
                  <a:ext uri="{FF2B5EF4-FFF2-40B4-BE49-F238E27FC236}">
                    <a16:creationId xmlns:a16="http://schemas.microsoft.com/office/drawing/2014/main" id="{EBAFCE40-3F38-BCE7-4C07-7E2CA677B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2048"/>
                <a:ext cx="10" cy="24"/>
              </a:xfrm>
              <a:custGeom>
                <a:avLst/>
                <a:gdLst>
                  <a:gd name="T0" fmla="*/ 158 w 4"/>
                  <a:gd name="T1" fmla="*/ 0 h 9"/>
                  <a:gd name="T2" fmla="*/ 0 w 4"/>
                  <a:gd name="T3" fmla="*/ 45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2" y="3"/>
                      <a:pt x="1" y="6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7" name="Freeform 393">
                <a:extLst>
                  <a:ext uri="{FF2B5EF4-FFF2-40B4-BE49-F238E27FC236}">
                    <a16:creationId xmlns:a16="http://schemas.microsoft.com/office/drawing/2014/main" id="{2A4F7070-C18F-A16A-1742-5B8CFDEA4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037"/>
                <a:ext cx="12" cy="32"/>
              </a:xfrm>
              <a:custGeom>
                <a:avLst/>
                <a:gdLst>
                  <a:gd name="T0" fmla="*/ 29 w 5"/>
                  <a:gd name="T1" fmla="*/ 0 h 12"/>
                  <a:gd name="T2" fmla="*/ 168 w 5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2">
                    <a:moveTo>
                      <a:pt x="1" y="0"/>
                    </a:moveTo>
                    <a:cubicBezTo>
                      <a:pt x="0" y="5"/>
                      <a:pt x="1" y="9"/>
                      <a:pt x="5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8" name="Freeform 394">
                <a:extLst>
                  <a:ext uri="{FF2B5EF4-FFF2-40B4-BE49-F238E27FC236}">
                    <a16:creationId xmlns:a16="http://schemas.microsoft.com/office/drawing/2014/main" id="{9271E8E0-BD06-702E-8A48-1E2F4D117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931"/>
                <a:ext cx="20" cy="5"/>
              </a:xfrm>
              <a:custGeom>
                <a:avLst/>
                <a:gdLst>
                  <a:gd name="T0" fmla="*/ 0 w 8"/>
                  <a:gd name="T1" fmla="*/ 83 h 2"/>
                  <a:gd name="T2" fmla="*/ 313 w 8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0" y="2"/>
                    </a:moveTo>
                    <a:cubicBezTo>
                      <a:pt x="2" y="1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59" name="Freeform 395">
                <a:extLst>
                  <a:ext uri="{FF2B5EF4-FFF2-40B4-BE49-F238E27FC236}">
                    <a16:creationId xmlns:a16="http://schemas.microsoft.com/office/drawing/2014/main" id="{A10FF29C-63A1-64EC-7DAE-59F85D0E7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936"/>
                <a:ext cx="5" cy="32"/>
              </a:xfrm>
              <a:custGeom>
                <a:avLst/>
                <a:gdLst>
                  <a:gd name="T0" fmla="*/ 83 w 2"/>
                  <a:gd name="T1" fmla="*/ 0 h 12"/>
                  <a:gd name="T2" fmla="*/ 0 w 2"/>
                  <a:gd name="T3" fmla="*/ 605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2">
                    <a:moveTo>
                      <a:pt x="2" y="0"/>
                    </a:moveTo>
                    <a:cubicBezTo>
                      <a:pt x="0" y="4"/>
                      <a:pt x="0" y="8"/>
                      <a:pt x="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0" name="Freeform 396">
                <a:extLst>
                  <a:ext uri="{FF2B5EF4-FFF2-40B4-BE49-F238E27FC236}">
                    <a16:creationId xmlns:a16="http://schemas.microsoft.com/office/drawing/2014/main" id="{75309853-135F-8645-C5C6-D9BA50500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1541"/>
                <a:ext cx="27" cy="27"/>
              </a:xfrm>
              <a:custGeom>
                <a:avLst/>
                <a:gdLst>
                  <a:gd name="T0" fmla="*/ 0 w 11"/>
                  <a:gd name="T1" fmla="*/ 278 h 10"/>
                  <a:gd name="T2" fmla="*/ 398 w 11"/>
                  <a:gd name="T3" fmla="*/ 159 h 10"/>
                  <a:gd name="T4" fmla="*/ 0 w 11"/>
                  <a:gd name="T5" fmla="*/ 532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0" y="5"/>
                    </a:moveTo>
                    <a:cubicBezTo>
                      <a:pt x="3" y="2"/>
                      <a:pt x="7" y="0"/>
                      <a:pt x="11" y="3"/>
                    </a:cubicBezTo>
                    <a:cubicBezTo>
                      <a:pt x="9" y="7"/>
                      <a:pt x="4" y="9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1" name="Freeform 397">
                <a:extLst>
                  <a:ext uri="{FF2B5EF4-FFF2-40B4-BE49-F238E27FC236}">
                    <a16:creationId xmlns:a16="http://schemas.microsoft.com/office/drawing/2014/main" id="{77591FC0-58DA-1B0F-6F3B-0BC1ABC00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1565"/>
                <a:ext cx="2" cy="30"/>
              </a:xfrm>
              <a:custGeom>
                <a:avLst/>
                <a:gdLst>
                  <a:gd name="T0" fmla="*/ 16 w 1"/>
                  <a:gd name="T1" fmla="*/ 0 h 11"/>
                  <a:gd name="T2" fmla="*/ 0 w 1"/>
                  <a:gd name="T3" fmla="*/ 611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1">
                    <a:moveTo>
                      <a:pt x="1" y="0"/>
                    </a:moveTo>
                    <a:cubicBezTo>
                      <a:pt x="0" y="4"/>
                      <a:pt x="0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2" name="Freeform 398">
                <a:extLst>
                  <a:ext uri="{FF2B5EF4-FFF2-40B4-BE49-F238E27FC236}">
                    <a16:creationId xmlns:a16="http://schemas.microsoft.com/office/drawing/2014/main" id="{4EA4C1E3-190A-3795-80EF-C70F99A869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1600"/>
                <a:ext cx="25" cy="3"/>
              </a:xfrm>
              <a:custGeom>
                <a:avLst/>
                <a:gdLst>
                  <a:gd name="T0" fmla="*/ 0 w 10"/>
                  <a:gd name="T1" fmla="*/ 0 h 1"/>
                  <a:gd name="T2" fmla="*/ 395 w 10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0" y="0"/>
                    </a:moveTo>
                    <a:cubicBezTo>
                      <a:pt x="3" y="1"/>
                      <a:pt x="6" y="1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3" name="Freeform 399">
                <a:extLst>
                  <a:ext uri="{FF2B5EF4-FFF2-40B4-BE49-F238E27FC236}">
                    <a16:creationId xmlns:a16="http://schemas.microsoft.com/office/drawing/2014/main" id="{47F6DD72-1C0E-B4C0-0AA3-E294517E73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85"/>
                <a:ext cx="18" cy="3"/>
              </a:xfrm>
              <a:custGeom>
                <a:avLst/>
                <a:gdLst>
                  <a:gd name="T0" fmla="*/ 0 w 7"/>
                  <a:gd name="T1" fmla="*/ 81 h 1"/>
                  <a:gd name="T2" fmla="*/ 303 w 7"/>
                  <a:gd name="T3" fmla="*/ 8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cubicBezTo>
                      <a:pt x="3" y="0"/>
                      <a:pt x="5" y="0"/>
                      <a:pt x="7" y="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4" name="Freeform 400">
                <a:extLst>
                  <a:ext uri="{FF2B5EF4-FFF2-40B4-BE49-F238E27FC236}">
                    <a16:creationId xmlns:a16="http://schemas.microsoft.com/office/drawing/2014/main" id="{BE93E721-C9E4-FE35-84A3-2AAE76DB0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" y="1523"/>
                <a:ext cx="15" cy="5"/>
              </a:xfrm>
              <a:custGeom>
                <a:avLst/>
                <a:gdLst>
                  <a:gd name="T0" fmla="*/ 0 w 6"/>
                  <a:gd name="T1" fmla="*/ 0 h 2"/>
                  <a:gd name="T2" fmla="*/ 238 w 6"/>
                  <a:gd name="T3" fmla="*/ 8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2"/>
                      <a:pt x="6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5" name="Freeform 401">
                <a:extLst>
                  <a:ext uri="{FF2B5EF4-FFF2-40B4-BE49-F238E27FC236}">
                    <a16:creationId xmlns:a16="http://schemas.microsoft.com/office/drawing/2014/main" id="{938FD3F0-4B3A-F7AB-0586-91A2FF70B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504"/>
                <a:ext cx="7" cy="27"/>
              </a:xfrm>
              <a:custGeom>
                <a:avLst/>
                <a:gdLst>
                  <a:gd name="T0" fmla="*/ 86 w 3"/>
                  <a:gd name="T1" fmla="*/ 0 h 10"/>
                  <a:gd name="T2" fmla="*/ 0 w 3"/>
                  <a:gd name="T3" fmla="*/ 53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0"/>
                    </a:moveTo>
                    <a:cubicBezTo>
                      <a:pt x="1" y="3"/>
                      <a:pt x="1" y="6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6" name="Freeform 402">
                <a:extLst>
                  <a:ext uri="{FF2B5EF4-FFF2-40B4-BE49-F238E27FC236}">
                    <a16:creationId xmlns:a16="http://schemas.microsoft.com/office/drawing/2014/main" id="{30BD4096-1668-5386-03CA-D3346A8BE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1400"/>
                <a:ext cx="35" cy="16"/>
              </a:xfrm>
              <a:custGeom>
                <a:avLst/>
                <a:gdLst>
                  <a:gd name="T0" fmla="*/ 0 w 14"/>
                  <a:gd name="T1" fmla="*/ 93 h 6"/>
                  <a:gd name="T2" fmla="*/ 550 w 14"/>
                  <a:gd name="T3" fmla="*/ 149 h 6"/>
                  <a:gd name="T4" fmla="*/ 0 w 14"/>
                  <a:gd name="T5" fmla="*/ 307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6">
                    <a:moveTo>
                      <a:pt x="0" y="2"/>
                    </a:moveTo>
                    <a:cubicBezTo>
                      <a:pt x="4" y="1"/>
                      <a:pt x="11" y="0"/>
                      <a:pt x="14" y="3"/>
                    </a:cubicBezTo>
                    <a:cubicBezTo>
                      <a:pt x="10" y="6"/>
                      <a:pt x="4" y="6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7" name="Freeform 403">
                <a:extLst>
                  <a:ext uri="{FF2B5EF4-FFF2-40B4-BE49-F238E27FC236}">
                    <a16:creationId xmlns:a16="http://schemas.microsoft.com/office/drawing/2014/main" id="{23B4C27A-E88A-6A95-3122-1E66478A3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" y="1440"/>
                <a:ext cx="30" cy="11"/>
              </a:xfrm>
              <a:custGeom>
                <a:avLst/>
                <a:gdLst>
                  <a:gd name="T0" fmla="*/ 0 w 12"/>
                  <a:gd name="T1" fmla="*/ 228 h 4"/>
                  <a:gd name="T2" fmla="*/ 470 w 12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4">
                    <a:moveTo>
                      <a:pt x="0" y="4"/>
                    </a:moveTo>
                    <a:cubicBezTo>
                      <a:pt x="5" y="4"/>
                      <a:pt x="8" y="1"/>
                      <a:pt x="12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8" name="Freeform 404">
                <a:extLst>
                  <a:ext uri="{FF2B5EF4-FFF2-40B4-BE49-F238E27FC236}">
                    <a16:creationId xmlns:a16="http://schemas.microsoft.com/office/drawing/2014/main" id="{0ECE0AB7-1A7C-A476-0990-9078F83096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1557"/>
                <a:ext cx="13" cy="19"/>
              </a:xfrm>
              <a:custGeom>
                <a:avLst/>
                <a:gdLst>
                  <a:gd name="T0" fmla="*/ 0 w 5"/>
                  <a:gd name="T1" fmla="*/ 383 h 7"/>
                  <a:gd name="T2" fmla="*/ 229 w 5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7"/>
                    </a:moveTo>
                    <a:cubicBezTo>
                      <a:pt x="2" y="4"/>
                      <a:pt x="3" y="2"/>
                      <a:pt x="5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69" name="Freeform 405">
                <a:extLst>
                  <a:ext uri="{FF2B5EF4-FFF2-40B4-BE49-F238E27FC236}">
                    <a16:creationId xmlns:a16="http://schemas.microsoft.com/office/drawing/2014/main" id="{21AA890A-0CDC-3044-2F21-90629B915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1" y="1528"/>
                <a:ext cx="20" cy="8"/>
              </a:xfrm>
              <a:custGeom>
                <a:avLst/>
                <a:gdLst>
                  <a:gd name="T0" fmla="*/ 0 w 8"/>
                  <a:gd name="T1" fmla="*/ 149 h 3"/>
                  <a:gd name="T2" fmla="*/ 313 w 8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3" y="2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059" name="Freeform 406">
              <a:extLst>
                <a:ext uri="{FF2B5EF4-FFF2-40B4-BE49-F238E27FC236}">
                  <a16:creationId xmlns:a16="http://schemas.microsoft.com/office/drawing/2014/main" id="{67F080EA-3B5F-D437-F482-27E1DB254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" y="1739"/>
              <a:ext cx="15" cy="16"/>
            </a:xfrm>
            <a:custGeom>
              <a:avLst/>
              <a:gdLst>
                <a:gd name="T0" fmla="*/ 0 w 6"/>
                <a:gd name="T1" fmla="*/ 307 h 6"/>
                <a:gd name="T2" fmla="*/ 238 w 6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0" name="Freeform 407">
              <a:extLst>
                <a:ext uri="{FF2B5EF4-FFF2-40B4-BE49-F238E27FC236}">
                  <a16:creationId xmlns:a16="http://schemas.microsoft.com/office/drawing/2014/main" id="{B341B91B-2106-4BB3-22BF-E44340D3A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1792"/>
              <a:ext cx="18" cy="8"/>
            </a:xfrm>
            <a:custGeom>
              <a:avLst/>
              <a:gdLst>
                <a:gd name="T0" fmla="*/ 0 w 7"/>
                <a:gd name="T1" fmla="*/ 0 h 3"/>
                <a:gd name="T2" fmla="*/ 303 w 7"/>
                <a:gd name="T3" fmla="*/ 149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3" y="1"/>
                    <a:pt x="5" y="2"/>
                    <a:pt x="7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1" name="Freeform 408">
              <a:extLst>
                <a:ext uri="{FF2B5EF4-FFF2-40B4-BE49-F238E27FC236}">
                  <a16:creationId xmlns:a16="http://schemas.microsoft.com/office/drawing/2014/main" id="{F78CCB36-AD54-37B6-EC93-579A2B6DC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1760"/>
              <a:ext cx="7" cy="27"/>
            </a:xfrm>
            <a:custGeom>
              <a:avLst/>
              <a:gdLst>
                <a:gd name="T0" fmla="*/ 65 w 3"/>
                <a:gd name="T1" fmla="*/ 532 h 10"/>
                <a:gd name="T2" fmla="*/ 86 w 3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">
                  <a:moveTo>
                    <a:pt x="2" y="10"/>
                  </a:moveTo>
                  <a:cubicBezTo>
                    <a:pt x="0" y="6"/>
                    <a:pt x="2" y="3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2" name="Freeform 409">
              <a:extLst>
                <a:ext uri="{FF2B5EF4-FFF2-40B4-BE49-F238E27FC236}">
                  <a16:creationId xmlns:a16="http://schemas.microsoft.com/office/drawing/2014/main" id="{E1991636-E3C0-176C-865C-7840E1E14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1936"/>
              <a:ext cx="25" cy="3"/>
            </a:xfrm>
            <a:custGeom>
              <a:avLst/>
              <a:gdLst>
                <a:gd name="T0" fmla="*/ 0 w 10"/>
                <a:gd name="T1" fmla="*/ 0 h 1"/>
                <a:gd name="T2" fmla="*/ 395 w 10"/>
                <a:gd name="T3" fmla="*/ 8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1"/>
                    <a:pt x="7" y="1"/>
                    <a:pt x="10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3" name="Freeform 410">
              <a:extLst>
                <a:ext uri="{FF2B5EF4-FFF2-40B4-BE49-F238E27FC236}">
                  <a16:creationId xmlns:a16="http://schemas.microsoft.com/office/drawing/2014/main" id="{7A25AED2-A293-4260-FD57-851F75E8C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2197"/>
              <a:ext cx="5" cy="16"/>
            </a:xfrm>
            <a:custGeom>
              <a:avLst/>
              <a:gdLst>
                <a:gd name="T0" fmla="*/ 83 w 2"/>
                <a:gd name="T1" fmla="*/ 307 h 6"/>
                <a:gd name="T2" fmla="*/ 83 w 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cubicBezTo>
                    <a:pt x="0" y="4"/>
                    <a:pt x="0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4" name="Freeform 411">
              <a:extLst>
                <a:ext uri="{FF2B5EF4-FFF2-40B4-BE49-F238E27FC236}">
                  <a16:creationId xmlns:a16="http://schemas.microsoft.com/office/drawing/2014/main" id="{C27DEE87-FF3A-B2EA-2EC6-1B2837149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" y="2301"/>
              <a:ext cx="2" cy="24"/>
            </a:xfrm>
            <a:custGeom>
              <a:avLst/>
              <a:gdLst>
                <a:gd name="T0" fmla="*/ 16 w 1"/>
                <a:gd name="T1" fmla="*/ 0 h 9"/>
                <a:gd name="T2" fmla="*/ 0 w 1"/>
                <a:gd name="T3" fmla="*/ 456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">
                  <a:moveTo>
                    <a:pt x="1" y="0"/>
                  </a:moveTo>
                  <a:cubicBezTo>
                    <a:pt x="0" y="3"/>
                    <a:pt x="0" y="6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5" name="Freeform 412">
              <a:extLst>
                <a:ext uri="{FF2B5EF4-FFF2-40B4-BE49-F238E27FC236}">
                  <a16:creationId xmlns:a16="http://schemas.microsoft.com/office/drawing/2014/main" id="{904B6E38-0D7F-7B0E-740F-A0E338CC7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475"/>
              <a:ext cx="28" cy="10"/>
            </a:xfrm>
            <a:custGeom>
              <a:avLst/>
              <a:gdLst>
                <a:gd name="T0" fmla="*/ 0 w 11"/>
                <a:gd name="T1" fmla="*/ 158 h 4"/>
                <a:gd name="T2" fmla="*/ 461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6" name="Freeform 413">
              <a:extLst>
                <a:ext uri="{FF2B5EF4-FFF2-40B4-BE49-F238E27FC236}">
                  <a16:creationId xmlns:a16="http://schemas.microsoft.com/office/drawing/2014/main" id="{CD73854D-15B7-070B-AAA0-3D3C6FD95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405"/>
              <a:ext cx="20" cy="8"/>
            </a:xfrm>
            <a:custGeom>
              <a:avLst/>
              <a:gdLst>
                <a:gd name="T0" fmla="*/ 0 w 8"/>
                <a:gd name="T1" fmla="*/ 149 h 3"/>
                <a:gd name="T2" fmla="*/ 313 w 8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3"/>
                  </a:moveTo>
                  <a:cubicBezTo>
                    <a:pt x="2" y="2"/>
                    <a:pt x="5" y="2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7" name="Freeform 414">
              <a:extLst>
                <a:ext uri="{FF2B5EF4-FFF2-40B4-BE49-F238E27FC236}">
                  <a16:creationId xmlns:a16="http://schemas.microsoft.com/office/drawing/2014/main" id="{5EE8747C-29A6-FC53-50BE-514F11129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2395"/>
              <a:ext cx="25" cy="16"/>
            </a:xfrm>
            <a:custGeom>
              <a:avLst/>
              <a:gdLst>
                <a:gd name="T0" fmla="*/ 0 w 10"/>
                <a:gd name="T1" fmla="*/ 0 h 6"/>
                <a:gd name="T2" fmla="*/ 395 w 10"/>
                <a:gd name="T3" fmla="*/ 30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cubicBezTo>
                    <a:pt x="2" y="4"/>
                    <a:pt x="6" y="6"/>
                    <a:pt x="10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8" name="Freeform 415">
              <a:extLst>
                <a:ext uri="{FF2B5EF4-FFF2-40B4-BE49-F238E27FC236}">
                  <a16:creationId xmlns:a16="http://schemas.microsoft.com/office/drawing/2014/main" id="{F494D2F2-C011-FB38-FA81-95820ACF2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336"/>
              <a:ext cx="17" cy="21"/>
            </a:xfrm>
            <a:custGeom>
              <a:avLst/>
              <a:gdLst>
                <a:gd name="T0" fmla="*/ 0 w 7"/>
                <a:gd name="T1" fmla="*/ 0 h 8"/>
                <a:gd name="T2" fmla="*/ 243 w 7"/>
                <a:gd name="T3" fmla="*/ 378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cubicBezTo>
                    <a:pt x="1" y="4"/>
                    <a:pt x="3" y="7"/>
                    <a:pt x="7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69" name="Freeform 416">
              <a:extLst>
                <a:ext uri="{FF2B5EF4-FFF2-40B4-BE49-F238E27FC236}">
                  <a16:creationId xmlns:a16="http://schemas.microsoft.com/office/drawing/2014/main" id="{AE500AE7-1D10-0BB5-3572-184FAA9EA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323"/>
              <a:ext cx="32" cy="34"/>
            </a:xfrm>
            <a:custGeom>
              <a:avLst/>
              <a:gdLst>
                <a:gd name="T0" fmla="*/ 0 w 13"/>
                <a:gd name="T1" fmla="*/ 322 h 13"/>
                <a:gd name="T2" fmla="*/ 399 w 13"/>
                <a:gd name="T3" fmla="*/ 233 h 13"/>
                <a:gd name="T4" fmla="*/ 0 w 13"/>
                <a:gd name="T5" fmla="*/ 609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3">
                  <a:moveTo>
                    <a:pt x="0" y="7"/>
                  </a:moveTo>
                  <a:cubicBezTo>
                    <a:pt x="2" y="5"/>
                    <a:pt x="9" y="0"/>
                    <a:pt x="11" y="5"/>
                  </a:cubicBezTo>
                  <a:cubicBezTo>
                    <a:pt x="13" y="9"/>
                    <a:pt x="2" y="13"/>
                    <a:pt x="0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0" name="Freeform 417">
              <a:extLst>
                <a:ext uri="{FF2B5EF4-FFF2-40B4-BE49-F238E27FC236}">
                  <a16:creationId xmlns:a16="http://schemas.microsoft.com/office/drawing/2014/main" id="{401DAF1D-A365-72B5-9F51-72C395EDE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2240"/>
              <a:ext cx="15" cy="16"/>
            </a:xfrm>
            <a:custGeom>
              <a:avLst/>
              <a:gdLst>
                <a:gd name="T0" fmla="*/ 0 w 6"/>
                <a:gd name="T1" fmla="*/ 0 h 6"/>
                <a:gd name="T2" fmla="*/ 238 w 6"/>
                <a:gd name="T3" fmla="*/ 30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4" y="0"/>
                    <a:pt x="4" y="3"/>
                    <a:pt x="6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1" name="Freeform 418">
              <a:extLst>
                <a:ext uri="{FF2B5EF4-FFF2-40B4-BE49-F238E27FC236}">
                  <a16:creationId xmlns:a16="http://schemas.microsoft.com/office/drawing/2014/main" id="{55AED33A-85B6-027A-B301-875919F59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224"/>
              <a:ext cx="5" cy="24"/>
            </a:xfrm>
            <a:custGeom>
              <a:avLst/>
              <a:gdLst>
                <a:gd name="T0" fmla="*/ 50 w 2"/>
                <a:gd name="T1" fmla="*/ 0 h 9"/>
                <a:gd name="T2" fmla="*/ 83 w 2"/>
                <a:gd name="T3" fmla="*/ 456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1" y="0"/>
                  </a:moveTo>
                  <a:cubicBezTo>
                    <a:pt x="1" y="3"/>
                    <a:pt x="0" y="6"/>
                    <a:pt x="2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2" name="Freeform 419">
              <a:extLst>
                <a:ext uri="{FF2B5EF4-FFF2-40B4-BE49-F238E27FC236}">
                  <a16:creationId xmlns:a16="http://schemas.microsoft.com/office/drawing/2014/main" id="{FE220E57-BBC8-F408-B375-E98EC4877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" y="2635"/>
              <a:ext cx="3" cy="37"/>
            </a:xfrm>
            <a:custGeom>
              <a:avLst/>
              <a:gdLst>
                <a:gd name="T0" fmla="*/ 0 w 1"/>
                <a:gd name="T1" fmla="*/ 0 h 14"/>
                <a:gd name="T2" fmla="*/ 81 w 1"/>
                <a:gd name="T3" fmla="*/ 685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4">
                  <a:moveTo>
                    <a:pt x="0" y="0"/>
                  </a:moveTo>
                  <a:cubicBezTo>
                    <a:pt x="1" y="4"/>
                    <a:pt x="1" y="9"/>
                    <a:pt x="1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3" name="Freeform 420">
              <a:extLst>
                <a:ext uri="{FF2B5EF4-FFF2-40B4-BE49-F238E27FC236}">
                  <a16:creationId xmlns:a16="http://schemas.microsoft.com/office/drawing/2014/main" id="{9BE15960-FBC5-666B-7F22-F0F132CA0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624"/>
              <a:ext cx="22" cy="24"/>
            </a:xfrm>
            <a:custGeom>
              <a:avLst/>
              <a:gdLst>
                <a:gd name="T0" fmla="*/ 0 w 9"/>
                <a:gd name="T1" fmla="*/ 0 h 9"/>
                <a:gd name="T2" fmla="*/ 323 w 9"/>
                <a:gd name="T3" fmla="*/ 456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3" y="3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4" name="Freeform 421">
              <a:extLst>
                <a:ext uri="{FF2B5EF4-FFF2-40B4-BE49-F238E27FC236}">
                  <a16:creationId xmlns:a16="http://schemas.microsoft.com/office/drawing/2014/main" id="{A15A0E89-FF3C-4083-7687-6E8FD98F7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2736"/>
              <a:ext cx="10" cy="40"/>
            </a:xfrm>
            <a:custGeom>
              <a:avLst/>
              <a:gdLst>
                <a:gd name="T0" fmla="*/ 0 w 4"/>
                <a:gd name="T1" fmla="*/ 0 h 15"/>
                <a:gd name="T2" fmla="*/ 158 w 4"/>
                <a:gd name="T3" fmla="*/ 76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5">
                  <a:moveTo>
                    <a:pt x="0" y="0"/>
                  </a:moveTo>
                  <a:cubicBezTo>
                    <a:pt x="1" y="5"/>
                    <a:pt x="3" y="10"/>
                    <a:pt x="4" y="15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5" name="Freeform 422">
              <a:extLst>
                <a:ext uri="{FF2B5EF4-FFF2-40B4-BE49-F238E27FC236}">
                  <a16:creationId xmlns:a16="http://schemas.microsoft.com/office/drawing/2014/main" id="{E93F66D2-6E31-59A5-25B8-21F5B6C76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" y="2720"/>
              <a:ext cx="20" cy="27"/>
            </a:xfrm>
            <a:custGeom>
              <a:avLst/>
              <a:gdLst>
                <a:gd name="T0" fmla="*/ 0 w 8"/>
                <a:gd name="T1" fmla="*/ 0 h 10"/>
                <a:gd name="T2" fmla="*/ 313 w 8"/>
                <a:gd name="T3" fmla="*/ 53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cubicBezTo>
                    <a:pt x="0" y="4"/>
                    <a:pt x="3" y="9"/>
                    <a:pt x="8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6" name="Freeform 423">
              <a:extLst>
                <a:ext uri="{FF2B5EF4-FFF2-40B4-BE49-F238E27FC236}">
                  <a16:creationId xmlns:a16="http://schemas.microsoft.com/office/drawing/2014/main" id="{2C0F26B9-81E9-176B-B427-40FCED031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2712"/>
              <a:ext cx="30" cy="13"/>
            </a:xfrm>
            <a:custGeom>
              <a:avLst/>
              <a:gdLst>
                <a:gd name="T0" fmla="*/ 0 w 12"/>
                <a:gd name="T1" fmla="*/ 229 h 5"/>
                <a:gd name="T2" fmla="*/ 470 w 1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4" y="4"/>
                    <a:pt x="8" y="1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7" name="Freeform 424">
              <a:extLst>
                <a:ext uri="{FF2B5EF4-FFF2-40B4-BE49-F238E27FC236}">
                  <a16:creationId xmlns:a16="http://schemas.microsoft.com/office/drawing/2014/main" id="{BFCFB505-64AC-2B04-E9EE-96BD28BED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2555"/>
              <a:ext cx="27" cy="5"/>
            </a:xfrm>
            <a:custGeom>
              <a:avLst/>
              <a:gdLst>
                <a:gd name="T0" fmla="*/ 0 w 11"/>
                <a:gd name="T1" fmla="*/ 83 h 2"/>
                <a:gd name="T2" fmla="*/ 398 w 11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0" y="2"/>
                  </a:moveTo>
                  <a:cubicBezTo>
                    <a:pt x="4" y="2"/>
                    <a:pt x="8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8" name="Freeform 425">
              <a:extLst>
                <a:ext uri="{FF2B5EF4-FFF2-40B4-BE49-F238E27FC236}">
                  <a16:creationId xmlns:a16="http://schemas.microsoft.com/office/drawing/2014/main" id="{9B1E2933-6E27-9275-2795-77A033321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2587"/>
              <a:ext cx="20" cy="13"/>
            </a:xfrm>
            <a:custGeom>
              <a:avLst/>
              <a:gdLst>
                <a:gd name="T0" fmla="*/ 0 w 8"/>
                <a:gd name="T1" fmla="*/ 229 h 5"/>
                <a:gd name="T2" fmla="*/ 313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5"/>
                    <a:pt x="6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79" name="Freeform 426">
              <a:extLst>
                <a:ext uri="{FF2B5EF4-FFF2-40B4-BE49-F238E27FC236}">
                  <a16:creationId xmlns:a16="http://schemas.microsoft.com/office/drawing/2014/main" id="{6DBB92F5-CDCF-3C5A-8AF5-F7E95C8AE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2648"/>
              <a:ext cx="25" cy="5"/>
            </a:xfrm>
            <a:custGeom>
              <a:avLst/>
              <a:gdLst>
                <a:gd name="T0" fmla="*/ 0 w 10"/>
                <a:gd name="T1" fmla="*/ 50 h 2"/>
                <a:gd name="T2" fmla="*/ 395 w 10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0" name="Freeform 427">
              <a:extLst>
                <a:ext uri="{FF2B5EF4-FFF2-40B4-BE49-F238E27FC236}">
                  <a16:creationId xmlns:a16="http://schemas.microsoft.com/office/drawing/2014/main" id="{98AE4A91-376E-F8FA-1A0F-4F635BACA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760"/>
              <a:ext cx="25" cy="5"/>
            </a:xfrm>
            <a:custGeom>
              <a:avLst/>
              <a:gdLst>
                <a:gd name="T0" fmla="*/ 0 w 10"/>
                <a:gd name="T1" fmla="*/ 50 h 2"/>
                <a:gd name="T2" fmla="*/ 395 w 10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6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1" name="Freeform 428">
              <a:extLst>
                <a:ext uri="{FF2B5EF4-FFF2-40B4-BE49-F238E27FC236}">
                  <a16:creationId xmlns:a16="http://schemas.microsoft.com/office/drawing/2014/main" id="{CD18DE15-95AF-AEED-A811-3C7D60187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869"/>
              <a:ext cx="20" cy="11"/>
            </a:xfrm>
            <a:custGeom>
              <a:avLst/>
              <a:gdLst>
                <a:gd name="T0" fmla="*/ 0 w 8"/>
                <a:gd name="T1" fmla="*/ 228 h 4"/>
                <a:gd name="T2" fmla="*/ 313 w 8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4">
                  <a:moveTo>
                    <a:pt x="0" y="4"/>
                  </a:moveTo>
                  <a:cubicBezTo>
                    <a:pt x="3" y="3"/>
                    <a:pt x="5" y="1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2" name="Freeform 429">
              <a:extLst>
                <a:ext uri="{FF2B5EF4-FFF2-40B4-BE49-F238E27FC236}">
                  <a16:creationId xmlns:a16="http://schemas.microsoft.com/office/drawing/2014/main" id="{C55497A2-942E-84A8-8BEE-303641B01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2851"/>
              <a:ext cx="10" cy="29"/>
            </a:xfrm>
            <a:custGeom>
              <a:avLst/>
              <a:gdLst>
                <a:gd name="T0" fmla="*/ 0 w 4"/>
                <a:gd name="T1" fmla="*/ 0 h 11"/>
                <a:gd name="T2" fmla="*/ 158 w 4"/>
                <a:gd name="T3" fmla="*/ 52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3" name="Freeform 430">
              <a:extLst>
                <a:ext uri="{FF2B5EF4-FFF2-40B4-BE49-F238E27FC236}">
                  <a16:creationId xmlns:a16="http://schemas.microsoft.com/office/drawing/2014/main" id="{E8F75A4A-FE12-12EA-E47C-20039591C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2512"/>
              <a:ext cx="13" cy="16"/>
            </a:xfrm>
            <a:custGeom>
              <a:avLst/>
              <a:gdLst>
                <a:gd name="T0" fmla="*/ 0 w 5"/>
                <a:gd name="T1" fmla="*/ 307 h 6"/>
                <a:gd name="T2" fmla="*/ 229 w 5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1" y="4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4" name="Freeform 431">
              <a:extLst>
                <a:ext uri="{FF2B5EF4-FFF2-40B4-BE49-F238E27FC236}">
                  <a16:creationId xmlns:a16="http://schemas.microsoft.com/office/drawing/2014/main" id="{A13A5800-55F9-47B6-C42F-6BEF523CC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6" y="2619"/>
              <a:ext cx="25" cy="10"/>
            </a:xfrm>
            <a:custGeom>
              <a:avLst/>
              <a:gdLst>
                <a:gd name="T0" fmla="*/ 0 w 10"/>
                <a:gd name="T1" fmla="*/ 158 h 4"/>
                <a:gd name="T2" fmla="*/ 395 w 10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4" y="3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5" name="Freeform 432">
              <a:extLst>
                <a:ext uri="{FF2B5EF4-FFF2-40B4-BE49-F238E27FC236}">
                  <a16:creationId xmlns:a16="http://schemas.microsoft.com/office/drawing/2014/main" id="{3DDE4194-1D42-F806-9094-9D2B80D06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2845"/>
              <a:ext cx="15" cy="8"/>
            </a:xfrm>
            <a:custGeom>
              <a:avLst/>
              <a:gdLst>
                <a:gd name="T0" fmla="*/ 0 w 6"/>
                <a:gd name="T1" fmla="*/ 149 h 3"/>
                <a:gd name="T2" fmla="*/ 238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1" y="1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6" name="Freeform 433">
              <a:extLst>
                <a:ext uri="{FF2B5EF4-FFF2-40B4-BE49-F238E27FC236}">
                  <a16:creationId xmlns:a16="http://schemas.microsoft.com/office/drawing/2014/main" id="{A50F28B5-0202-BD61-7B37-444D243DF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6" y="2741"/>
              <a:ext cx="25" cy="22"/>
            </a:xfrm>
            <a:custGeom>
              <a:avLst/>
              <a:gdLst>
                <a:gd name="T0" fmla="*/ 0 w 10"/>
                <a:gd name="T1" fmla="*/ 0 h 8"/>
                <a:gd name="T2" fmla="*/ 395 w 10"/>
                <a:gd name="T3" fmla="*/ 46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3" y="3"/>
                    <a:pt x="5" y="7"/>
                    <a:pt x="10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7" name="Freeform 434">
              <a:extLst>
                <a:ext uri="{FF2B5EF4-FFF2-40B4-BE49-F238E27FC236}">
                  <a16:creationId xmlns:a16="http://schemas.microsoft.com/office/drawing/2014/main" id="{E2B596E6-143A-9770-254C-A4FCE6999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2851"/>
              <a:ext cx="28" cy="2"/>
            </a:xfrm>
            <a:custGeom>
              <a:avLst/>
              <a:gdLst>
                <a:gd name="T0" fmla="*/ 0 w 11"/>
                <a:gd name="T1" fmla="*/ 0 h 1"/>
                <a:gd name="T2" fmla="*/ 461 w 11"/>
                <a:gd name="T3" fmla="*/ 16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">
                  <a:moveTo>
                    <a:pt x="0" y="0"/>
                  </a:moveTo>
                  <a:cubicBezTo>
                    <a:pt x="3" y="1"/>
                    <a:pt x="7" y="1"/>
                    <a:pt x="11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8" name="Freeform 435">
              <a:extLst>
                <a:ext uri="{FF2B5EF4-FFF2-40B4-BE49-F238E27FC236}">
                  <a16:creationId xmlns:a16="http://schemas.microsoft.com/office/drawing/2014/main" id="{A5FDA250-6887-7E7E-10C1-87196FD72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2371"/>
              <a:ext cx="15" cy="8"/>
            </a:xfrm>
            <a:custGeom>
              <a:avLst/>
              <a:gdLst>
                <a:gd name="T0" fmla="*/ 0 w 6"/>
                <a:gd name="T1" fmla="*/ 149 h 3"/>
                <a:gd name="T2" fmla="*/ 238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2" y="3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89" name="Freeform 436">
              <a:extLst>
                <a:ext uri="{FF2B5EF4-FFF2-40B4-BE49-F238E27FC236}">
                  <a16:creationId xmlns:a16="http://schemas.microsoft.com/office/drawing/2014/main" id="{A2C120F2-B97E-DCAC-7A28-C643DAB5F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2483"/>
              <a:ext cx="25" cy="8"/>
            </a:xfrm>
            <a:custGeom>
              <a:avLst/>
              <a:gdLst>
                <a:gd name="T0" fmla="*/ 395 w 10"/>
                <a:gd name="T1" fmla="*/ 0 h 3"/>
                <a:gd name="T2" fmla="*/ 0 w 10"/>
                <a:gd name="T3" fmla="*/ 149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10" y="0"/>
                  </a:moveTo>
                  <a:cubicBezTo>
                    <a:pt x="6" y="0"/>
                    <a:pt x="3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0" name="Freeform 437">
              <a:extLst>
                <a:ext uri="{FF2B5EF4-FFF2-40B4-BE49-F238E27FC236}">
                  <a16:creationId xmlns:a16="http://schemas.microsoft.com/office/drawing/2014/main" id="{6FBBD996-9D20-68B4-301F-B916536A3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96"/>
              <a:ext cx="5" cy="27"/>
            </a:xfrm>
            <a:custGeom>
              <a:avLst/>
              <a:gdLst>
                <a:gd name="T0" fmla="*/ 83 w 2"/>
                <a:gd name="T1" fmla="*/ 0 h 10"/>
                <a:gd name="T2" fmla="*/ 50 w 2"/>
                <a:gd name="T3" fmla="*/ 53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0">
                  <a:moveTo>
                    <a:pt x="2" y="0"/>
                  </a:moveTo>
                  <a:cubicBezTo>
                    <a:pt x="0" y="3"/>
                    <a:pt x="0" y="7"/>
                    <a:pt x="1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1" name="Freeform 438">
              <a:extLst>
                <a:ext uri="{FF2B5EF4-FFF2-40B4-BE49-F238E27FC236}">
                  <a16:creationId xmlns:a16="http://schemas.microsoft.com/office/drawing/2014/main" id="{7B602E59-D502-062F-F96B-343920926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2581"/>
              <a:ext cx="30" cy="11"/>
            </a:xfrm>
            <a:custGeom>
              <a:avLst/>
              <a:gdLst>
                <a:gd name="T0" fmla="*/ 0 w 12"/>
                <a:gd name="T1" fmla="*/ 129 h 4"/>
                <a:gd name="T2" fmla="*/ 470 w 12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">
                  <a:moveTo>
                    <a:pt x="0" y="2"/>
                  </a:moveTo>
                  <a:cubicBezTo>
                    <a:pt x="4" y="4"/>
                    <a:pt x="9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2" name="Freeform 439">
              <a:extLst>
                <a:ext uri="{FF2B5EF4-FFF2-40B4-BE49-F238E27FC236}">
                  <a16:creationId xmlns:a16="http://schemas.microsoft.com/office/drawing/2014/main" id="{041E83E4-A798-C2FC-476E-54C233452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485"/>
              <a:ext cx="17" cy="24"/>
            </a:xfrm>
            <a:custGeom>
              <a:avLst/>
              <a:gdLst>
                <a:gd name="T0" fmla="*/ 0 w 7"/>
                <a:gd name="T1" fmla="*/ 456 h 9"/>
                <a:gd name="T2" fmla="*/ 243 w 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3" y="6"/>
                    <a:pt x="5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3" name="Freeform 440">
              <a:extLst>
                <a:ext uri="{FF2B5EF4-FFF2-40B4-BE49-F238E27FC236}">
                  <a16:creationId xmlns:a16="http://schemas.microsoft.com/office/drawing/2014/main" id="{AC148B9D-CB21-D0B5-3312-27501912A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2504"/>
              <a:ext cx="25" cy="3"/>
            </a:xfrm>
            <a:custGeom>
              <a:avLst/>
              <a:gdLst>
                <a:gd name="T0" fmla="*/ 395 w 10"/>
                <a:gd name="T1" fmla="*/ 81 h 1"/>
                <a:gd name="T2" fmla="*/ 0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cubicBezTo>
                    <a:pt x="6" y="1"/>
                    <a:pt x="2" y="1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4" name="Freeform 441">
              <a:extLst>
                <a:ext uri="{FF2B5EF4-FFF2-40B4-BE49-F238E27FC236}">
                  <a16:creationId xmlns:a16="http://schemas.microsoft.com/office/drawing/2014/main" id="{56DD1160-89B8-26FE-DCB1-31C694198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4" y="1941"/>
              <a:ext cx="27" cy="11"/>
            </a:xfrm>
            <a:custGeom>
              <a:avLst/>
              <a:gdLst>
                <a:gd name="T0" fmla="*/ 0 w 11"/>
                <a:gd name="T1" fmla="*/ 0 h 4"/>
                <a:gd name="T2" fmla="*/ 398 w 11"/>
                <a:gd name="T3" fmla="*/ 228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cubicBezTo>
                    <a:pt x="4" y="0"/>
                    <a:pt x="7" y="2"/>
                    <a:pt x="11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5" name="Freeform 442">
              <a:extLst>
                <a:ext uri="{FF2B5EF4-FFF2-40B4-BE49-F238E27FC236}">
                  <a16:creationId xmlns:a16="http://schemas.microsoft.com/office/drawing/2014/main" id="{F7D1BA79-323A-3A1C-004F-88FE32793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1931"/>
              <a:ext cx="22" cy="5"/>
            </a:xfrm>
            <a:custGeom>
              <a:avLst/>
              <a:gdLst>
                <a:gd name="T0" fmla="*/ 0 w 9"/>
                <a:gd name="T1" fmla="*/ 0 h 2"/>
                <a:gd name="T2" fmla="*/ 323 w 9"/>
                <a:gd name="T3" fmla="*/ 8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">
                  <a:moveTo>
                    <a:pt x="0" y="0"/>
                  </a:moveTo>
                  <a:cubicBezTo>
                    <a:pt x="3" y="2"/>
                    <a:pt x="5" y="2"/>
                    <a:pt x="9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6" name="Freeform 443">
              <a:extLst>
                <a:ext uri="{FF2B5EF4-FFF2-40B4-BE49-F238E27FC236}">
                  <a16:creationId xmlns:a16="http://schemas.microsoft.com/office/drawing/2014/main" id="{78EBB01F-AC43-15CE-5F83-7BEFD4EB3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1901"/>
              <a:ext cx="35" cy="8"/>
            </a:xfrm>
            <a:custGeom>
              <a:avLst/>
              <a:gdLst>
                <a:gd name="T0" fmla="*/ 0 w 14"/>
                <a:gd name="T1" fmla="*/ 149 h 3"/>
                <a:gd name="T2" fmla="*/ 550 w 14"/>
                <a:gd name="T3" fmla="*/ 9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">
                  <a:moveTo>
                    <a:pt x="0" y="3"/>
                  </a:moveTo>
                  <a:cubicBezTo>
                    <a:pt x="5" y="0"/>
                    <a:pt x="9" y="2"/>
                    <a:pt x="14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7" name="Freeform 444">
              <a:extLst>
                <a:ext uri="{FF2B5EF4-FFF2-40B4-BE49-F238E27FC236}">
                  <a16:creationId xmlns:a16="http://schemas.microsoft.com/office/drawing/2014/main" id="{240B77ED-5FDB-0D4D-ADFA-EA2F2DF5C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1795"/>
              <a:ext cx="25" cy="8"/>
            </a:xfrm>
            <a:custGeom>
              <a:avLst/>
              <a:gdLst>
                <a:gd name="T0" fmla="*/ 0 w 10"/>
                <a:gd name="T1" fmla="*/ 149 h 3"/>
                <a:gd name="T2" fmla="*/ 395 w 1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4" y="3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8" name="Freeform 445">
              <a:extLst>
                <a:ext uri="{FF2B5EF4-FFF2-40B4-BE49-F238E27FC236}">
                  <a16:creationId xmlns:a16="http://schemas.microsoft.com/office/drawing/2014/main" id="{00336CB0-E081-F445-F99B-36ED1EAFC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1728"/>
              <a:ext cx="42" cy="32"/>
            </a:xfrm>
            <a:custGeom>
              <a:avLst/>
              <a:gdLst>
                <a:gd name="T0" fmla="*/ 635 w 17"/>
                <a:gd name="T1" fmla="*/ 307 h 12"/>
                <a:gd name="T2" fmla="*/ 153 w 17"/>
                <a:gd name="T3" fmla="*/ 149 h 12"/>
                <a:gd name="T4" fmla="*/ 452 w 17"/>
                <a:gd name="T5" fmla="*/ 605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cubicBezTo>
                    <a:pt x="15" y="5"/>
                    <a:pt x="7" y="0"/>
                    <a:pt x="4" y="3"/>
                  </a:cubicBezTo>
                  <a:cubicBezTo>
                    <a:pt x="0" y="7"/>
                    <a:pt x="9" y="12"/>
                    <a:pt x="12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99" name="Freeform 446">
              <a:extLst>
                <a:ext uri="{FF2B5EF4-FFF2-40B4-BE49-F238E27FC236}">
                  <a16:creationId xmlns:a16="http://schemas.microsoft.com/office/drawing/2014/main" id="{55342366-9C84-0957-07BE-2EF54E7E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696"/>
              <a:ext cx="38" cy="11"/>
            </a:xfrm>
            <a:custGeom>
              <a:avLst/>
              <a:gdLst>
                <a:gd name="T0" fmla="*/ 0 w 15"/>
                <a:gd name="T1" fmla="*/ 0 h 4"/>
                <a:gd name="T2" fmla="*/ 616 w 15"/>
                <a:gd name="T3" fmla="*/ 228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2"/>
                    <a:pt x="15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0" name="Freeform 447">
              <a:extLst>
                <a:ext uri="{FF2B5EF4-FFF2-40B4-BE49-F238E27FC236}">
                  <a16:creationId xmlns:a16="http://schemas.microsoft.com/office/drawing/2014/main" id="{CD004F26-30A1-3322-6F6C-B724E9DC3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1771"/>
              <a:ext cx="20" cy="24"/>
            </a:xfrm>
            <a:custGeom>
              <a:avLst/>
              <a:gdLst>
                <a:gd name="T0" fmla="*/ 0 w 8"/>
                <a:gd name="T1" fmla="*/ 0 h 9"/>
                <a:gd name="T2" fmla="*/ 313 w 8"/>
                <a:gd name="T3" fmla="*/ 456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1" y="4"/>
                    <a:pt x="5" y="6"/>
                    <a:pt x="8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1" name="Freeform 448">
              <a:extLst>
                <a:ext uri="{FF2B5EF4-FFF2-40B4-BE49-F238E27FC236}">
                  <a16:creationId xmlns:a16="http://schemas.microsoft.com/office/drawing/2014/main" id="{C2875B27-E2A0-6570-EAFF-8CBA290C8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731"/>
              <a:ext cx="18" cy="18"/>
            </a:xfrm>
            <a:custGeom>
              <a:avLst/>
              <a:gdLst>
                <a:gd name="T0" fmla="*/ 303 w 7"/>
                <a:gd name="T1" fmla="*/ 303 h 7"/>
                <a:gd name="T2" fmla="*/ 0 w 7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cubicBezTo>
                    <a:pt x="5" y="4"/>
                    <a:pt x="3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2" name="Freeform 449">
              <a:extLst>
                <a:ext uri="{FF2B5EF4-FFF2-40B4-BE49-F238E27FC236}">
                  <a16:creationId xmlns:a16="http://schemas.microsoft.com/office/drawing/2014/main" id="{00351088-88D1-DF3A-3AFD-BC386439D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1917"/>
              <a:ext cx="40" cy="27"/>
            </a:xfrm>
            <a:custGeom>
              <a:avLst/>
              <a:gdLst>
                <a:gd name="T0" fmla="*/ 83 w 16"/>
                <a:gd name="T1" fmla="*/ 0 h 10"/>
                <a:gd name="T2" fmla="*/ 0 w 16"/>
                <a:gd name="T3" fmla="*/ 373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0">
                  <a:moveTo>
                    <a:pt x="2" y="0"/>
                  </a:moveTo>
                  <a:cubicBezTo>
                    <a:pt x="16" y="2"/>
                    <a:pt x="13" y="10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3" name="Freeform 450">
              <a:extLst>
                <a:ext uri="{FF2B5EF4-FFF2-40B4-BE49-F238E27FC236}">
                  <a16:creationId xmlns:a16="http://schemas.microsoft.com/office/drawing/2014/main" id="{4AA47208-B5C4-74FD-BA4F-D6B0CE433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973"/>
              <a:ext cx="10" cy="19"/>
            </a:xfrm>
            <a:custGeom>
              <a:avLst/>
              <a:gdLst>
                <a:gd name="T0" fmla="*/ 0 w 4"/>
                <a:gd name="T1" fmla="*/ 0 h 7"/>
                <a:gd name="T2" fmla="*/ 158 w 4"/>
                <a:gd name="T3" fmla="*/ 383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cubicBezTo>
                    <a:pt x="0" y="3"/>
                    <a:pt x="1" y="6"/>
                    <a:pt x="4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4" name="Freeform 451">
              <a:extLst>
                <a:ext uri="{FF2B5EF4-FFF2-40B4-BE49-F238E27FC236}">
                  <a16:creationId xmlns:a16="http://schemas.microsoft.com/office/drawing/2014/main" id="{C3EC219C-EB60-149F-9488-21BAEAE68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55"/>
              <a:ext cx="8" cy="29"/>
            </a:xfrm>
            <a:custGeom>
              <a:avLst/>
              <a:gdLst>
                <a:gd name="T0" fmla="*/ 149 w 3"/>
                <a:gd name="T1" fmla="*/ 0 h 11"/>
                <a:gd name="T2" fmla="*/ 56 w 3"/>
                <a:gd name="T3" fmla="*/ 52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cubicBezTo>
                    <a:pt x="2" y="3"/>
                    <a:pt x="0" y="7"/>
                    <a:pt x="1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5" name="Freeform 452">
              <a:extLst>
                <a:ext uri="{FF2B5EF4-FFF2-40B4-BE49-F238E27FC236}">
                  <a16:creationId xmlns:a16="http://schemas.microsoft.com/office/drawing/2014/main" id="{9467BF53-433F-241A-5DA6-223DF100C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9" y="1941"/>
              <a:ext cx="15" cy="1"/>
            </a:xfrm>
            <a:custGeom>
              <a:avLst/>
              <a:gdLst>
                <a:gd name="T0" fmla="*/ 0 w 6"/>
                <a:gd name="T1" fmla="*/ 0 h 1"/>
                <a:gd name="T2" fmla="*/ 238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6" name="Freeform 453">
              <a:extLst>
                <a:ext uri="{FF2B5EF4-FFF2-40B4-BE49-F238E27FC236}">
                  <a16:creationId xmlns:a16="http://schemas.microsoft.com/office/drawing/2014/main" id="{FBAD9555-EAD9-84B5-26EB-A5B6F1090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883"/>
              <a:ext cx="30" cy="16"/>
            </a:xfrm>
            <a:custGeom>
              <a:avLst/>
              <a:gdLst>
                <a:gd name="T0" fmla="*/ 470 w 12"/>
                <a:gd name="T1" fmla="*/ 307 h 6"/>
                <a:gd name="T2" fmla="*/ 0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cubicBezTo>
                    <a:pt x="8" y="4"/>
                    <a:pt x="4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7" name="Freeform 454">
              <a:extLst>
                <a:ext uri="{FF2B5EF4-FFF2-40B4-BE49-F238E27FC236}">
                  <a16:creationId xmlns:a16="http://schemas.microsoft.com/office/drawing/2014/main" id="{999AD3D8-49EC-2E95-139D-5705507C2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1944"/>
              <a:ext cx="15" cy="11"/>
            </a:xfrm>
            <a:custGeom>
              <a:avLst/>
              <a:gdLst>
                <a:gd name="T0" fmla="*/ 0 w 6"/>
                <a:gd name="T1" fmla="*/ 228 h 4"/>
                <a:gd name="T2" fmla="*/ 238 w 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3"/>
                    <a:pt x="4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8" name="Freeform 455">
              <a:extLst>
                <a:ext uri="{FF2B5EF4-FFF2-40B4-BE49-F238E27FC236}">
                  <a16:creationId xmlns:a16="http://schemas.microsoft.com/office/drawing/2014/main" id="{7343A85C-3D87-654A-3490-CB984B78F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1845"/>
              <a:ext cx="15" cy="14"/>
            </a:xfrm>
            <a:custGeom>
              <a:avLst/>
              <a:gdLst>
                <a:gd name="T0" fmla="*/ 0 w 6"/>
                <a:gd name="T1" fmla="*/ 305 h 5"/>
                <a:gd name="T2" fmla="*/ 238 w 6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09" name="Freeform 456">
              <a:extLst>
                <a:ext uri="{FF2B5EF4-FFF2-40B4-BE49-F238E27FC236}">
                  <a16:creationId xmlns:a16="http://schemas.microsoft.com/office/drawing/2014/main" id="{E21A0282-4B1A-2F3B-F008-79CD95FA0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2037"/>
              <a:ext cx="13" cy="30"/>
            </a:xfrm>
            <a:custGeom>
              <a:avLst/>
              <a:gdLst>
                <a:gd name="T0" fmla="*/ 0 w 5"/>
                <a:gd name="T1" fmla="*/ 611 h 11"/>
                <a:gd name="T2" fmla="*/ 229 w 5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2" y="7"/>
                    <a:pt x="3" y="4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0" name="Freeform 457">
              <a:extLst>
                <a:ext uri="{FF2B5EF4-FFF2-40B4-BE49-F238E27FC236}">
                  <a16:creationId xmlns:a16="http://schemas.microsoft.com/office/drawing/2014/main" id="{79A19A2B-B891-DC5A-BE87-B73DFD224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2115"/>
              <a:ext cx="28" cy="10"/>
            </a:xfrm>
            <a:custGeom>
              <a:avLst/>
              <a:gdLst>
                <a:gd name="T0" fmla="*/ 0 w 11"/>
                <a:gd name="T1" fmla="*/ 125 h 4"/>
                <a:gd name="T2" fmla="*/ 461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3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1" name="Freeform 458">
              <a:extLst>
                <a:ext uri="{FF2B5EF4-FFF2-40B4-BE49-F238E27FC236}">
                  <a16:creationId xmlns:a16="http://schemas.microsoft.com/office/drawing/2014/main" id="{1CCC2996-1363-F4B7-DD58-FE10A1426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2272"/>
              <a:ext cx="5" cy="13"/>
            </a:xfrm>
            <a:custGeom>
              <a:avLst/>
              <a:gdLst>
                <a:gd name="T0" fmla="*/ 0 w 2"/>
                <a:gd name="T1" fmla="*/ 229 h 5"/>
                <a:gd name="T2" fmla="*/ 83 w 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cubicBezTo>
                    <a:pt x="1" y="3"/>
                    <a:pt x="1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2" name="Freeform 459">
              <a:extLst>
                <a:ext uri="{FF2B5EF4-FFF2-40B4-BE49-F238E27FC236}">
                  <a16:creationId xmlns:a16="http://schemas.microsoft.com/office/drawing/2014/main" id="{53DD5C21-C378-8331-FC8C-0038A9910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296"/>
              <a:ext cx="2" cy="43"/>
            </a:xfrm>
            <a:custGeom>
              <a:avLst/>
              <a:gdLst>
                <a:gd name="T0" fmla="*/ 16 w 1"/>
                <a:gd name="T1" fmla="*/ 0 h 16"/>
                <a:gd name="T2" fmla="*/ 16 w 1"/>
                <a:gd name="T3" fmla="*/ 839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6">
                  <a:moveTo>
                    <a:pt x="1" y="0"/>
                  </a:moveTo>
                  <a:cubicBezTo>
                    <a:pt x="1" y="5"/>
                    <a:pt x="0" y="11"/>
                    <a:pt x="1" y="1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3" name="Freeform 460">
              <a:extLst>
                <a:ext uri="{FF2B5EF4-FFF2-40B4-BE49-F238E27FC236}">
                  <a16:creationId xmlns:a16="http://schemas.microsoft.com/office/drawing/2014/main" id="{277DF57E-E816-C00D-D4C1-5F3F006B0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344"/>
              <a:ext cx="25" cy="16"/>
            </a:xfrm>
            <a:custGeom>
              <a:avLst/>
              <a:gdLst>
                <a:gd name="T0" fmla="*/ 0 w 10"/>
                <a:gd name="T1" fmla="*/ 307 h 6"/>
                <a:gd name="T2" fmla="*/ 395 w 10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3" y="4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4" name="Freeform 461">
              <a:extLst>
                <a:ext uri="{FF2B5EF4-FFF2-40B4-BE49-F238E27FC236}">
                  <a16:creationId xmlns:a16="http://schemas.microsoft.com/office/drawing/2014/main" id="{427C0151-C20C-29F7-62BD-91C21FDC1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2227"/>
              <a:ext cx="5" cy="29"/>
            </a:xfrm>
            <a:custGeom>
              <a:avLst/>
              <a:gdLst>
                <a:gd name="T0" fmla="*/ 83 w 2"/>
                <a:gd name="T1" fmla="*/ 0 h 11"/>
                <a:gd name="T2" fmla="*/ 0 w 2"/>
                <a:gd name="T3" fmla="*/ 52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">
                  <a:moveTo>
                    <a:pt x="2" y="0"/>
                  </a:moveTo>
                  <a:cubicBezTo>
                    <a:pt x="0" y="3"/>
                    <a:pt x="0" y="7"/>
                    <a:pt x="0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5" name="Freeform 462">
              <a:extLst>
                <a:ext uri="{FF2B5EF4-FFF2-40B4-BE49-F238E27FC236}">
                  <a16:creationId xmlns:a16="http://schemas.microsoft.com/office/drawing/2014/main" id="{354F12EA-734F-BAF3-790E-CA3DEC79A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229"/>
              <a:ext cx="22" cy="27"/>
            </a:xfrm>
            <a:custGeom>
              <a:avLst/>
              <a:gdLst>
                <a:gd name="T0" fmla="*/ 323 w 9"/>
                <a:gd name="T1" fmla="*/ 0 h 10"/>
                <a:gd name="T2" fmla="*/ 0 w 9"/>
                <a:gd name="T3" fmla="*/ 53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0">
                  <a:moveTo>
                    <a:pt x="9" y="0"/>
                  </a:moveTo>
                  <a:cubicBezTo>
                    <a:pt x="4" y="1"/>
                    <a:pt x="1" y="5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6" name="Freeform 463">
              <a:extLst>
                <a:ext uri="{FF2B5EF4-FFF2-40B4-BE49-F238E27FC236}">
                  <a16:creationId xmlns:a16="http://schemas.microsoft.com/office/drawing/2014/main" id="{BB758173-B7AA-78B6-D6D8-A5F8EE889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2336"/>
              <a:ext cx="20" cy="32"/>
            </a:xfrm>
            <a:custGeom>
              <a:avLst/>
              <a:gdLst>
                <a:gd name="T0" fmla="*/ 0 w 8"/>
                <a:gd name="T1" fmla="*/ 605 h 12"/>
                <a:gd name="T2" fmla="*/ 313 w 8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2">
                  <a:moveTo>
                    <a:pt x="0" y="12"/>
                  </a:moveTo>
                  <a:cubicBezTo>
                    <a:pt x="3" y="8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7" name="Freeform 464">
              <a:extLst>
                <a:ext uri="{FF2B5EF4-FFF2-40B4-BE49-F238E27FC236}">
                  <a16:creationId xmlns:a16="http://schemas.microsoft.com/office/drawing/2014/main" id="{30D657FD-E703-8308-7F70-691B75B89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371"/>
              <a:ext cx="23" cy="16"/>
            </a:xfrm>
            <a:custGeom>
              <a:avLst/>
              <a:gdLst>
                <a:gd name="T0" fmla="*/ 0 w 9"/>
                <a:gd name="T1" fmla="*/ 0 h 6"/>
                <a:gd name="T2" fmla="*/ 386 w 9"/>
                <a:gd name="T3" fmla="*/ 30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cubicBezTo>
                    <a:pt x="4" y="0"/>
                    <a:pt x="7" y="3"/>
                    <a:pt x="9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8" name="Freeform 465">
              <a:extLst>
                <a:ext uri="{FF2B5EF4-FFF2-40B4-BE49-F238E27FC236}">
                  <a16:creationId xmlns:a16="http://schemas.microsoft.com/office/drawing/2014/main" id="{AE395EDD-A700-6ABB-D28B-F494AC4F8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507"/>
              <a:ext cx="18" cy="32"/>
            </a:xfrm>
            <a:custGeom>
              <a:avLst/>
              <a:gdLst>
                <a:gd name="T0" fmla="*/ 0 w 7"/>
                <a:gd name="T1" fmla="*/ 0 h 12"/>
                <a:gd name="T2" fmla="*/ 303 w 7"/>
                <a:gd name="T3" fmla="*/ 605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2">
                  <a:moveTo>
                    <a:pt x="0" y="0"/>
                  </a:moveTo>
                  <a:cubicBezTo>
                    <a:pt x="3" y="3"/>
                    <a:pt x="5" y="9"/>
                    <a:pt x="7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19" name="Freeform 466">
              <a:extLst>
                <a:ext uri="{FF2B5EF4-FFF2-40B4-BE49-F238E27FC236}">
                  <a16:creationId xmlns:a16="http://schemas.microsoft.com/office/drawing/2014/main" id="{E140D538-7A4C-91DF-53CC-2588718AC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635"/>
              <a:ext cx="15" cy="16"/>
            </a:xfrm>
            <a:custGeom>
              <a:avLst/>
              <a:gdLst>
                <a:gd name="T0" fmla="*/ 0 w 6"/>
                <a:gd name="T1" fmla="*/ 307 h 6"/>
                <a:gd name="T2" fmla="*/ 238 w 6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3" y="5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0" name="Freeform 467">
              <a:extLst>
                <a:ext uri="{FF2B5EF4-FFF2-40B4-BE49-F238E27FC236}">
                  <a16:creationId xmlns:a16="http://schemas.microsoft.com/office/drawing/2014/main" id="{E6795F0B-90A8-47CE-27F6-45D8BBE7A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2725"/>
              <a:ext cx="30" cy="22"/>
            </a:xfrm>
            <a:custGeom>
              <a:avLst/>
              <a:gdLst>
                <a:gd name="T0" fmla="*/ 0 w 12"/>
                <a:gd name="T1" fmla="*/ 462 h 8"/>
                <a:gd name="T2" fmla="*/ 470 w 12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cubicBezTo>
                    <a:pt x="5" y="7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1" name="Freeform 468">
              <a:extLst>
                <a:ext uri="{FF2B5EF4-FFF2-40B4-BE49-F238E27FC236}">
                  <a16:creationId xmlns:a16="http://schemas.microsoft.com/office/drawing/2014/main" id="{1BEE5B4D-1129-E329-79CE-CE4543E0C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9" y="2739"/>
              <a:ext cx="17" cy="29"/>
            </a:xfrm>
            <a:custGeom>
              <a:avLst/>
              <a:gdLst>
                <a:gd name="T0" fmla="*/ 29 w 7"/>
                <a:gd name="T1" fmla="*/ 527 h 11"/>
                <a:gd name="T2" fmla="*/ 243 w 7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1">
                  <a:moveTo>
                    <a:pt x="1" y="11"/>
                  </a:moveTo>
                  <a:cubicBezTo>
                    <a:pt x="0" y="6"/>
                    <a:pt x="3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2" name="Freeform 469">
              <a:extLst>
                <a:ext uri="{FF2B5EF4-FFF2-40B4-BE49-F238E27FC236}">
                  <a16:creationId xmlns:a16="http://schemas.microsoft.com/office/drawing/2014/main" id="{AE23D727-5037-867E-8CD3-AA5401E33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808"/>
              <a:ext cx="22" cy="32"/>
            </a:xfrm>
            <a:custGeom>
              <a:avLst/>
              <a:gdLst>
                <a:gd name="T0" fmla="*/ 0 w 9"/>
                <a:gd name="T1" fmla="*/ 605 h 12"/>
                <a:gd name="T2" fmla="*/ 323 w 9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2">
                  <a:moveTo>
                    <a:pt x="0" y="12"/>
                  </a:moveTo>
                  <a:cubicBezTo>
                    <a:pt x="4" y="8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3" name="Freeform 470">
              <a:extLst>
                <a:ext uri="{FF2B5EF4-FFF2-40B4-BE49-F238E27FC236}">
                  <a16:creationId xmlns:a16="http://schemas.microsoft.com/office/drawing/2014/main" id="{797EBC14-7387-0623-8518-99527B745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2707"/>
              <a:ext cx="23" cy="24"/>
            </a:xfrm>
            <a:custGeom>
              <a:avLst/>
              <a:gdLst>
                <a:gd name="T0" fmla="*/ 0 w 9"/>
                <a:gd name="T1" fmla="*/ 0 h 9"/>
                <a:gd name="T2" fmla="*/ 386 w 9"/>
                <a:gd name="T3" fmla="*/ 456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2" y="4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4" name="Freeform 471">
              <a:extLst>
                <a:ext uri="{FF2B5EF4-FFF2-40B4-BE49-F238E27FC236}">
                  <a16:creationId xmlns:a16="http://schemas.microsoft.com/office/drawing/2014/main" id="{BBF58E4B-A8E4-0FCF-8F27-4945D34EF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2587"/>
              <a:ext cx="25" cy="10"/>
            </a:xfrm>
            <a:custGeom>
              <a:avLst/>
              <a:gdLst>
                <a:gd name="T0" fmla="*/ 0 w 10"/>
                <a:gd name="T1" fmla="*/ 0 h 4"/>
                <a:gd name="T2" fmla="*/ 395 w 10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2" y="4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5" name="Freeform 472">
              <a:extLst>
                <a:ext uri="{FF2B5EF4-FFF2-40B4-BE49-F238E27FC236}">
                  <a16:creationId xmlns:a16="http://schemas.microsoft.com/office/drawing/2014/main" id="{B387C84D-4A92-1DD8-3A81-91E596D4A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57"/>
              <a:ext cx="30" cy="11"/>
            </a:xfrm>
            <a:custGeom>
              <a:avLst/>
              <a:gdLst>
                <a:gd name="T0" fmla="*/ 0 w 12"/>
                <a:gd name="T1" fmla="*/ 0 h 4"/>
                <a:gd name="T2" fmla="*/ 470 w 12"/>
                <a:gd name="T3" fmla="*/ 228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cubicBezTo>
                    <a:pt x="4" y="0"/>
                    <a:pt x="8" y="2"/>
                    <a:pt x="12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6" name="Freeform 473">
              <a:extLst>
                <a:ext uri="{FF2B5EF4-FFF2-40B4-BE49-F238E27FC236}">
                  <a16:creationId xmlns:a16="http://schemas.microsoft.com/office/drawing/2014/main" id="{3FD85D30-1DA5-2915-9FF9-DEF71942A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472"/>
              <a:ext cx="10" cy="24"/>
            </a:xfrm>
            <a:custGeom>
              <a:avLst/>
              <a:gdLst>
                <a:gd name="T0" fmla="*/ 0 w 4"/>
                <a:gd name="T1" fmla="*/ 0 h 9"/>
                <a:gd name="T2" fmla="*/ 158 w 4"/>
                <a:gd name="T3" fmla="*/ 456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9">
                  <a:moveTo>
                    <a:pt x="0" y="0"/>
                  </a:moveTo>
                  <a:cubicBezTo>
                    <a:pt x="1" y="3"/>
                    <a:pt x="2" y="6"/>
                    <a:pt x="4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7" name="Freeform 474">
              <a:extLst>
                <a:ext uri="{FF2B5EF4-FFF2-40B4-BE49-F238E27FC236}">
                  <a16:creationId xmlns:a16="http://schemas.microsoft.com/office/drawing/2014/main" id="{589929B4-EE86-001B-8034-7A1586884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408"/>
              <a:ext cx="23" cy="3"/>
            </a:xfrm>
            <a:custGeom>
              <a:avLst/>
              <a:gdLst>
                <a:gd name="T0" fmla="*/ 0 w 9"/>
                <a:gd name="T1" fmla="*/ 81 h 1"/>
                <a:gd name="T2" fmla="*/ 386 w 9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0" y="1"/>
                  </a:moveTo>
                  <a:cubicBezTo>
                    <a:pt x="3" y="1"/>
                    <a:pt x="6" y="0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8" name="Freeform 475">
              <a:extLst>
                <a:ext uri="{FF2B5EF4-FFF2-40B4-BE49-F238E27FC236}">
                  <a16:creationId xmlns:a16="http://schemas.microsoft.com/office/drawing/2014/main" id="{3B61DDC9-857E-66CA-120C-9EDF8895D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251"/>
              <a:ext cx="2" cy="26"/>
            </a:xfrm>
            <a:custGeom>
              <a:avLst/>
              <a:gdLst>
                <a:gd name="T0" fmla="*/ 16 w 1"/>
                <a:gd name="T1" fmla="*/ 0 h 10"/>
                <a:gd name="T2" fmla="*/ 0 w 1"/>
                <a:gd name="T3" fmla="*/ 46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0">
                  <a:moveTo>
                    <a:pt x="1" y="0"/>
                  </a:moveTo>
                  <a:cubicBezTo>
                    <a:pt x="0" y="3"/>
                    <a:pt x="0" y="6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29" name="Freeform 476">
              <a:extLst>
                <a:ext uri="{FF2B5EF4-FFF2-40B4-BE49-F238E27FC236}">
                  <a16:creationId xmlns:a16="http://schemas.microsoft.com/office/drawing/2014/main" id="{52EEA2CD-54E4-A5D1-577C-79B7A37DA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093"/>
              <a:ext cx="10" cy="30"/>
            </a:xfrm>
            <a:custGeom>
              <a:avLst/>
              <a:gdLst>
                <a:gd name="T0" fmla="*/ 0 w 4"/>
                <a:gd name="T1" fmla="*/ 611 h 11"/>
                <a:gd name="T2" fmla="*/ 158 w 4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cubicBezTo>
                    <a:pt x="1" y="7"/>
                    <a:pt x="3" y="4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0" name="Freeform 477">
              <a:extLst>
                <a:ext uri="{FF2B5EF4-FFF2-40B4-BE49-F238E27FC236}">
                  <a16:creationId xmlns:a16="http://schemas.microsoft.com/office/drawing/2014/main" id="{25862B2E-5457-736E-7E88-F7182A5CC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2083"/>
              <a:ext cx="30" cy="29"/>
            </a:xfrm>
            <a:custGeom>
              <a:avLst/>
              <a:gdLst>
                <a:gd name="T0" fmla="*/ 0 w 12"/>
                <a:gd name="T1" fmla="*/ 527 h 11"/>
                <a:gd name="T2" fmla="*/ 470 w 12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1">
                  <a:moveTo>
                    <a:pt x="0" y="11"/>
                  </a:moveTo>
                  <a:cubicBezTo>
                    <a:pt x="4" y="8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1" name="Freeform 478">
              <a:extLst>
                <a:ext uri="{FF2B5EF4-FFF2-40B4-BE49-F238E27FC236}">
                  <a16:creationId xmlns:a16="http://schemas.microsoft.com/office/drawing/2014/main" id="{4E03D5F0-972F-8908-CED5-FA7158224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2080"/>
              <a:ext cx="27" cy="11"/>
            </a:xfrm>
            <a:custGeom>
              <a:avLst/>
              <a:gdLst>
                <a:gd name="T0" fmla="*/ 0 w 11"/>
                <a:gd name="T1" fmla="*/ 228 h 4"/>
                <a:gd name="T2" fmla="*/ 398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7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2" name="Freeform 479">
              <a:extLst>
                <a:ext uri="{FF2B5EF4-FFF2-40B4-BE49-F238E27FC236}">
                  <a16:creationId xmlns:a16="http://schemas.microsoft.com/office/drawing/2014/main" id="{066EC466-688B-A206-7026-DEE268888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" y="2075"/>
              <a:ext cx="27" cy="5"/>
            </a:xfrm>
            <a:custGeom>
              <a:avLst/>
              <a:gdLst>
                <a:gd name="T0" fmla="*/ 0 w 11"/>
                <a:gd name="T1" fmla="*/ 0 h 2"/>
                <a:gd name="T2" fmla="*/ 398 w 11"/>
                <a:gd name="T3" fmla="*/ 8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1"/>
                    <a:pt x="7" y="2"/>
                    <a:pt x="11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3" name="Freeform 480">
              <a:extLst>
                <a:ext uri="{FF2B5EF4-FFF2-40B4-BE49-F238E27FC236}">
                  <a16:creationId xmlns:a16="http://schemas.microsoft.com/office/drawing/2014/main" id="{B5CBA5E5-5622-F05A-2693-E14F69751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043"/>
              <a:ext cx="5" cy="26"/>
            </a:xfrm>
            <a:custGeom>
              <a:avLst/>
              <a:gdLst>
                <a:gd name="T0" fmla="*/ 0 w 2"/>
                <a:gd name="T1" fmla="*/ 0 h 10"/>
                <a:gd name="T2" fmla="*/ 83 w 2"/>
                <a:gd name="T3" fmla="*/ 46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0">
                  <a:moveTo>
                    <a:pt x="0" y="0"/>
                  </a:moveTo>
                  <a:cubicBezTo>
                    <a:pt x="0" y="3"/>
                    <a:pt x="0" y="7"/>
                    <a:pt x="2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4" name="Freeform 481">
              <a:extLst>
                <a:ext uri="{FF2B5EF4-FFF2-40B4-BE49-F238E27FC236}">
                  <a16:creationId xmlns:a16="http://schemas.microsoft.com/office/drawing/2014/main" id="{F57B428B-17DF-C16B-339A-A033FC1E4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264"/>
              <a:ext cx="25" cy="5"/>
            </a:xfrm>
            <a:custGeom>
              <a:avLst/>
              <a:gdLst>
                <a:gd name="T0" fmla="*/ 0 w 10"/>
                <a:gd name="T1" fmla="*/ 0 h 2"/>
                <a:gd name="T2" fmla="*/ 395 w 10"/>
                <a:gd name="T3" fmla="*/ 8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4" y="1"/>
                    <a:pt x="7" y="2"/>
                    <a:pt x="10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5" name="Freeform 482">
              <a:extLst>
                <a:ext uri="{FF2B5EF4-FFF2-40B4-BE49-F238E27FC236}">
                  <a16:creationId xmlns:a16="http://schemas.microsoft.com/office/drawing/2014/main" id="{6C2B48C9-A3B2-829F-A224-18A6FD7CB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675"/>
              <a:ext cx="32" cy="34"/>
            </a:xfrm>
            <a:custGeom>
              <a:avLst/>
              <a:gdLst>
                <a:gd name="T0" fmla="*/ 478 w 13"/>
                <a:gd name="T1" fmla="*/ 178 h 13"/>
                <a:gd name="T2" fmla="*/ 30 w 13"/>
                <a:gd name="T3" fmla="*/ 288 h 13"/>
                <a:gd name="T4" fmla="*/ 478 w 13"/>
                <a:gd name="T5" fmla="*/ 609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3">
                  <a:moveTo>
                    <a:pt x="13" y="4"/>
                  </a:moveTo>
                  <a:cubicBezTo>
                    <a:pt x="10" y="1"/>
                    <a:pt x="0" y="0"/>
                    <a:pt x="1" y="6"/>
                  </a:cubicBezTo>
                  <a:cubicBezTo>
                    <a:pt x="2" y="8"/>
                    <a:pt x="11" y="10"/>
                    <a:pt x="13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6" name="Freeform 483">
              <a:extLst>
                <a:ext uri="{FF2B5EF4-FFF2-40B4-BE49-F238E27FC236}">
                  <a16:creationId xmlns:a16="http://schemas.microsoft.com/office/drawing/2014/main" id="{D886C8BE-6D6A-713E-6FF6-A3DAC09CE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1720"/>
              <a:ext cx="15" cy="13"/>
            </a:xfrm>
            <a:custGeom>
              <a:avLst/>
              <a:gdLst>
                <a:gd name="T0" fmla="*/ 0 w 6"/>
                <a:gd name="T1" fmla="*/ 229 h 5"/>
                <a:gd name="T2" fmla="*/ 238 w 6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7" name="Freeform 484">
              <a:extLst>
                <a:ext uri="{FF2B5EF4-FFF2-40B4-BE49-F238E27FC236}">
                  <a16:creationId xmlns:a16="http://schemas.microsoft.com/office/drawing/2014/main" id="{F5498C43-72E4-887D-B5FC-D60FA7A68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1563"/>
              <a:ext cx="30" cy="8"/>
            </a:xfrm>
            <a:custGeom>
              <a:avLst/>
              <a:gdLst>
                <a:gd name="T0" fmla="*/ 470 w 12"/>
                <a:gd name="T1" fmla="*/ 0 h 3"/>
                <a:gd name="T2" fmla="*/ 0 w 12"/>
                <a:gd name="T3" fmla="*/ 149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12" y="0"/>
                  </a:moveTo>
                  <a:cubicBezTo>
                    <a:pt x="8" y="1"/>
                    <a:pt x="4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8" name="Freeform 485">
              <a:extLst>
                <a:ext uri="{FF2B5EF4-FFF2-40B4-BE49-F238E27FC236}">
                  <a16:creationId xmlns:a16="http://schemas.microsoft.com/office/drawing/2014/main" id="{84F634BD-0529-0FEA-3682-B5F41FE8C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6" y="1597"/>
              <a:ext cx="25" cy="19"/>
            </a:xfrm>
            <a:custGeom>
              <a:avLst/>
              <a:gdLst>
                <a:gd name="T0" fmla="*/ 0 w 10"/>
                <a:gd name="T1" fmla="*/ 0 h 7"/>
                <a:gd name="T2" fmla="*/ 395 w 10"/>
                <a:gd name="T3" fmla="*/ 383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7">
                  <a:moveTo>
                    <a:pt x="0" y="0"/>
                  </a:moveTo>
                  <a:cubicBezTo>
                    <a:pt x="0" y="5"/>
                    <a:pt x="6" y="6"/>
                    <a:pt x="1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9" name="Freeform 486">
              <a:extLst>
                <a:ext uri="{FF2B5EF4-FFF2-40B4-BE49-F238E27FC236}">
                  <a16:creationId xmlns:a16="http://schemas.microsoft.com/office/drawing/2014/main" id="{343E7FDF-D14B-638C-ADB3-2BC619B7E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152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83 w 2"/>
                <a:gd name="T3" fmla="*/ 52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0" name="Freeform 487">
              <a:extLst>
                <a:ext uri="{FF2B5EF4-FFF2-40B4-BE49-F238E27FC236}">
                  <a16:creationId xmlns:a16="http://schemas.microsoft.com/office/drawing/2014/main" id="{77215A3A-C4B4-75A7-4C0F-726CC0222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1" y="1568"/>
              <a:ext cx="20" cy="3"/>
            </a:xfrm>
            <a:custGeom>
              <a:avLst/>
              <a:gdLst>
                <a:gd name="T0" fmla="*/ 0 w 8"/>
                <a:gd name="T1" fmla="*/ 0 h 1"/>
                <a:gd name="T2" fmla="*/ 313 w 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3" y="1"/>
                    <a:pt x="6" y="0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1" name="Freeform 488">
              <a:extLst>
                <a:ext uri="{FF2B5EF4-FFF2-40B4-BE49-F238E27FC236}">
                  <a16:creationId xmlns:a16="http://schemas.microsoft.com/office/drawing/2014/main" id="{1A17FFD1-D681-9B93-50D7-77B25BAC0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" y="1499"/>
              <a:ext cx="40" cy="37"/>
            </a:xfrm>
            <a:custGeom>
              <a:avLst/>
              <a:gdLst>
                <a:gd name="T0" fmla="*/ 625 w 16"/>
                <a:gd name="T1" fmla="*/ 349 h 14"/>
                <a:gd name="T2" fmla="*/ 595 w 16"/>
                <a:gd name="T3" fmla="*/ 685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4">
                  <a:moveTo>
                    <a:pt x="16" y="7"/>
                  </a:moveTo>
                  <a:cubicBezTo>
                    <a:pt x="6" y="0"/>
                    <a:pt x="0" y="12"/>
                    <a:pt x="15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2" name="Freeform 489">
              <a:extLst>
                <a:ext uri="{FF2B5EF4-FFF2-40B4-BE49-F238E27FC236}">
                  <a16:creationId xmlns:a16="http://schemas.microsoft.com/office/drawing/2014/main" id="{17EBC95C-0046-B54F-B0E1-D9EFFE9F6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1443"/>
              <a:ext cx="25" cy="8"/>
            </a:xfrm>
            <a:custGeom>
              <a:avLst/>
              <a:gdLst>
                <a:gd name="T0" fmla="*/ 0 w 10"/>
                <a:gd name="T1" fmla="*/ 149 h 3"/>
                <a:gd name="T2" fmla="*/ 395 w 1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2" y="0"/>
                    <a:pt x="6" y="0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3" name="Freeform 490">
              <a:extLst>
                <a:ext uri="{FF2B5EF4-FFF2-40B4-BE49-F238E27FC236}">
                  <a16:creationId xmlns:a16="http://schemas.microsoft.com/office/drawing/2014/main" id="{4D34E94E-4E1F-D84D-3E56-BB2D8BECA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400"/>
              <a:ext cx="42" cy="24"/>
            </a:xfrm>
            <a:custGeom>
              <a:avLst/>
              <a:gdLst>
                <a:gd name="T0" fmla="*/ 556 w 17"/>
                <a:gd name="T1" fmla="*/ 149 h 9"/>
                <a:gd name="T2" fmla="*/ 257 w 17"/>
                <a:gd name="T3" fmla="*/ 56 h 9"/>
                <a:gd name="T4" fmla="*/ 635 w 17"/>
                <a:gd name="T5" fmla="*/ 456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9">
                  <a:moveTo>
                    <a:pt x="15" y="3"/>
                  </a:moveTo>
                  <a:cubicBezTo>
                    <a:pt x="13" y="3"/>
                    <a:pt x="9" y="0"/>
                    <a:pt x="7" y="1"/>
                  </a:cubicBezTo>
                  <a:cubicBezTo>
                    <a:pt x="0" y="5"/>
                    <a:pt x="15" y="9"/>
                    <a:pt x="17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4" name="Freeform 491">
              <a:extLst>
                <a:ext uri="{FF2B5EF4-FFF2-40B4-BE49-F238E27FC236}">
                  <a16:creationId xmlns:a16="http://schemas.microsoft.com/office/drawing/2014/main" id="{1CCAFDD8-0382-4C76-E09F-E14772CE3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1499"/>
              <a:ext cx="28" cy="13"/>
            </a:xfrm>
            <a:custGeom>
              <a:avLst/>
              <a:gdLst>
                <a:gd name="T0" fmla="*/ 0 w 11"/>
                <a:gd name="T1" fmla="*/ 229 h 5"/>
                <a:gd name="T2" fmla="*/ 461 w 11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5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5" name="Freeform 492">
              <a:extLst>
                <a:ext uri="{FF2B5EF4-FFF2-40B4-BE49-F238E27FC236}">
                  <a16:creationId xmlns:a16="http://schemas.microsoft.com/office/drawing/2014/main" id="{7677BAE0-EC49-540D-859E-D484310EC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1" y="1467"/>
              <a:ext cx="28" cy="10"/>
            </a:xfrm>
            <a:custGeom>
              <a:avLst/>
              <a:gdLst>
                <a:gd name="T0" fmla="*/ 0 w 11"/>
                <a:gd name="T1" fmla="*/ 158 h 4"/>
                <a:gd name="T2" fmla="*/ 461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6" name="Freeform 493">
              <a:extLst>
                <a:ext uri="{FF2B5EF4-FFF2-40B4-BE49-F238E27FC236}">
                  <a16:creationId xmlns:a16="http://schemas.microsoft.com/office/drawing/2014/main" id="{A5E5967A-36F0-4995-C836-0FBD60AE8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48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83 w 2"/>
                <a:gd name="T3" fmla="*/ 52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7" name="Freeform 494">
              <a:extLst>
                <a:ext uri="{FF2B5EF4-FFF2-40B4-BE49-F238E27FC236}">
                  <a16:creationId xmlns:a16="http://schemas.microsoft.com/office/drawing/2014/main" id="{5C541DBB-1D6E-7EFE-D9B5-B3A2D5C3F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851"/>
              <a:ext cx="28" cy="5"/>
            </a:xfrm>
            <a:custGeom>
              <a:avLst/>
              <a:gdLst>
                <a:gd name="T0" fmla="*/ 0 w 11"/>
                <a:gd name="T1" fmla="*/ 0 h 2"/>
                <a:gd name="T2" fmla="*/ 461 w 11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2"/>
                    <a:pt x="7" y="1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8" name="Freeform 495">
              <a:extLst>
                <a:ext uri="{FF2B5EF4-FFF2-40B4-BE49-F238E27FC236}">
                  <a16:creationId xmlns:a16="http://schemas.microsoft.com/office/drawing/2014/main" id="{CE7576FB-0CD5-97F4-6C12-DF58EC60A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749"/>
              <a:ext cx="28" cy="14"/>
            </a:xfrm>
            <a:custGeom>
              <a:avLst/>
              <a:gdLst>
                <a:gd name="T0" fmla="*/ 0 w 11"/>
                <a:gd name="T1" fmla="*/ 305 h 5"/>
                <a:gd name="T2" fmla="*/ 461 w 11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4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49" name="Freeform 496">
              <a:extLst>
                <a:ext uri="{FF2B5EF4-FFF2-40B4-BE49-F238E27FC236}">
                  <a16:creationId xmlns:a16="http://schemas.microsoft.com/office/drawing/2014/main" id="{D4FF3065-99BF-F290-0F9D-042C938DE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651"/>
              <a:ext cx="20" cy="16"/>
            </a:xfrm>
            <a:custGeom>
              <a:avLst/>
              <a:gdLst>
                <a:gd name="T0" fmla="*/ 0 w 8"/>
                <a:gd name="T1" fmla="*/ 0 h 6"/>
                <a:gd name="T2" fmla="*/ 313 w 8"/>
                <a:gd name="T3" fmla="*/ 30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cubicBezTo>
                    <a:pt x="2" y="2"/>
                    <a:pt x="5" y="4"/>
                    <a:pt x="8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0" name="Freeform 497">
              <a:extLst>
                <a:ext uri="{FF2B5EF4-FFF2-40B4-BE49-F238E27FC236}">
                  <a16:creationId xmlns:a16="http://schemas.microsoft.com/office/drawing/2014/main" id="{BF096036-9932-A472-2DFA-51704723D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2341"/>
              <a:ext cx="22" cy="3"/>
            </a:xfrm>
            <a:custGeom>
              <a:avLst/>
              <a:gdLst>
                <a:gd name="T0" fmla="*/ 0 w 9"/>
                <a:gd name="T1" fmla="*/ 0 h 1"/>
                <a:gd name="T2" fmla="*/ 323 w 9"/>
                <a:gd name="T3" fmla="*/ 8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0" y="0"/>
                  </a:moveTo>
                  <a:cubicBezTo>
                    <a:pt x="3" y="1"/>
                    <a:pt x="6" y="1"/>
                    <a:pt x="9" y="1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" name="Freeform 498">
              <a:extLst>
                <a:ext uri="{FF2B5EF4-FFF2-40B4-BE49-F238E27FC236}">
                  <a16:creationId xmlns:a16="http://schemas.microsoft.com/office/drawing/2014/main" id="{255C12E8-A984-2525-CE78-D92D2B42D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" y="2515"/>
              <a:ext cx="13" cy="16"/>
            </a:xfrm>
            <a:custGeom>
              <a:avLst/>
              <a:gdLst>
                <a:gd name="T0" fmla="*/ 0 w 5"/>
                <a:gd name="T1" fmla="*/ 0 h 6"/>
                <a:gd name="T2" fmla="*/ 229 w 5"/>
                <a:gd name="T3" fmla="*/ 30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cubicBezTo>
                    <a:pt x="1" y="2"/>
                    <a:pt x="3" y="4"/>
                    <a:pt x="5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2" name="Freeform 499">
              <a:extLst>
                <a:ext uri="{FF2B5EF4-FFF2-40B4-BE49-F238E27FC236}">
                  <a16:creationId xmlns:a16="http://schemas.microsoft.com/office/drawing/2014/main" id="{D5526328-3EFF-05CB-E228-57441E515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2944"/>
              <a:ext cx="13" cy="21"/>
            </a:xfrm>
            <a:custGeom>
              <a:avLst/>
              <a:gdLst>
                <a:gd name="T0" fmla="*/ 0 w 5"/>
                <a:gd name="T1" fmla="*/ 378 h 8"/>
                <a:gd name="T2" fmla="*/ 229 w 5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cubicBezTo>
                    <a:pt x="3" y="6"/>
                    <a:pt x="3" y="3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3" name="Freeform 500">
              <a:extLst>
                <a:ext uri="{FF2B5EF4-FFF2-40B4-BE49-F238E27FC236}">
                  <a16:creationId xmlns:a16="http://schemas.microsoft.com/office/drawing/2014/main" id="{A6ADDEB7-055E-AB9C-B8FF-241B2BDCE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2859"/>
              <a:ext cx="12" cy="18"/>
            </a:xfrm>
            <a:custGeom>
              <a:avLst/>
              <a:gdLst>
                <a:gd name="T0" fmla="*/ 29 w 5"/>
                <a:gd name="T1" fmla="*/ 303 h 7"/>
                <a:gd name="T2" fmla="*/ 168 w 5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1" y="7"/>
                  </a:moveTo>
                  <a:cubicBezTo>
                    <a:pt x="0" y="4"/>
                    <a:pt x="2" y="2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" name="Freeform 501">
              <a:extLst>
                <a:ext uri="{FF2B5EF4-FFF2-40B4-BE49-F238E27FC236}">
                  <a16:creationId xmlns:a16="http://schemas.microsoft.com/office/drawing/2014/main" id="{B543DFD2-637E-D694-580A-36965A5E7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187"/>
              <a:ext cx="30" cy="5"/>
            </a:xfrm>
            <a:custGeom>
              <a:avLst/>
              <a:gdLst>
                <a:gd name="T0" fmla="*/ 0 w 12"/>
                <a:gd name="T1" fmla="*/ 83 h 2"/>
                <a:gd name="T2" fmla="*/ 470 w 12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cubicBezTo>
                    <a:pt x="4" y="1"/>
                    <a:pt x="8" y="0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5" name="Freeform 502">
              <a:extLst>
                <a:ext uri="{FF2B5EF4-FFF2-40B4-BE49-F238E27FC236}">
                  <a16:creationId xmlns:a16="http://schemas.microsoft.com/office/drawing/2014/main" id="{9207075C-C663-B0B9-84D2-1ACFEEC7F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2211"/>
              <a:ext cx="10" cy="13"/>
            </a:xfrm>
            <a:custGeom>
              <a:avLst/>
              <a:gdLst>
                <a:gd name="T0" fmla="*/ 0 w 4"/>
                <a:gd name="T1" fmla="*/ 229 h 5"/>
                <a:gd name="T2" fmla="*/ 158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3"/>
                    <a:pt x="2" y="1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6" name="Freeform 503">
              <a:extLst>
                <a:ext uri="{FF2B5EF4-FFF2-40B4-BE49-F238E27FC236}">
                  <a16:creationId xmlns:a16="http://schemas.microsoft.com/office/drawing/2014/main" id="{C35EF368-6529-F485-E892-9161AF6AD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856"/>
              <a:ext cx="20" cy="13"/>
            </a:xfrm>
            <a:custGeom>
              <a:avLst/>
              <a:gdLst>
                <a:gd name="T0" fmla="*/ 0 w 8"/>
                <a:gd name="T1" fmla="*/ 0 h 5"/>
                <a:gd name="T2" fmla="*/ 313 w 8"/>
                <a:gd name="T3" fmla="*/ 2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1" y="4"/>
                    <a:pt x="5" y="4"/>
                    <a:pt x="8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7" name="Freeform 504">
              <a:extLst>
                <a:ext uri="{FF2B5EF4-FFF2-40B4-BE49-F238E27FC236}">
                  <a16:creationId xmlns:a16="http://schemas.microsoft.com/office/drawing/2014/main" id="{23F5D1F2-8553-995F-6C1D-EC17E92BA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888"/>
              <a:ext cx="10" cy="16"/>
            </a:xfrm>
            <a:custGeom>
              <a:avLst/>
              <a:gdLst>
                <a:gd name="T0" fmla="*/ 0 w 4"/>
                <a:gd name="T1" fmla="*/ 0 h 6"/>
                <a:gd name="T2" fmla="*/ 158 w 4"/>
                <a:gd name="T3" fmla="*/ 30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1" y="2"/>
                    <a:pt x="3" y="4"/>
                    <a:pt x="4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8" name="Freeform 505">
              <a:extLst>
                <a:ext uri="{FF2B5EF4-FFF2-40B4-BE49-F238E27FC236}">
                  <a16:creationId xmlns:a16="http://schemas.microsoft.com/office/drawing/2014/main" id="{1BF275B2-73B6-18BB-57B9-C84B78438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944"/>
              <a:ext cx="20" cy="11"/>
            </a:xfrm>
            <a:custGeom>
              <a:avLst/>
              <a:gdLst>
                <a:gd name="T0" fmla="*/ 0 w 8"/>
                <a:gd name="T1" fmla="*/ 0 h 4"/>
                <a:gd name="T2" fmla="*/ 313 w 8"/>
                <a:gd name="T3" fmla="*/ 228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cubicBezTo>
                    <a:pt x="2" y="2"/>
                    <a:pt x="5" y="3"/>
                    <a:pt x="8" y="4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9" name="Freeform 506">
              <a:extLst>
                <a:ext uri="{FF2B5EF4-FFF2-40B4-BE49-F238E27FC236}">
                  <a16:creationId xmlns:a16="http://schemas.microsoft.com/office/drawing/2014/main" id="{CEFD5DA2-F720-889E-8B47-816AADD47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955"/>
              <a:ext cx="3" cy="18"/>
            </a:xfrm>
            <a:custGeom>
              <a:avLst/>
              <a:gdLst>
                <a:gd name="T0" fmla="*/ 0 w 1"/>
                <a:gd name="T1" fmla="*/ 0 h 7"/>
                <a:gd name="T2" fmla="*/ 81 w 1"/>
                <a:gd name="T3" fmla="*/ 303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cubicBezTo>
                    <a:pt x="1" y="2"/>
                    <a:pt x="1" y="5"/>
                    <a:pt x="1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0" name="Freeform 507">
              <a:extLst>
                <a:ext uri="{FF2B5EF4-FFF2-40B4-BE49-F238E27FC236}">
                  <a16:creationId xmlns:a16="http://schemas.microsoft.com/office/drawing/2014/main" id="{3FE90B96-DB42-0097-13DC-810690651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2968"/>
              <a:ext cx="2" cy="13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229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cubicBezTo>
                    <a:pt x="1" y="2"/>
                    <a:pt x="1" y="4"/>
                    <a:pt x="0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1" name="Freeform 508">
              <a:extLst>
                <a:ext uri="{FF2B5EF4-FFF2-40B4-BE49-F238E27FC236}">
                  <a16:creationId xmlns:a16="http://schemas.microsoft.com/office/drawing/2014/main" id="{D61D59AE-2785-62AA-AA0A-22AE7D0EA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28"/>
              <a:ext cx="43" cy="35"/>
            </a:xfrm>
            <a:custGeom>
              <a:avLst/>
              <a:gdLst>
                <a:gd name="T0" fmla="*/ 243 w 17"/>
                <a:gd name="T1" fmla="*/ 0 h 13"/>
                <a:gd name="T2" fmla="*/ 51 w 17"/>
                <a:gd name="T3" fmla="*/ 15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3">
                  <a:moveTo>
                    <a:pt x="6" y="0"/>
                  </a:moveTo>
                  <a:cubicBezTo>
                    <a:pt x="17" y="13"/>
                    <a:pt x="0" y="13"/>
                    <a:pt x="1" y="3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2" name="Freeform 509">
              <a:extLst>
                <a:ext uri="{FF2B5EF4-FFF2-40B4-BE49-F238E27FC236}">
                  <a16:creationId xmlns:a16="http://schemas.microsoft.com/office/drawing/2014/main" id="{3EBDAA6C-377E-0560-CB83-DD21040E9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2944"/>
              <a:ext cx="17" cy="27"/>
            </a:xfrm>
            <a:custGeom>
              <a:avLst/>
              <a:gdLst>
                <a:gd name="T0" fmla="*/ 100 w 7"/>
                <a:gd name="T1" fmla="*/ 0 h 10"/>
                <a:gd name="T2" fmla="*/ 100 w 7"/>
                <a:gd name="T3" fmla="*/ 532 h 10"/>
                <a:gd name="T4" fmla="*/ 243 w 7"/>
                <a:gd name="T5" fmla="*/ 103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cubicBezTo>
                    <a:pt x="2" y="3"/>
                    <a:pt x="0" y="7"/>
                    <a:pt x="3" y="10"/>
                  </a:cubicBezTo>
                  <a:cubicBezTo>
                    <a:pt x="6" y="10"/>
                    <a:pt x="7" y="6"/>
                    <a:pt x="7" y="2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3" name="Freeform 510">
              <a:extLst>
                <a:ext uri="{FF2B5EF4-FFF2-40B4-BE49-F238E27FC236}">
                  <a16:creationId xmlns:a16="http://schemas.microsoft.com/office/drawing/2014/main" id="{26D8B096-0488-E7C8-62EA-7BBA6557D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771"/>
              <a:ext cx="28" cy="24"/>
            </a:xfrm>
            <a:custGeom>
              <a:avLst/>
              <a:gdLst>
                <a:gd name="T0" fmla="*/ 0 w 11"/>
                <a:gd name="T1" fmla="*/ 149 h 9"/>
                <a:gd name="T2" fmla="*/ 461 w 11"/>
                <a:gd name="T3" fmla="*/ 205 h 9"/>
                <a:gd name="T4" fmla="*/ 0 w 11"/>
                <a:gd name="T5" fmla="*/ 456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9">
                  <a:moveTo>
                    <a:pt x="0" y="3"/>
                  </a:moveTo>
                  <a:cubicBezTo>
                    <a:pt x="4" y="1"/>
                    <a:pt x="8" y="0"/>
                    <a:pt x="11" y="4"/>
                  </a:cubicBezTo>
                  <a:cubicBezTo>
                    <a:pt x="9" y="8"/>
                    <a:pt x="4" y="7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4" name="Freeform 511">
              <a:extLst>
                <a:ext uri="{FF2B5EF4-FFF2-40B4-BE49-F238E27FC236}">
                  <a16:creationId xmlns:a16="http://schemas.microsoft.com/office/drawing/2014/main" id="{5F11FC1B-4D02-D1A0-B775-22223E46F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605"/>
              <a:ext cx="2" cy="22"/>
            </a:xfrm>
            <a:custGeom>
              <a:avLst/>
              <a:gdLst>
                <a:gd name="T0" fmla="*/ 16 w 1"/>
                <a:gd name="T1" fmla="*/ 0 h 8"/>
                <a:gd name="T2" fmla="*/ 16 w 1"/>
                <a:gd name="T3" fmla="*/ 462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cubicBezTo>
                    <a:pt x="0" y="2"/>
                    <a:pt x="0" y="5"/>
                    <a:pt x="1" y="8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5" name="Freeform 512">
              <a:extLst>
                <a:ext uri="{FF2B5EF4-FFF2-40B4-BE49-F238E27FC236}">
                  <a16:creationId xmlns:a16="http://schemas.microsoft.com/office/drawing/2014/main" id="{654ED238-2A24-6D3A-4F11-217C38B617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592"/>
              <a:ext cx="18" cy="3"/>
            </a:xfrm>
            <a:custGeom>
              <a:avLst/>
              <a:gdLst>
                <a:gd name="T0" fmla="*/ 0 w 7"/>
                <a:gd name="T1" fmla="*/ 81 h 1"/>
                <a:gd name="T2" fmla="*/ 303 w 7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">
                  <a:moveTo>
                    <a:pt x="0" y="1"/>
                  </a:moveTo>
                  <a:cubicBezTo>
                    <a:pt x="2" y="0"/>
                    <a:pt x="5" y="0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6" name="Freeform 513">
              <a:extLst>
                <a:ext uri="{FF2B5EF4-FFF2-40B4-BE49-F238E27FC236}">
                  <a16:creationId xmlns:a16="http://schemas.microsoft.com/office/drawing/2014/main" id="{1C95299B-0D9C-7377-D80C-CF397117A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965"/>
              <a:ext cx="12" cy="3"/>
            </a:xfrm>
            <a:custGeom>
              <a:avLst/>
              <a:gdLst>
                <a:gd name="T0" fmla="*/ 0 w 5"/>
                <a:gd name="T1" fmla="*/ 81 h 1"/>
                <a:gd name="T2" fmla="*/ 168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cubicBezTo>
                    <a:pt x="1" y="0"/>
                    <a:pt x="3" y="0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7" name="Freeform 514">
              <a:extLst>
                <a:ext uri="{FF2B5EF4-FFF2-40B4-BE49-F238E27FC236}">
                  <a16:creationId xmlns:a16="http://schemas.microsoft.com/office/drawing/2014/main" id="{3DDA5FC1-AD31-1805-A532-2AD6A363C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984"/>
              <a:ext cx="12" cy="19"/>
            </a:xfrm>
            <a:custGeom>
              <a:avLst/>
              <a:gdLst>
                <a:gd name="T0" fmla="*/ 168 w 5"/>
                <a:gd name="T1" fmla="*/ 0 h 7"/>
                <a:gd name="T2" fmla="*/ 0 w 5"/>
                <a:gd name="T3" fmla="*/ 383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2"/>
                    <a:pt x="1" y="4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8" name="Freeform 515">
              <a:extLst>
                <a:ext uri="{FF2B5EF4-FFF2-40B4-BE49-F238E27FC236}">
                  <a16:creationId xmlns:a16="http://schemas.microsoft.com/office/drawing/2014/main" id="{4AF06267-665A-0127-833D-286741762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1605"/>
              <a:ext cx="40" cy="35"/>
            </a:xfrm>
            <a:custGeom>
              <a:avLst/>
              <a:gdLst>
                <a:gd name="T0" fmla="*/ 625 w 16"/>
                <a:gd name="T1" fmla="*/ 312 h 13"/>
                <a:gd name="T2" fmla="*/ 595 w 16"/>
                <a:gd name="T3" fmla="*/ 625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3">
                  <a:moveTo>
                    <a:pt x="16" y="6"/>
                  </a:moveTo>
                  <a:cubicBezTo>
                    <a:pt x="5" y="0"/>
                    <a:pt x="0" y="13"/>
                    <a:pt x="15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69" name="Freeform 516">
              <a:extLst>
                <a:ext uri="{FF2B5EF4-FFF2-40B4-BE49-F238E27FC236}">
                  <a16:creationId xmlns:a16="http://schemas.microsoft.com/office/drawing/2014/main" id="{1CA8C15C-CEF2-509E-5934-06D6F9DE5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603"/>
              <a:ext cx="53" cy="53"/>
            </a:xfrm>
            <a:custGeom>
              <a:avLst/>
              <a:gdLst>
                <a:gd name="T0" fmla="*/ 853 w 21"/>
                <a:gd name="T1" fmla="*/ 541 h 20"/>
                <a:gd name="T2" fmla="*/ 803 w 21"/>
                <a:gd name="T3" fmla="*/ 893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0">
                  <a:moveTo>
                    <a:pt x="21" y="11"/>
                  </a:moveTo>
                  <a:cubicBezTo>
                    <a:pt x="11" y="0"/>
                    <a:pt x="0" y="20"/>
                    <a:pt x="20" y="1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2570" name="Group 3">
            <a:extLst>
              <a:ext uri="{FF2B5EF4-FFF2-40B4-BE49-F238E27FC236}">
                <a16:creationId xmlns:a16="http://schemas.microsoft.com/office/drawing/2014/main" id="{66379E12-1733-CC00-62B9-7C684EFC106B}"/>
              </a:ext>
            </a:extLst>
          </p:cNvPr>
          <p:cNvGrpSpPr>
            <a:grpSpLocks/>
          </p:cNvGrpSpPr>
          <p:nvPr/>
        </p:nvGrpSpPr>
        <p:grpSpPr bwMode="auto">
          <a:xfrm>
            <a:off x="24970450" y="19309345"/>
            <a:ext cx="1734936" cy="2260349"/>
            <a:chOff x="1758" y="1057"/>
            <a:chExt cx="2272" cy="2209"/>
          </a:xfrm>
        </p:grpSpPr>
        <p:sp>
          <p:nvSpPr>
            <p:cNvPr id="2571" name="Freeform 4">
              <a:extLst>
                <a:ext uri="{FF2B5EF4-FFF2-40B4-BE49-F238E27FC236}">
                  <a16:creationId xmlns:a16="http://schemas.microsoft.com/office/drawing/2014/main" id="{76077452-64C6-2183-2973-ADF47B666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057"/>
              <a:ext cx="2272" cy="2209"/>
            </a:xfrm>
            <a:custGeom>
              <a:avLst/>
              <a:gdLst>
                <a:gd name="T0" fmla="*/ 28574 w 909"/>
                <a:gd name="T1" fmla="*/ 4554 h 828"/>
                <a:gd name="T2" fmla="*/ 22173 w 909"/>
                <a:gd name="T3" fmla="*/ 7345 h 828"/>
                <a:gd name="T4" fmla="*/ 20066 w 909"/>
                <a:gd name="T5" fmla="*/ 0 h 828"/>
                <a:gd name="T6" fmla="*/ 16894 w 909"/>
                <a:gd name="T7" fmla="*/ 0 h 828"/>
                <a:gd name="T8" fmla="*/ 18691 w 909"/>
                <a:gd name="T9" fmla="*/ 10293 h 828"/>
                <a:gd name="T10" fmla="*/ 20610 w 909"/>
                <a:gd name="T11" fmla="*/ 14948 h 828"/>
                <a:gd name="T12" fmla="*/ 19236 w 909"/>
                <a:gd name="T13" fmla="*/ 21687 h 828"/>
                <a:gd name="T14" fmla="*/ 15644 w 909"/>
                <a:gd name="T15" fmla="*/ 26449 h 828"/>
                <a:gd name="T16" fmla="*/ 13120 w 909"/>
                <a:gd name="T17" fmla="*/ 25425 h 828"/>
                <a:gd name="T18" fmla="*/ 11278 w 909"/>
                <a:gd name="T19" fmla="*/ 25387 h 828"/>
                <a:gd name="T20" fmla="*/ 3387 w 909"/>
                <a:gd name="T21" fmla="*/ 25580 h 828"/>
                <a:gd name="T22" fmla="*/ 1750 w 909"/>
                <a:gd name="T23" fmla="*/ 41944 h 828"/>
                <a:gd name="T24" fmla="*/ 5696 w 909"/>
                <a:gd name="T25" fmla="*/ 39879 h 828"/>
                <a:gd name="T26" fmla="*/ 7058 w 909"/>
                <a:gd name="T27" fmla="*/ 29224 h 828"/>
                <a:gd name="T28" fmla="*/ 9603 w 909"/>
                <a:gd name="T29" fmla="*/ 30342 h 828"/>
                <a:gd name="T30" fmla="*/ 11165 w 909"/>
                <a:gd name="T31" fmla="*/ 33380 h 828"/>
                <a:gd name="T32" fmla="*/ 15144 w 909"/>
                <a:gd name="T33" fmla="*/ 35112 h 828"/>
                <a:gd name="T34" fmla="*/ 20453 w 909"/>
                <a:gd name="T35" fmla="*/ 37481 h 828"/>
                <a:gd name="T36" fmla="*/ 33805 w 909"/>
                <a:gd name="T37" fmla="*/ 22085 h 828"/>
                <a:gd name="T38" fmla="*/ 28574 w 909"/>
                <a:gd name="T39" fmla="*/ 4554 h 8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09" h="828">
                  <a:moveTo>
                    <a:pt x="732" y="90"/>
                  </a:moveTo>
                  <a:cubicBezTo>
                    <a:pt x="627" y="64"/>
                    <a:pt x="601" y="131"/>
                    <a:pt x="568" y="145"/>
                  </a:cubicBezTo>
                  <a:cubicBezTo>
                    <a:pt x="537" y="159"/>
                    <a:pt x="514" y="57"/>
                    <a:pt x="514" y="0"/>
                  </a:cubicBezTo>
                  <a:cubicBezTo>
                    <a:pt x="433" y="0"/>
                    <a:pt x="433" y="0"/>
                    <a:pt x="433" y="0"/>
                  </a:cubicBezTo>
                  <a:cubicBezTo>
                    <a:pt x="429" y="60"/>
                    <a:pt x="439" y="161"/>
                    <a:pt x="479" y="203"/>
                  </a:cubicBezTo>
                  <a:cubicBezTo>
                    <a:pt x="521" y="247"/>
                    <a:pt x="535" y="253"/>
                    <a:pt x="528" y="295"/>
                  </a:cubicBezTo>
                  <a:cubicBezTo>
                    <a:pt x="521" y="338"/>
                    <a:pt x="504" y="390"/>
                    <a:pt x="493" y="428"/>
                  </a:cubicBezTo>
                  <a:cubicBezTo>
                    <a:pt x="480" y="475"/>
                    <a:pt x="456" y="521"/>
                    <a:pt x="401" y="522"/>
                  </a:cubicBezTo>
                  <a:cubicBezTo>
                    <a:pt x="359" y="523"/>
                    <a:pt x="363" y="508"/>
                    <a:pt x="336" y="502"/>
                  </a:cubicBezTo>
                  <a:cubicBezTo>
                    <a:pt x="309" y="496"/>
                    <a:pt x="304" y="506"/>
                    <a:pt x="289" y="501"/>
                  </a:cubicBezTo>
                  <a:cubicBezTo>
                    <a:pt x="273" y="496"/>
                    <a:pt x="187" y="428"/>
                    <a:pt x="87" y="505"/>
                  </a:cubicBezTo>
                  <a:cubicBezTo>
                    <a:pt x="6" y="566"/>
                    <a:pt x="0" y="715"/>
                    <a:pt x="45" y="828"/>
                  </a:cubicBezTo>
                  <a:cubicBezTo>
                    <a:pt x="146" y="787"/>
                    <a:pt x="146" y="787"/>
                    <a:pt x="146" y="787"/>
                  </a:cubicBezTo>
                  <a:cubicBezTo>
                    <a:pt x="99" y="681"/>
                    <a:pt x="130" y="583"/>
                    <a:pt x="181" y="577"/>
                  </a:cubicBezTo>
                  <a:cubicBezTo>
                    <a:pt x="213" y="572"/>
                    <a:pt x="234" y="584"/>
                    <a:pt x="246" y="599"/>
                  </a:cubicBezTo>
                  <a:cubicBezTo>
                    <a:pt x="258" y="614"/>
                    <a:pt x="267" y="642"/>
                    <a:pt x="286" y="659"/>
                  </a:cubicBezTo>
                  <a:cubicBezTo>
                    <a:pt x="325" y="694"/>
                    <a:pt x="354" y="689"/>
                    <a:pt x="388" y="693"/>
                  </a:cubicBezTo>
                  <a:cubicBezTo>
                    <a:pt x="422" y="696"/>
                    <a:pt x="422" y="728"/>
                    <a:pt x="524" y="740"/>
                  </a:cubicBezTo>
                  <a:cubicBezTo>
                    <a:pt x="626" y="752"/>
                    <a:pt x="822" y="622"/>
                    <a:pt x="866" y="436"/>
                  </a:cubicBezTo>
                  <a:cubicBezTo>
                    <a:pt x="909" y="250"/>
                    <a:pt x="837" y="116"/>
                    <a:pt x="732" y="90"/>
                  </a:cubicBezTo>
                  <a:close/>
                </a:path>
              </a:pathLst>
            </a:custGeom>
            <a:solidFill>
              <a:srgbClr val="E5AE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2" name="Freeform 5">
              <a:extLst>
                <a:ext uri="{FF2B5EF4-FFF2-40B4-BE49-F238E27FC236}">
                  <a16:creationId xmlns:a16="http://schemas.microsoft.com/office/drawing/2014/main" id="{24A21A9A-6597-D35F-33E1-E6BE8A6DC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8" y="1380"/>
              <a:ext cx="1927" cy="1654"/>
            </a:xfrm>
            <a:custGeom>
              <a:avLst/>
              <a:gdLst>
                <a:gd name="T0" fmla="*/ 0 w 771"/>
                <a:gd name="T1" fmla="*/ 24717 h 620"/>
                <a:gd name="T2" fmla="*/ 2062 w 771"/>
                <a:gd name="T3" fmla="*/ 22382 h 620"/>
                <a:gd name="T4" fmla="*/ 4841 w 771"/>
                <a:gd name="T5" fmla="*/ 23748 h 620"/>
                <a:gd name="T6" fmla="*/ 6353 w 771"/>
                <a:gd name="T7" fmla="*/ 26752 h 620"/>
                <a:gd name="T8" fmla="*/ 10225 w 771"/>
                <a:gd name="T9" fmla="*/ 28425 h 620"/>
                <a:gd name="T10" fmla="*/ 15224 w 771"/>
                <a:gd name="T11" fmla="*/ 30738 h 620"/>
                <a:gd name="T12" fmla="*/ 28418 w 771"/>
                <a:gd name="T13" fmla="*/ 15038 h 620"/>
                <a:gd name="T14" fmla="*/ 25448 w 771"/>
                <a:gd name="T15" fmla="*/ 0 h 620"/>
                <a:gd name="T16" fmla="*/ 25836 w 771"/>
                <a:gd name="T17" fmla="*/ 19101 h 620"/>
                <a:gd name="T18" fmla="*/ 14516 w 771"/>
                <a:gd name="T19" fmla="*/ 27299 h 620"/>
                <a:gd name="T20" fmla="*/ 10537 w 771"/>
                <a:gd name="T21" fmla="*/ 25328 h 620"/>
                <a:gd name="T22" fmla="*/ 5696 w 771"/>
                <a:gd name="T23" fmla="*/ 23962 h 620"/>
                <a:gd name="T24" fmla="*/ 1667 w 771"/>
                <a:gd name="T25" fmla="*/ 21870 h 620"/>
                <a:gd name="T26" fmla="*/ 0 w 771"/>
                <a:gd name="T27" fmla="*/ 24717 h 62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71" h="620">
                  <a:moveTo>
                    <a:pt x="0" y="488"/>
                  </a:moveTo>
                  <a:cubicBezTo>
                    <a:pt x="11" y="462"/>
                    <a:pt x="33" y="444"/>
                    <a:pt x="53" y="442"/>
                  </a:cubicBezTo>
                  <a:cubicBezTo>
                    <a:pt x="85" y="437"/>
                    <a:pt x="112" y="454"/>
                    <a:pt x="124" y="469"/>
                  </a:cubicBezTo>
                  <a:cubicBezTo>
                    <a:pt x="136" y="484"/>
                    <a:pt x="144" y="511"/>
                    <a:pt x="163" y="528"/>
                  </a:cubicBezTo>
                  <a:cubicBezTo>
                    <a:pt x="202" y="562"/>
                    <a:pt x="228" y="558"/>
                    <a:pt x="262" y="561"/>
                  </a:cubicBezTo>
                  <a:cubicBezTo>
                    <a:pt x="296" y="565"/>
                    <a:pt x="299" y="594"/>
                    <a:pt x="390" y="607"/>
                  </a:cubicBezTo>
                  <a:cubicBezTo>
                    <a:pt x="491" y="620"/>
                    <a:pt x="685" y="483"/>
                    <a:pt x="728" y="297"/>
                  </a:cubicBezTo>
                  <a:cubicBezTo>
                    <a:pt x="761" y="160"/>
                    <a:pt x="721" y="55"/>
                    <a:pt x="652" y="0"/>
                  </a:cubicBezTo>
                  <a:cubicBezTo>
                    <a:pt x="712" y="56"/>
                    <a:pt x="771" y="206"/>
                    <a:pt x="662" y="377"/>
                  </a:cubicBezTo>
                  <a:cubicBezTo>
                    <a:pt x="552" y="548"/>
                    <a:pt x="419" y="563"/>
                    <a:pt x="372" y="539"/>
                  </a:cubicBezTo>
                  <a:cubicBezTo>
                    <a:pt x="326" y="515"/>
                    <a:pt x="306" y="500"/>
                    <a:pt x="270" y="500"/>
                  </a:cubicBezTo>
                  <a:cubicBezTo>
                    <a:pt x="234" y="500"/>
                    <a:pt x="167" y="508"/>
                    <a:pt x="146" y="473"/>
                  </a:cubicBezTo>
                  <a:cubicBezTo>
                    <a:pt x="122" y="435"/>
                    <a:pt x="82" y="414"/>
                    <a:pt x="43" y="432"/>
                  </a:cubicBezTo>
                  <a:cubicBezTo>
                    <a:pt x="4" y="449"/>
                    <a:pt x="7" y="475"/>
                    <a:pt x="0" y="488"/>
                  </a:cubicBezTo>
                  <a:close/>
                </a:path>
              </a:pathLst>
            </a:custGeom>
            <a:solidFill>
              <a:srgbClr val="DF9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3" name="Freeform 6">
              <a:extLst>
                <a:ext uri="{FF2B5EF4-FFF2-40B4-BE49-F238E27FC236}">
                  <a16:creationId xmlns:a16="http://schemas.microsoft.com/office/drawing/2014/main" id="{D1701EBC-BFA0-8CC9-BEAF-51A730C10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1092"/>
              <a:ext cx="415" cy="1381"/>
            </a:xfrm>
            <a:custGeom>
              <a:avLst/>
              <a:gdLst>
                <a:gd name="T0" fmla="*/ 0 w 166"/>
                <a:gd name="T1" fmla="*/ 26170 h 518"/>
                <a:gd name="T2" fmla="*/ 3563 w 166"/>
                <a:gd name="T3" fmla="*/ 21166 h 518"/>
                <a:gd name="T4" fmla="*/ 4925 w 166"/>
                <a:gd name="T5" fmla="*/ 14501 h 518"/>
                <a:gd name="T6" fmla="*/ 2970 w 166"/>
                <a:gd name="T7" fmla="*/ 9496 h 518"/>
                <a:gd name="T8" fmla="*/ 1220 w 166"/>
                <a:gd name="T9" fmla="*/ 0 h 518"/>
                <a:gd name="T10" fmla="*/ 3283 w 166"/>
                <a:gd name="T11" fmla="*/ 8643 h 518"/>
                <a:gd name="T12" fmla="*/ 5908 w 166"/>
                <a:gd name="T13" fmla="*/ 14855 h 518"/>
                <a:gd name="T14" fmla="*/ 3283 w 166"/>
                <a:gd name="T15" fmla="*/ 24101 h 518"/>
                <a:gd name="T16" fmla="*/ 0 w 166"/>
                <a:gd name="T17" fmla="*/ 26170 h 5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6" h="518">
                  <a:moveTo>
                    <a:pt x="0" y="518"/>
                  </a:moveTo>
                  <a:cubicBezTo>
                    <a:pt x="55" y="517"/>
                    <a:pt x="78" y="467"/>
                    <a:pt x="91" y="419"/>
                  </a:cubicBezTo>
                  <a:cubicBezTo>
                    <a:pt x="102" y="382"/>
                    <a:pt x="119" y="329"/>
                    <a:pt x="126" y="287"/>
                  </a:cubicBezTo>
                  <a:cubicBezTo>
                    <a:pt x="133" y="244"/>
                    <a:pt x="119" y="230"/>
                    <a:pt x="76" y="188"/>
                  </a:cubicBezTo>
                  <a:cubicBezTo>
                    <a:pt x="35" y="146"/>
                    <a:pt x="27" y="60"/>
                    <a:pt x="31" y="0"/>
                  </a:cubicBezTo>
                  <a:cubicBezTo>
                    <a:pt x="26" y="29"/>
                    <a:pt x="48" y="130"/>
                    <a:pt x="84" y="171"/>
                  </a:cubicBezTo>
                  <a:cubicBezTo>
                    <a:pt x="121" y="212"/>
                    <a:pt x="166" y="217"/>
                    <a:pt x="151" y="294"/>
                  </a:cubicBezTo>
                  <a:cubicBezTo>
                    <a:pt x="135" y="372"/>
                    <a:pt x="105" y="445"/>
                    <a:pt x="84" y="477"/>
                  </a:cubicBezTo>
                  <a:cubicBezTo>
                    <a:pt x="62" y="512"/>
                    <a:pt x="10" y="518"/>
                    <a:pt x="0" y="518"/>
                  </a:cubicBezTo>
                  <a:close/>
                </a:path>
              </a:pathLst>
            </a:custGeom>
            <a:solidFill>
              <a:srgbClr val="EFCB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4" name="Freeform 7">
              <a:extLst>
                <a:ext uri="{FF2B5EF4-FFF2-40B4-BE49-F238E27FC236}">
                  <a16:creationId xmlns:a16="http://schemas.microsoft.com/office/drawing/2014/main" id="{0C4C66EA-A8F6-4D29-0BE2-B8F27ADA4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1593"/>
              <a:ext cx="163" cy="616"/>
            </a:xfrm>
            <a:custGeom>
              <a:avLst/>
              <a:gdLst>
                <a:gd name="T0" fmla="*/ 597 w 65"/>
                <a:gd name="T1" fmla="*/ 11683 h 231"/>
                <a:gd name="T2" fmla="*/ 1969 w 65"/>
                <a:gd name="T3" fmla="*/ 5005 h 231"/>
                <a:gd name="T4" fmla="*/ 0 w 65"/>
                <a:gd name="T5" fmla="*/ 0 h 231"/>
                <a:gd name="T6" fmla="*/ 2290 w 65"/>
                <a:gd name="T7" fmla="*/ 5155 h 231"/>
                <a:gd name="T8" fmla="*/ 597 w 65"/>
                <a:gd name="T9" fmla="*/ 11683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231">
                  <a:moveTo>
                    <a:pt x="15" y="231"/>
                  </a:moveTo>
                  <a:cubicBezTo>
                    <a:pt x="26" y="194"/>
                    <a:pt x="43" y="141"/>
                    <a:pt x="50" y="99"/>
                  </a:cubicBezTo>
                  <a:cubicBezTo>
                    <a:pt x="57" y="56"/>
                    <a:pt x="43" y="42"/>
                    <a:pt x="0" y="0"/>
                  </a:cubicBezTo>
                  <a:cubicBezTo>
                    <a:pt x="30" y="20"/>
                    <a:pt x="65" y="47"/>
                    <a:pt x="58" y="102"/>
                  </a:cubicBezTo>
                  <a:cubicBezTo>
                    <a:pt x="51" y="150"/>
                    <a:pt x="15" y="231"/>
                    <a:pt x="15" y="2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5" name="Freeform 8">
              <a:extLst>
                <a:ext uri="{FF2B5EF4-FFF2-40B4-BE49-F238E27FC236}">
                  <a16:creationId xmlns:a16="http://schemas.microsoft.com/office/drawing/2014/main" id="{7DEEC4BC-0FBC-9805-3563-1D53B9896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" y="2369"/>
              <a:ext cx="277" cy="609"/>
            </a:xfrm>
            <a:custGeom>
              <a:avLst/>
              <a:gdLst>
                <a:gd name="T0" fmla="*/ 4302 w 111"/>
                <a:gd name="T1" fmla="*/ 0 h 228"/>
                <a:gd name="T2" fmla="*/ 342 w 111"/>
                <a:gd name="T3" fmla="*/ 11608 h 228"/>
                <a:gd name="T4" fmla="*/ 4302 w 111"/>
                <a:gd name="T5" fmla="*/ 0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1" h="228">
                  <a:moveTo>
                    <a:pt x="111" y="0"/>
                  </a:moveTo>
                  <a:cubicBezTo>
                    <a:pt x="79" y="12"/>
                    <a:pt x="0" y="62"/>
                    <a:pt x="9" y="228"/>
                  </a:cubicBezTo>
                  <a:cubicBezTo>
                    <a:pt x="11" y="179"/>
                    <a:pt x="30" y="47"/>
                    <a:pt x="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6" name="Freeform 9">
              <a:extLst>
                <a:ext uri="{FF2B5EF4-FFF2-40B4-BE49-F238E27FC236}">
                  <a16:creationId xmlns:a16="http://schemas.microsoft.com/office/drawing/2014/main" id="{A687B2C3-DDBF-C3B8-9B0C-B4026B279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1260"/>
              <a:ext cx="338" cy="195"/>
            </a:xfrm>
            <a:custGeom>
              <a:avLst/>
              <a:gdLst>
                <a:gd name="T0" fmla="*/ 0 w 135"/>
                <a:gd name="T1" fmla="*/ 3718 h 73"/>
                <a:gd name="T2" fmla="*/ 5303 w 135"/>
                <a:gd name="T3" fmla="*/ 970 h 73"/>
                <a:gd name="T4" fmla="*/ 0 w 135"/>
                <a:gd name="T5" fmla="*/ 3718 h 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5" h="73">
                  <a:moveTo>
                    <a:pt x="0" y="73"/>
                  </a:moveTo>
                  <a:cubicBezTo>
                    <a:pt x="15" y="51"/>
                    <a:pt x="70" y="0"/>
                    <a:pt x="135" y="19"/>
                  </a:cubicBezTo>
                  <a:cubicBezTo>
                    <a:pt x="97" y="18"/>
                    <a:pt x="65" y="18"/>
                    <a:pt x="0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7" name="Freeform 10">
              <a:extLst>
                <a:ext uri="{FF2B5EF4-FFF2-40B4-BE49-F238E27FC236}">
                  <a16:creationId xmlns:a16="http://schemas.microsoft.com/office/drawing/2014/main" id="{0CFDAF6A-4231-2127-DA8F-E5C59D854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2172"/>
              <a:ext cx="1165" cy="862"/>
            </a:xfrm>
            <a:custGeom>
              <a:avLst/>
              <a:gdLst>
                <a:gd name="T0" fmla="*/ 0 w 466"/>
                <a:gd name="T1" fmla="*/ 13397 h 323"/>
                <a:gd name="T2" fmla="*/ 5000 w 466"/>
                <a:gd name="T3" fmla="*/ 15719 h 323"/>
                <a:gd name="T4" fmla="*/ 18208 w 466"/>
                <a:gd name="T5" fmla="*/ 0 h 323"/>
                <a:gd name="T6" fmla="*/ 5238 w 466"/>
                <a:gd name="T7" fmla="*/ 14771 h 323"/>
                <a:gd name="T8" fmla="*/ 0 w 466"/>
                <a:gd name="T9" fmla="*/ 13397 h 3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6" h="323">
                  <a:moveTo>
                    <a:pt x="0" y="264"/>
                  </a:moveTo>
                  <a:cubicBezTo>
                    <a:pt x="34" y="268"/>
                    <a:pt x="37" y="297"/>
                    <a:pt x="128" y="310"/>
                  </a:cubicBezTo>
                  <a:cubicBezTo>
                    <a:pt x="229" y="323"/>
                    <a:pt x="423" y="186"/>
                    <a:pt x="466" y="0"/>
                  </a:cubicBezTo>
                  <a:cubicBezTo>
                    <a:pt x="446" y="51"/>
                    <a:pt x="348" y="284"/>
                    <a:pt x="134" y="291"/>
                  </a:cubicBezTo>
                  <a:cubicBezTo>
                    <a:pt x="86" y="291"/>
                    <a:pt x="37" y="258"/>
                    <a:pt x="0" y="264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8" name="Freeform 11">
              <a:extLst>
                <a:ext uri="{FF2B5EF4-FFF2-40B4-BE49-F238E27FC236}">
                  <a16:creationId xmlns:a16="http://schemas.microsoft.com/office/drawing/2014/main" id="{BE28BF54-0FAD-501D-9000-E5377D629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484"/>
              <a:ext cx="230" cy="120"/>
            </a:xfrm>
            <a:custGeom>
              <a:avLst/>
              <a:gdLst>
                <a:gd name="T0" fmla="*/ 0 w 92"/>
                <a:gd name="T1" fmla="*/ 2275 h 45"/>
                <a:gd name="T2" fmla="*/ 3595 w 92"/>
                <a:gd name="T3" fmla="*/ 2125 h 45"/>
                <a:gd name="T4" fmla="*/ 0 w 92"/>
                <a:gd name="T5" fmla="*/ 2275 h 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45">
                  <a:moveTo>
                    <a:pt x="0" y="45"/>
                  </a:moveTo>
                  <a:cubicBezTo>
                    <a:pt x="16" y="29"/>
                    <a:pt x="54" y="13"/>
                    <a:pt x="92" y="42"/>
                  </a:cubicBezTo>
                  <a:cubicBezTo>
                    <a:pt x="84" y="30"/>
                    <a:pt x="36" y="0"/>
                    <a:pt x="0" y="45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79" name="Freeform 12">
              <a:extLst>
                <a:ext uri="{FF2B5EF4-FFF2-40B4-BE49-F238E27FC236}">
                  <a16:creationId xmlns:a16="http://schemas.microsoft.com/office/drawing/2014/main" id="{C38D0453-898A-A6E1-FCBC-42DF5A0BED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751"/>
              <a:ext cx="207" cy="123"/>
            </a:xfrm>
            <a:custGeom>
              <a:avLst/>
              <a:gdLst>
                <a:gd name="T0" fmla="*/ 0 w 83"/>
                <a:gd name="T1" fmla="*/ 0 h 46"/>
                <a:gd name="T2" fmla="*/ 3210 w 83"/>
                <a:gd name="T3" fmla="*/ 2294 h 46"/>
                <a:gd name="T4" fmla="*/ 0 w 83"/>
                <a:gd name="T5" fmla="*/ 0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3" h="46">
                  <a:moveTo>
                    <a:pt x="0" y="0"/>
                  </a:moveTo>
                  <a:cubicBezTo>
                    <a:pt x="9" y="19"/>
                    <a:pt x="39" y="46"/>
                    <a:pt x="83" y="45"/>
                  </a:cubicBezTo>
                  <a:cubicBezTo>
                    <a:pt x="70" y="42"/>
                    <a:pt x="30" y="33"/>
                    <a:pt x="0" y="0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80" name="Freeform 13">
              <a:extLst>
                <a:ext uri="{FF2B5EF4-FFF2-40B4-BE49-F238E27FC236}">
                  <a16:creationId xmlns:a16="http://schemas.microsoft.com/office/drawing/2014/main" id="{7BC52DBA-F0CE-E98A-5A39-7794291BF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5" y="1057"/>
              <a:ext cx="2025" cy="2099"/>
            </a:xfrm>
            <a:custGeom>
              <a:avLst/>
              <a:gdLst>
                <a:gd name="T0" fmla="*/ 1845 w 810"/>
                <a:gd name="T1" fmla="*/ 39820 h 787"/>
                <a:gd name="T2" fmla="*/ 3208 w 810"/>
                <a:gd name="T3" fmla="*/ 29199 h 787"/>
                <a:gd name="T4" fmla="*/ 5750 w 810"/>
                <a:gd name="T5" fmla="*/ 30317 h 787"/>
                <a:gd name="T6" fmla="*/ 7313 w 810"/>
                <a:gd name="T7" fmla="*/ 33355 h 787"/>
                <a:gd name="T8" fmla="*/ 11300 w 810"/>
                <a:gd name="T9" fmla="*/ 35062 h 787"/>
                <a:gd name="T10" fmla="*/ 16613 w 810"/>
                <a:gd name="T11" fmla="*/ 37451 h 787"/>
                <a:gd name="T12" fmla="*/ 29970 w 810"/>
                <a:gd name="T13" fmla="*/ 22065 h 787"/>
                <a:gd name="T14" fmla="*/ 24738 w 810"/>
                <a:gd name="T15" fmla="*/ 4553 h 787"/>
                <a:gd name="T16" fmla="*/ 18333 w 810"/>
                <a:gd name="T17" fmla="*/ 7340 h 787"/>
                <a:gd name="T18" fmla="*/ 16220 w 810"/>
                <a:gd name="T19" fmla="*/ 0 h 7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0" h="787">
                  <a:moveTo>
                    <a:pt x="47" y="787"/>
                  </a:moveTo>
                  <a:cubicBezTo>
                    <a:pt x="0" y="681"/>
                    <a:pt x="31" y="583"/>
                    <a:pt x="82" y="577"/>
                  </a:cubicBezTo>
                  <a:cubicBezTo>
                    <a:pt x="114" y="572"/>
                    <a:pt x="135" y="584"/>
                    <a:pt x="147" y="599"/>
                  </a:cubicBezTo>
                  <a:cubicBezTo>
                    <a:pt x="159" y="614"/>
                    <a:pt x="168" y="642"/>
                    <a:pt x="187" y="659"/>
                  </a:cubicBezTo>
                  <a:cubicBezTo>
                    <a:pt x="226" y="694"/>
                    <a:pt x="255" y="689"/>
                    <a:pt x="289" y="693"/>
                  </a:cubicBezTo>
                  <a:cubicBezTo>
                    <a:pt x="323" y="696"/>
                    <a:pt x="323" y="728"/>
                    <a:pt x="425" y="740"/>
                  </a:cubicBezTo>
                  <a:cubicBezTo>
                    <a:pt x="527" y="752"/>
                    <a:pt x="723" y="622"/>
                    <a:pt x="767" y="436"/>
                  </a:cubicBezTo>
                  <a:cubicBezTo>
                    <a:pt x="810" y="250"/>
                    <a:pt x="738" y="116"/>
                    <a:pt x="633" y="90"/>
                  </a:cubicBezTo>
                  <a:cubicBezTo>
                    <a:pt x="528" y="64"/>
                    <a:pt x="502" y="131"/>
                    <a:pt x="469" y="145"/>
                  </a:cubicBezTo>
                  <a:cubicBezTo>
                    <a:pt x="438" y="159"/>
                    <a:pt x="415" y="57"/>
                    <a:pt x="415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81" name="Freeform 14">
              <a:extLst>
                <a:ext uri="{FF2B5EF4-FFF2-40B4-BE49-F238E27FC236}">
                  <a16:creationId xmlns:a16="http://schemas.microsoft.com/office/drawing/2014/main" id="{CF8A658F-2F88-2F6D-A9D8-6D680E320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057"/>
              <a:ext cx="1337" cy="2209"/>
            </a:xfrm>
            <a:custGeom>
              <a:avLst/>
              <a:gdLst>
                <a:gd name="T0" fmla="*/ 16886 w 535"/>
                <a:gd name="T1" fmla="*/ 0 h 828"/>
                <a:gd name="T2" fmla="*/ 18681 w 535"/>
                <a:gd name="T3" fmla="*/ 10293 h 828"/>
                <a:gd name="T4" fmla="*/ 20602 w 535"/>
                <a:gd name="T5" fmla="*/ 14948 h 828"/>
                <a:gd name="T6" fmla="*/ 19230 w 535"/>
                <a:gd name="T7" fmla="*/ 21687 h 828"/>
                <a:gd name="T8" fmla="*/ 15639 w 535"/>
                <a:gd name="T9" fmla="*/ 26449 h 828"/>
                <a:gd name="T10" fmla="*/ 13110 w 535"/>
                <a:gd name="T11" fmla="*/ 25425 h 828"/>
                <a:gd name="T12" fmla="*/ 11266 w 535"/>
                <a:gd name="T13" fmla="*/ 25387 h 828"/>
                <a:gd name="T14" fmla="*/ 3384 w 535"/>
                <a:gd name="T15" fmla="*/ 25580 h 828"/>
                <a:gd name="T16" fmla="*/ 1749 w 535"/>
                <a:gd name="T17" fmla="*/ 41944 h 8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5" h="828">
                  <a:moveTo>
                    <a:pt x="433" y="0"/>
                  </a:moveTo>
                  <a:cubicBezTo>
                    <a:pt x="429" y="60"/>
                    <a:pt x="439" y="161"/>
                    <a:pt x="479" y="203"/>
                  </a:cubicBezTo>
                  <a:cubicBezTo>
                    <a:pt x="521" y="247"/>
                    <a:pt x="535" y="253"/>
                    <a:pt x="528" y="295"/>
                  </a:cubicBezTo>
                  <a:cubicBezTo>
                    <a:pt x="521" y="338"/>
                    <a:pt x="504" y="390"/>
                    <a:pt x="493" y="428"/>
                  </a:cubicBezTo>
                  <a:cubicBezTo>
                    <a:pt x="480" y="475"/>
                    <a:pt x="456" y="521"/>
                    <a:pt x="401" y="522"/>
                  </a:cubicBezTo>
                  <a:cubicBezTo>
                    <a:pt x="359" y="523"/>
                    <a:pt x="363" y="508"/>
                    <a:pt x="336" y="502"/>
                  </a:cubicBezTo>
                  <a:cubicBezTo>
                    <a:pt x="309" y="496"/>
                    <a:pt x="304" y="506"/>
                    <a:pt x="289" y="501"/>
                  </a:cubicBezTo>
                  <a:cubicBezTo>
                    <a:pt x="273" y="496"/>
                    <a:pt x="187" y="428"/>
                    <a:pt x="87" y="505"/>
                  </a:cubicBezTo>
                  <a:cubicBezTo>
                    <a:pt x="6" y="566"/>
                    <a:pt x="0" y="715"/>
                    <a:pt x="45" y="828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82" name="ZoneTexte 2581">
            <a:extLst>
              <a:ext uri="{FF2B5EF4-FFF2-40B4-BE49-F238E27FC236}">
                <a16:creationId xmlns:a16="http://schemas.microsoft.com/office/drawing/2014/main" id="{000EF9B0-9A79-BE22-E381-FD8E6F34DCC3}"/>
              </a:ext>
            </a:extLst>
          </p:cNvPr>
          <p:cNvSpPr txBox="1"/>
          <p:nvPr/>
        </p:nvSpPr>
        <p:spPr>
          <a:xfrm>
            <a:off x="28331923" y="22224630"/>
            <a:ext cx="2403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Poumon 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79%</a:t>
            </a:r>
          </a:p>
        </p:txBody>
      </p:sp>
      <p:sp>
        <p:nvSpPr>
          <p:cNvPr id="2584" name="ZoneTexte 2583">
            <a:extLst>
              <a:ext uri="{FF2B5EF4-FFF2-40B4-BE49-F238E27FC236}">
                <a16:creationId xmlns:a16="http://schemas.microsoft.com/office/drawing/2014/main" id="{A9492B01-5B72-5E8E-7D9D-3FA6A26B81C1}"/>
              </a:ext>
            </a:extLst>
          </p:cNvPr>
          <p:cNvSpPr txBox="1"/>
          <p:nvPr/>
        </p:nvSpPr>
        <p:spPr>
          <a:xfrm>
            <a:off x="24505921" y="22226400"/>
            <a:ext cx="2403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Estomac </a:t>
            </a:r>
          </a:p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</a:p>
        </p:txBody>
      </p:sp>
      <p:sp>
        <p:nvSpPr>
          <p:cNvPr id="2585" name="ZoneTexte 2584">
            <a:extLst>
              <a:ext uri="{FF2B5EF4-FFF2-40B4-BE49-F238E27FC236}">
                <a16:creationId xmlns:a16="http://schemas.microsoft.com/office/drawing/2014/main" id="{9BE19C83-5A51-FCB4-80CD-D5F72F00512E}"/>
              </a:ext>
            </a:extLst>
          </p:cNvPr>
          <p:cNvSpPr txBox="1"/>
          <p:nvPr/>
        </p:nvSpPr>
        <p:spPr>
          <a:xfrm>
            <a:off x="19513655" y="33997530"/>
            <a:ext cx="677108" cy="358140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Prévalence (%)</a:t>
            </a:r>
          </a:p>
        </p:txBody>
      </p:sp>
      <p:sp>
        <p:nvSpPr>
          <p:cNvPr id="2586" name="ZoneTexte 2585">
            <a:extLst>
              <a:ext uri="{FF2B5EF4-FFF2-40B4-BE49-F238E27FC236}">
                <a16:creationId xmlns:a16="http://schemas.microsoft.com/office/drawing/2014/main" id="{6D571386-D1E4-BDCC-9926-68FAF7F37817}"/>
              </a:ext>
            </a:extLst>
          </p:cNvPr>
          <p:cNvSpPr txBox="1"/>
          <p:nvPr/>
        </p:nvSpPr>
        <p:spPr>
          <a:xfrm>
            <a:off x="25728217" y="33974435"/>
            <a:ext cx="352573" cy="3433993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7" name="ZoneTexte 2586">
            <a:extLst>
              <a:ext uri="{FF2B5EF4-FFF2-40B4-BE49-F238E27FC236}">
                <a16:creationId xmlns:a16="http://schemas.microsoft.com/office/drawing/2014/main" id="{8E577208-B4EF-08EA-BE12-9532C09213B9}"/>
              </a:ext>
            </a:extLst>
          </p:cNvPr>
          <p:cNvSpPr txBox="1"/>
          <p:nvPr/>
        </p:nvSpPr>
        <p:spPr>
          <a:xfrm>
            <a:off x="20868696" y="38029025"/>
            <a:ext cx="452521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Valeurs seuils du SMI (femmes)</a:t>
            </a:r>
          </a:p>
        </p:txBody>
      </p:sp>
      <p:sp>
        <p:nvSpPr>
          <p:cNvPr id="2588" name="ZoneTexte 2587">
            <a:extLst>
              <a:ext uri="{FF2B5EF4-FFF2-40B4-BE49-F238E27FC236}">
                <a16:creationId xmlns:a16="http://schemas.microsoft.com/office/drawing/2014/main" id="{4B4A83A7-0728-144B-9B61-BD4A286080A0}"/>
              </a:ext>
            </a:extLst>
          </p:cNvPr>
          <p:cNvSpPr txBox="1"/>
          <p:nvPr/>
        </p:nvSpPr>
        <p:spPr>
          <a:xfrm>
            <a:off x="26653587" y="38009135"/>
            <a:ext cx="461177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Valeurs seuils du SMI (hommes)</a:t>
            </a:r>
          </a:p>
        </p:txBody>
      </p:sp>
      <p:cxnSp>
        <p:nvCxnSpPr>
          <p:cNvPr id="2590" name="Connecteur droit 2589">
            <a:extLst>
              <a:ext uri="{FF2B5EF4-FFF2-40B4-BE49-F238E27FC236}">
                <a16:creationId xmlns:a16="http://schemas.microsoft.com/office/drawing/2014/main" id="{CB4CB36C-8511-E89A-AA5D-9F54BE35F8AE}"/>
              </a:ext>
            </a:extLst>
          </p:cNvPr>
          <p:cNvCxnSpPr/>
          <p:nvPr/>
        </p:nvCxnSpPr>
        <p:spPr>
          <a:xfrm flipV="1">
            <a:off x="23690514" y="34956206"/>
            <a:ext cx="0" cy="262272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2" name="Connecteur droit 2591">
            <a:extLst>
              <a:ext uri="{FF2B5EF4-FFF2-40B4-BE49-F238E27FC236}">
                <a16:creationId xmlns:a16="http://schemas.microsoft.com/office/drawing/2014/main" id="{0C69EB36-607E-6459-93B3-C90EA12B9B76}"/>
              </a:ext>
            </a:extLst>
          </p:cNvPr>
          <p:cNvCxnSpPr>
            <a:cxnSpLocks/>
          </p:cNvCxnSpPr>
          <p:nvPr/>
        </p:nvCxnSpPr>
        <p:spPr>
          <a:xfrm flipH="1">
            <a:off x="20659243" y="34956206"/>
            <a:ext cx="3031271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4" name="ZoneTexte 2593">
            <a:extLst>
              <a:ext uri="{FF2B5EF4-FFF2-40B4-BE49-F238E27FC236}">
                <a16:creationId xmlns:a16="http://schemas.microsoft.com/office/drawing/2014/main" id="{592BB493-1BAF-F890-BBA8-4B254526072B}"/>
              </a:ext>
            </a:extLst>
          </p:cNvPr>
          <p:cNvSpPr txBox="1"/>
          <p:nvPr/>
        </p:nvSpPr>
        <p:spPr>
          <a:xfrm>
            <a:off x="22511582" y="34308127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41 cm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/m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595" name="Connecteur droit 2594">
            <a:extLst>
              <a:ext uri="{FF2B5EF4-FFF2-40B4-BE49-F238E27FC236}">
                <a16:creationId xmlns:a16="http://schemas.microsoft.com/office/drawing/2014/main" id="{56A96796-3096-3594-6B8F-9C3A4E4F5B01}"/>
              </a:ext>
            </a:extLst>
          </p:cNvPr>
          <p:cNvCxnSpPr>
            <a:cxnSpLocks/>
          </p:cNvCxnSpPr>
          <p:nvPr/>
        </p:nvCxnSpPr>
        <p:spPr>
          <a:xfrm flipV="1">
            <a:off x="28951949" y="34936956"/>
            <a:ext cx="0" cy="264197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6" name="Connecteur droit 2595">
            <a:extLst>
              <a:ext uri="{FF2B5EF4-FFF2-40B4-BE49-F238E27FC236}">
                <a16:creationId xmlns:a16="http://schemas.microsoft.com/office/drawing/2014/main" id="{B594CE3B-1EFD-1896-18E1-5CFD62582159}"/>
              </a:ext>
            </a:extLst>
          </p:cNvPr>
          <p:cNvCxnSpPr>
            <a:cxnSpLocks/>
          </p:cNvCxnSpPr>
          <p:nvPr/>
        </p:nvCxnSpPr>
        <p:spPr>
          <a:xfrm flipH="1">
            <a:off x="26496885" y="34919135"/>
            <a:ext cx="247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8" name="ZoneTexte 2597">
            <a:extLst>
              <a:ext uri="{FF2B5EF4-FFF2-40B4-BE49-F238E27FC236}">
                <a16:creationId xmlns:a16="http://schemas.microsoft.com/office/drawing/2014/main" id="{D34581F0-5735-27CD-173F-55D1F423B165}"/>
              </a:ext>
            </a:extLst>
          </p:cNvPr>
          <p:cNvSpPr txBox="1"/>
          <p:nvPr/>
        </p:nvSpPr>
        <p:spPr>
          <a:xfrm>
            <a:off x="27708906" y="34308127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52,4 cm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/m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01" name="Flèche droite rayée 2600">
            <a:extLst>
              <a:ext uri="{FF2B5EF4-FFF2-40B4-BE49-F238E27FC236}">
                <a16:creationId xmlns:a16="http://schemas.microsoft.com/office/drawing/2014/main" id="{E3DB2AFA-2403-BAF7-02B0-5C69D0DF8966}"/>
              </a:ext>
            </a:extLst>
          </p:cNvPr>
          <p:cNvSpPr/>
          <p:nvPr/>
        </p:nvSpPr>
        <p:spPr>
          <a:xfrm>
            <a:off x="24912266" y="23624446"/>
            <a:ext cx="5420278" cy="810282"/>
          </a:xfrm>
          <a:prstGeom prst="stripedRightArrow">
            <a:avLst/>
          </a:prstGeom>
          <a:solidFill>
            <a:schemeClr val="accent1">
              <a:alpha val="61000"/>
            </a:schemeClr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603" name="Group 73">
            <a:extLst>
              <a:ext uri="{FF2B5EF4-FFF2-40B4-BE49-F238E27FC236}">
                <a16:creationId xmlns:a16="http://schemas.microsoft.com/office/drawing/2014/main" id="{C3690BEC-A9E8-F29D-94A5-AD05844B414E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4311567" y="29664826"/>
            <a:ext cx="3369372" cy="5442235"/>
            <a:chOff x="814" y="1146"/>
            <a:chExt cx="1063" cy="2525"/>
          </a:xfrm>
        </p:grpSpPr>
        <p:sp>
          <p:nvSpPr>
            <p:cNvPr id="2604" name="Freeform 74">
              <a:extLst>
                <a:ext uri="{FF2B5EF4-FFF2-40B4-BE49-F238E27FC236}">
                  <a16:creationId xmlns:a16="http://schemas.microsoft.com/office/drawing/2014/main" id="{F5FE9790-A47D-729C-D5BD-105B8C622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" y="1147"/>
              <a:ext cx="1012" cy="2524"/>
            </a:xfrm>
            <a:custGeom>
              <a:avLst/>
              <a:gdLst>
                <a:gd name="T0" fmla="*/ 831 w 828"/>
                <a:gd name="T1" fmla="*/ 34 h 2082"/>
                <a:gd name="T2" fmla="*/ 687 w 828"/>
                <a:gd name="T3" fmla="*/ 618 h 2082"/>
                <a:gd name="T4" fmla="*/ 791 w 828"/>
                <a:gd name="T5" fmla="*/ 3693 h 2082"/>
                <a:gd name="T6" fmla="*/ 952 w 828"/>
                <a:gd name="T7" fmla="*/ 4445 h 2082"/>
                <a:gd name="T8" fmla="*/ 1111 w 828"/>
                <a:gd name="T9" fmla="*/ 4438 h 2082"/>
                <a:gd name="T10" fmla="*/ 1192 w 828"/>
                <a:gd name="T11" fmla="*/ 3733 h 2082"/>
                <a:gd name="T12" fmla="*/ 1165 w 828"/>
                <a:gd name="T13" fmla="*/ 622 h 2082"/>
                <a:gd name="T14" fmla="*/ 1017 w 828"/>
                <a:gd name="T15" fmla="*/ 28 h 2082"/>
                <a:gd name="T16" fmla="*/ 831 w 828"/>
                <a:gd name="T17" fmla="*/ 34 h 20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28" h="2082">
                  <a:moveTo>
                    <a:pt x="372" y="16"/>
                  </a:moveTo>
                  <a:cubicBezTo>
                    <a:pt x="372" y="16"/>
                    <a:pt x="366" y="152"/>
                    <a:pt x="308" y="286"/>
                  </a:cubicBezTo>
                  <a:cubicBezTo>
                    <a:pt x="230" y="468"/>
                    <a:pt x="0" y="1134"/>
                    <a:pt x="354" y="1710"/>
                  </a:cubicBezTo>
                  <a:cubicBezTo>
                    <a:pt x="444" y="1857"/>
                    <a:pt x="426" y="2058"/>
                    <a:pt x="426" y="2058"/>
                  </a:cubicBezTo>
                  <a:cubicBezTo>
                    <a:pt x="426" y="2058"/>
                    <a:pt x="462" y="2082"/>
                    <a:pt x="498" y="2055"/>
                  </a:cubicBezTo>
                  <a:cubicBezTo>
                    <a:pt x="498" y="2055"/>
                    <a:pt x="478" y="1832"/>
                    <a:pt x="534" y="1728"/>
                  </a:cubicBezTo>
                  <a:cubicBezTo>
                    <a:pt x="615" y="1579"/>
                    <a:pt x="828" y="962"/>
                    <a:pt x="522" y="288"/>
                  </a:cubicBezTo>
                  <a:cubicBezTo>
                    <a:pt x="468" y="170"/>
                    <a:pt x="464" y="63"/>
                    <a:pt x="456" y="13"/>
                  </a:cubicBezTo>
                  <a:cubicBezTo>
                    <a:pt x="456" y="13"/>
                    <a:pt x="423" y="0"/>
                    <a:pt x="372" y="16"/>
                  </a:cubicBezTo>
                  <a:close/>
                </a:path>
              </a:pathLst>
            </a:custGeom>
            <a:solidFill>
              <a:srgbClr val="ED99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05" name="Freeform 75">
              <a:extLst>
                <a:ext uri="{FF2B5EF4-FFF2-40B4-BE49-F238E27FC236}">
                  <a16:creationId xmlns:a16="http://schemas.microsoft.com/office/drawing/2014/main" id="{F3986B70-DC75-E892-AB20-8A10DD7D2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1540"/>
              <a:ext cx="442" cy="1719"/>
            </a:xfrm>
            <a:custGeom>
              <a:avLst/>
              <a:gdLst>
                <a:gd name="T0" fmla="*/ 636 w 362"/>
                <a:gd name="T1" fmla="*/ 0 h 1418"/>
                <a:gd name="T2" fmla="*/ 805 w 362"/>
                <a:gd name="T3" fmla="*/ 3062 h 1418"/>
                <a:gd name="T4" fmla="*/ 636 w 362"/>
                <a:gd name="T5" fmla="*/ 0 h 14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2" h="1418">
                  <a:moveTo>
                    <a:pt x="287" y="0"/>
                  </a:moveTo>
                  <a:cubicBezTo>
                    <a:pt x="287" y="0"/>
                    <a:pt x="0" y="810"/>
                    <a:pt x="362" y="1418"/>
                  </a:cubicBezTo>
                  <a:cubicBezTo>
                    <a:pt x="362" y="1418"/>
                    <a:pt x="69" y="782"/>
                    <a:pt x="287" y="0"/>
                  </a:cubicBezTo>
                  <a:close/>
                </a:path>
              </a:pathLst>
            </a:custGeom>
            <a:solidFill>
              <a:srgbClr val="DD7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06" name="Freeform 76">
              <a:extLst>
                <a:ext uri="{FF2B5EF4-FFF2-40B4-BE49-F238E27FC236}">
                  <a16:creationId xmlns:a16="http://schemas.microsoft.com/office/drawing/2014/main" id="{0F2CC3BD-2123-C1FF-ACD0-6E5C2F5181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" y="1511"/>
              <a:ext cx="154" cy="1796"/>
            </a:xfrm>
            <a:custGeom>
              <a:avLst/>
              <a:gdLst>
                <a:gd name="T0" fmla="*/ 40 w 126"/>
                <a:gd name="T1" fmla="*/ 3197 h 1482"/>
                <a:gd name="T2" fmla="*/ 0 w 126"/>
                <a:gd name="T3" fmla="*/ 0 h 1482"/>
                <a:gd name="T4" fmla="*/ 40 w 126"/>
                <a:gd name="T5" fmla="*/ 3197 h 14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1482">
                  <a:moveTo>
                    <a:pt x="18" y="1482"/>
                  </a:moveTo>
                  <a:cubicBezTo>
                    <a:pt x="18" y="1482"/>
                    <a:pt x="126" y="566"/>
                    <a:pt x="0" y="0"/>
                  </a:cubicBezTo>
                  <a:cubicBezTo>
                    <a:pt x="0" y="0"/>
                    <a:pt x="49" y="73"/>
                    <a:pt x="18" y="1482"/>
                  </a:cubicBezTo>
                  <a:close/>
                </a:path>
              </a:pathLst>
            </a:custGeom>
            <a:solidFill>
              <a:srgbClr val="DD7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07" name="Freeform 77">
              <a:extLst>
                <a:ext uri="{FF2B5EF4-FFF2-40B4-BE49-F238E27FC236}">
                  <a16:creationId xmlns:a16="http://schemas.microsoft.com/office/drawing/2014/main" id="{23058158-3B1F-8F5E-14AE-7D36A2986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" y="1557"/>
              <a:ext cx="441" cy="1676"/>
            </a:xfrm>
            <a:custGeom>
              <a:avLst/>
              <a:gdLst>
                <a:gd name="T0" fmla="*/ 0 w 361"/>
                <a:gd name="T1" fmla="*/ 0 h 1383"/>
                <a:gd name="T2" fmla="*/ 29 w 361"/>
                <a:gd name="T3" fmla="*/ 2982 h 1383"/>
                <a:gd name="T4" fmla="*/ 0 w 361"/>
                <a:gd name="T5" fmla="*/ 0 h 138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1" h="1383">
                  <a:moveTo>
                    <a:pt x="0" y="0"/>
                  </a:moveTo>
                  <a:cubicBezTo>
                    <a:pt x="0" y="0"/>
                    <a:pt x="361" y="646"/>
                    <a:pt x="13" y="1383"/>
                  </a:cubicBezTo>
                  <a:cubicBezTo>
                    <a:pt x="13" y="1383"/>
                    <a:pt x="301" y="807"/>
                    <a:pt x="0" y="0"/>
                  </a:cubicBezTo>
                  <a:close/>
                </a:path>
              </a:pathLst>
            </a:custGeom>
            <a:solidFill>
              <a:srgbClr val="DD7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08" name="Freeform 78">
              <a:extLst>
                <a:ext uri="{FF2B5EF4-FFF2-40B4-BE49-F238E27FC236}">
                  <a16:creationId xmlns:a16="http://schemas.microsoft.com/office/drawing/2014/main" id="{4551D289-372E-B469-2D2C-D54D600F5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5" y="1738"/>
              <a:ext cx="215" cy="1354"/>
            </a:xfrm>
            <a:custGeom>
              <a:avLst/>
              <a:gdLst>
                <a:gd name="T0" fmla="*/ 0 w 176"/>
                <a:gd name="T1" fmla="*/ 0 h 1117"/>
                <a:gd name="T2" fmla="*/ 0 w 176"/>
                <a:gd name="T3" fmla="*/ 2411 h 1117"/>
                <a:gd name="T4" fmla="*/ 0 w 176"/>
                <a:gd name="T5" fmla="*/ 0 h 1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" h="1117">
                  <a:moveTo>
                    <a:pt x="0" y="0"/>
                  </a:moveTo>
                  <a:cubicBezTo>
                    <a:pt x="0" y="0"/>
                    <a:pt x="176" y="365"/>
                    <a:pt x="0" y="1117"/>
                  </a:cubicBezTo>
                  <a:cubicBezTo>
                    <a:pt x="0" y="1117"/>
                    <a:pt x="111" y="332"/>
                    <a:pt x="0" y="0"/>
                  </a:cubicBezTo>
                  <a:close/>
                </a:path>
              </a:pathLst>
            </a:custGeom>
            <a:solidFill>
              <a:srgbClr val="DD7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09" name="Freeform 79">
              <a:extLst>
                <a:ext uri="{FF2B5EF4-FFF2-40B4-BE49-F238E27FC236}">
                  <a16:creationId xmlns:a16="http://schemas.microsoft.com/office/drawing/2014/main" id="{DA2085FE-0EC1-D36B-F74A-E663E2009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" y="1662"/>
              <a:ext cx="216" cy="1455"/>
            </a:xfrm>
            <a:custGeom>
              <a:avLst/>
              <a:gdLst>
                <a:gd name="T0" fmla="*/ 317 w 176"/>
                <a:gd name="T1" fmla="*/ 0 h 1200"/>
                <a:gd name="T2" fmla="*/ 399 w 176"/>
                <a:gd name="T3" fmla="*/ 2594 h 1200"/>
                <a:gd name="T4" fmla="*/ 317 w 176"/>
                <a:gd name="T5" fmla="*/ 0 h 1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" h="1200">
                  <a:moveTo>
                    <a:pt x="139" y="0"/>
                  </a:moveTo>
                  <a:cubicBezTo>
                    <a:pt x="139" y="0"/>
                    <a:pt x="47" y="469"/>
                    <a:pt x="176" y="1200"/>
                  </a:cubicBezTo>
                  <a:cubicBezTo>
                    <a:pt x="176" y="1200"/>
                    <a:pt x="0" y="521"/>
                    <a:pt x="139" y="0"/>
                  </a:cubicBezTo>
                </a:path>
              </a:pathLst>
            </a:custGeom>
            <a:solidFill>
              <a:srgbClr val="DD7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0" name="Freeform 80">
              <a:extLst>
                <a:ext uri="{FF2B5EF4-FFF2-40B4-BE49-F238E27FC236}">
                  <a16:creationId xmlns:a16="http://schemas.microsoft.com/office/drawing/2014/main" id="{96583760-C68E-DDEA-92F8-5D75DF5EB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2" y="1812"/>
              <a:ext cx="76" cy="1076"/>
            </a:xfrm>
            <a:custGeom>
              <a:avLst/>
              <a:gdLst>
                <a:gd name="T0" fmla="*/ 113 w 62"/>
                <a:gd name="T1" fmla="*/ 0 h 888"/>
                <a:gd name="T2" fmla="*/ 140 w 62"/>
                <a:gd name="T3" fmla="*/ 1915 h 888"/>
                <a:gd name="T4" fmla="*/ 113 w 62"/>
                <a:gd name="T5" fmla="*/ 0 h 8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888">
                  <a:moveTo>
                    <a:pt x="50" y="0"/>
                  </a:moveTo>
                  <a:cubicBezTo>
                    <a:pt x="50" y="0"/>
                    <a:pt x="0" y="256"/>
                    <a:pt x="62" y="888"/>
                  </a:cubicBezTo>
                  <a:cubicBezTo>
                    <a:pt x="62" y="888"/>
                    <a:pt x="60" y="242"/>
                    <a:pt x="50" y="0"/>
                  </a:cubicBezTo>
                  <a:close/>
                </a:path>
              </a:pathLst>
            </a:custGeom>
            <a:solidFill>
              <a:srgbClr val="DD7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1" name="Freeform 81">
              <a:extLst>
                <a:ext uri="{FF2B5EF4-FFF2-40B4-BE49-F238E27FC236}">
                  <a16:creationId xmlns:a16="http://schemas.microsoft.com/office/drawing/2014/main" id="{6F383101-007F-6E30-A65E-5C47B7B1F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3" y="1146"/>
              <a:ext cx="157" cy="285"/>
            </a:xfrm>
            <a:custGeom>
              <a:avLst/>
              <a:gdLst>
                <a:gd name="T0" fmla="*/ 67 w 128"/>
                <a:gd name="T1" fmla="*/ 34 h 235"/>
                <a:gd name="T2" fmla="*/ 48 w 128"/>
                <a:gd name="T3" fmla="*/ 193 h 235"/>
                <a:gd name="T4" fmla="*/ 25 w 128"/>
                <a:gd name="T5" fmla="*/ 344 h 235"/>
                <a:gd name="T6" fmla="*/ 22 w 128"/>
                <a:gd name="T7" fmla="*/ 506 h 235"/>
                <a:gd name="T8" fmla="*/ 81 w 128"/>
                <a:gd name="T9" fmla="*/ 388 h 235"/>
                <a:gd name="T10" fmla="*/ 131 w 128"/>
                <a:gd name="T11" fmla="*/ 277 h 235"/>
                <a:gd name="T12" fmla="*/ 186 w 128"/>
                <a:gd name="T13" fmla="*/ 475 h 235"/>
                <a:gd name="T14" fmla="*/ 201 w 128"/>
                <a:gd name="T15" fmla="*/ 388 h 235"/>
                <a:gd name="T16" fmla="*/ 201 w 128"/>
                <a:gd name="T17" fmla="*/ 283 h 235"/>
                <a:gd name="T18" fmla="*/ 212 w 128"/>
                <a:gd name="T19" fmla="*/ 153 h 235"/>
                <a:gd name="T20" fmla="*/ 261 w 128"/>
                <a:gd name="T21" fmla="*/ 313 h 235"/>
                <a:gd name="T22" fmla="*/ 267 w 128"/>
                <a:gd name="T23" fmla="*/ 205 h 235"/>
                <a:gd name="T24" fmla="*/ 261 w 128"/>
                <a:gd name="T25" fmla="*/ 120 h 235"/>
                <a:gd name="T26" fmla="*/ 256 w 128"/>
                <a:gd name="T27" fmla="*/ 59 h 235"/>
                <a:gd name="T28" fmla="*/ 253 w 128"/>
                <a:gd name="T29" fmla="*/ 30 h 235"/>
                <a:gd name="T30" fmla="*/ 67 w 128"/>
                <a:gd name="T31" fmla="*/ 33 h 23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8" h="235">
                  <a:moveTo>
                    <a:pt x="30" y="16"/>
                  </a:moveTo>
                  <a:cubicBezTo>
                    <a:pt x="30" y="41"/>
                    <a:pt x="24" y="64"/>
                    <a:pt x="21" y="89"/>
                  </a:cubicBezTo>
                  <a:cubicBezTo>
                    <a:pt x="19" y="113"/>
                    <a:pt x="16" y="136"/>
                    <a:pt x="11" y="159"/>
                  </a:cubicBezTo>
                  <a:cubicBezTo>
                    <a:pt x="9" y="169"/>
                    <a:pt x="0" y="233"/>
                    <a:pt x="10" y="234"/>
                  </a:cubicBezTo>
                  <a:cubicBezTo>
                    <a:pt x="18" y="235"/>
                    <a:pt x="33" y="187"/>
                    <a:pt x="36" y="180"/>
                  </a:cubicBezTo>
                  <a:cubicBezTo>
                    <a:pt x="42" y="164"/>
                    <a:pt x="47" y="142"/>
                    <a:pt x="58" y="128"/>
                  </a:cubicBezTo>
                  <a:cubicBezTo>
                    <a:pt x="65" y="132"/>
                    <a:pt x="64" y="233"/>
                    <a:pt x="82" y="219"/>
                  </a:cubicBezTo>
                  <a:cubicBezTo>
                    <a:pt x="89" y="213"/>
                    <a:pt x="88" y="188"/>
                    <a:pt x="89" y="180"/>
                  </a:cubicBezTo>
                  <a:cubicBezTo>
                    <a:pt x="90" y="164"/>
                    <a:pt x="89" y="147"/>
                    <a:pt x="89" y="130"/>
                  </a:cubicBezTo>
                  <a:cubicBezTo>
                    <a:pt x="89" y="114"/>
                    <a:pt x="85" y="85"/>
                    <a:pt x="94" y="71"/>
                  </a:cubicBezTo>
                  <a:cubicBezTo>
                    <a:pt x="104" y="90"/>
                    <a:pt x="93" y="133"/>
                    <a:pt x="116" y="145"/>
                  </a:cubicBezTo>
                  <a:cubicBezTo>
                    <a:pt x="128" y="137"/>
                    <a:pt x="120" y="107"/>
                    <a:pt x="118" y="95"/>
                  </a:cubicBezTo>
                  <a:cubicBezTo>
                    <a:pt x="116" y="83"/>
                    <a:pt x="117" y="69"/>
                    <a:pt x="116" y="56"/>
                  </a:cubicBezTo>
                  <a:cubicBezTo>
                    <a:pt x="115" y="47"/>
                    <a:pt x="114" y="35"/>
                    <a:pt x="113" y="27"/>
                  </a:cubicBezTo>
                  <a:cubicBezTo>
                    <a:pt x="112" y="20"/>
                    <a:pt x="114" y="20"/>
                    <a:pt x="112" y="14"/>
                  </a:cubicBezTo>
                  <a:cubicBezTo>
                    <a:pt x="107" y="0"/>
                    <a:pt x="38" y="2"/>
                    <a:pt x="30" y="15"/>
                  </a:cubicBezTo>
                </a:path>
              </a:pathLst>
            </a:custGeom>
            <a:solidFill>
              <a:srgbClr val="F0E6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2" name="Freeform 82">
              <a:extLst>
                <a:ext uri="{FF2B5EF4-FFF2-40B4-BE49-F238E27FC236}">
                  <a16:creationId xmlns:a16="http://schemas.microsoft.com/office/drawing/2014/main" id="{CDBCD969-C398-54B7-9D46-2D6C38C3F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7" y="3349"/>
              <a:ext cx="94" cy="315"/>
            </a:xfrm>
            <a:custGeom>
              <a:avLst/>
              <a:gdLst>
                <a:gd name="T0" fmla="*/ 13 w 77"/>
                <a:gd name="T1" fmla="*/ 522 h 260"/>
                <a:gd name="T2" fmla="*/ 16 w 77"/>
                <a:gd name="T3" fmla="*/ 345 h 260"/>
                <a:gd name="T4" fmla="*/ 1 w 77"/>
                <a:gd name="T5" fmla="*/ 166 h 260"/>
                <a:gd name="T6" fmla="*/ 39 w 77"/>
                <a:gd name="T7" fmla="*/ 304 h 260"/>
                <a:gd name="T8" fmla="*/ 73 w 77"/>
                <a:gd name="T9" fmla="*/ 460 h 260"/>
                <a:gd name="T10" fmla="*/ 68 w 77"/>
                <a:gd name="T11" fmla="*/ 359 h 260"/>
                <a:gd name="T12" fmla="*/ 56 w 77"/>
                <a:gd name="T13" fmla="*/ 201 h 260"/>
                <a:gd name="T14" fmla="*/ 59 w 77"/>
                <a:gd name="T15" fmla="*/ 0 h 260"/>
                <a:gd name="T16" fmla="*/ 88 w 77"/>
                <a:gd name="T17" fmla="*/ 151 h 260"/>
                <a:gd name="T18" fmla="*/ 109 w 77"/>
                <a:gd name="T19" fmla="*/ 317 h 260"/>
                <a:gd name="T20" fmla="*/ 131 w 77"/>
                <a:gd name="T21" fmla="*/ 194 h 260"/>
                <a:gd name="T22" fmla="*/ 162 w 77"/>
                <a:gd name="T23" fmla="*/ 367 h 260"/>
                <a:gd name="T24" fmla="*/ 171 w 77"/>
                <a:gd name="T25" fmla="*/ 521 h 260"/>
                <a:gd name="T26" fmla="*/ 13 w 77"/>
                <a:gd name="T27" fmla="*/ 521 h 2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7" h="260">
                  <a:moveTo>
                    <a:pt x="6" y="243"/>
                  </a:moveTo>
                  <a:cubicBezTo>
                    <a:pt x="10" y="215"/>
                    <a:pt x="7" y="182"/>
                    <a:pt x="7" y="160"/>
                  </a:cubicBezTo>
                  <a:cubicBezTo>
                    <a:pt x="7" y="132"/>
                    <a:pt x="0" y="105"/>
                    <a:pt x="1" y="77"/>
                  </a:cubicBezTo>
                  <a:cubicBezTo>
                    <a:pt x="15" y="78"/>
                    <a:pt x="15" y="130"/>
                    <a:pt x="17" y="141"/>
                  </a:cubicBezTo>
                  <a:cubicBezTo>
                    <a:pt x="19" y="158"/>
                    <a:pt x="16" y="205"/>
                    <a:pt x="33" y="214"/>
                  </a:cubicBezTo>
                  <a:cubicBezTo>
                    <a:pt x="39" y="202"/>
                    <a:pt x="32" y="180"/>
                    <a:pt x="31" y="166"/>
                  </a:cubicBezTo>
                  <a:cubicBezTo>
                    <a:pt x="29" y="142"/>
                    <a:pt x="27" y="118"/>
                    <a:pt x="25" y="93"/>
                  </a:cubicBezTo>
                  <a:cubicBezTo>
                    <a:pt x="23" y="62"/>
                    <a:pt x="25" y="31"/>
                    <a:pt x="26" y="0"/>
                  </a:cubicBezTo>
                  <a:cubicBezTo>
                    <a:pt x="37" y="16"/>
                    <a:pt x="37" y="50"/>
                    <a:pt x="39" y="70"/>
                  </a:cubicBezTo>
                  <a:cubicBezTo>
                    <a:pt x="42" y="96"/>
                    <a:pt x="44" y="122"/>
                    <a:pt x="49" y="147"/>
                  </a:cubicBezTo>
                  <a:cubicBezTo>
                    <a:pt x="53" y="135"/>
                    <a:pt x="49" y="94"/>
                    <a:pt x="59" y="90"/>
                  </a:cubicBezTo>
                  <a:cubicBezTo>
                    <a:pt x="60" y="103"/>
                    <a:pt x="59" y="165"/>
                    <a:pt x="73" y="170"/>
                  </a:cubicBezTo>
                  <a:cubicBezTo>
                    <a:pt x="75" y="194"/>
                    <a:pt x="77" y="219"/>
                    <a:pt x="77" y="242"/>
                  </a:cubicBezTo>
                  <a:cubicBezTo>
                    <a:pt x="65" y="249"/>
                    <a:pt x="35" y="260"/>
                    <a:pt x="6" y="242"/>
                  </a:cubicBezTo>
                </a:path>
              </a:pathLst>
            </a:custGeom>
            <a:solidFill>
              <a:srgbClr val="F0E6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3" name="Freeform 83">
              <a:extLst>
                <a:ext uri="{FF2B5EF4-FFF2-40B4-BE49-F238E27FC236}">
                  <a16:creationId xmlns:a16="http://schemas.microsoft.com/office/drawing/2014/main" id="{23DBAF5F-F1B9-5A90-F419-7A7C365E40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" y="1528"/>
              <a:ext cx="443" cy="1708"/>
            </a:xfrm>
            <a:custGeom>
              <a:avLst/>
              <a:gdLst>
                <a:gd name="T0" fmla="*/ 661 w 362"/>
                <a:gd name="T1" fmla="*/ 0 h 1409"/>
                <a:gd name="T2" fmla="*/ 811 w 362"/>
                <a:gd name="T3" fmla="*/ 3041 h 1409"/>
                <a:gd name="T4" fmla="*/ 661 w 362"/>
                <a:gd name="T5" fmla="*/ 0 h 14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2" h="1409">
                  <a:moveTo>
                    <a:pt x="294" y="0"/>
                  </a:moveTo>
                  <a:cubicBezTo>
                    <a:pt x="294" y="0"/>
                    <a:pt x="0" y="801"/>
                    <a:pt x="362" y="1409"/>
                  </a:cubicBezTo>
                  <a:cubicBezTo>
                    <a:pt x="362" y="1409"/>
                    <a:pt x="21" y="851"/>
                    <a:pt x="294" y="0"/>
                  </a:cubicBezTo>
                  <a:close/>
                </a:path>
              </a:pathLst>
            </a:custGeom>
            <a:solidFill>
              <a:srgbClr val="AB4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4" name="Freeform 84">
              <a:extLst>
                <a:ext uri="{FF2B5EF4-FFF2-40B4-BE49-F238E27FC236}">
                  <a16:creationId xmlns:a16="http://schemas.microsoft.com/office/drawing/2014/main" id="{DFB4CEF2-60DF-8F31-93A6-BBD174D2B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" y="1488"/>
              <a:ext cx="90" cy="1796"/>
            </a:xfrm>
            <a:custGeom>
              <a:avLst/>
              <a:gdLst>
                <a:gd name="T0" fmla="*/ 41 w 74"/>
                <a:gd name="T1" fmla="*/ 3197 h 1482"/>
                <a:gd name="T2" fmla="*/ 0 w 74"/>
                <a:gd name="T3" fmla="*/ 0 h 1482"/>
                <a:gd name="T4" fmla="*/ 41 w 74"/>
                <a:gd name="T5" fmla="*/ 3197 h 14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" h="1482">
                  <a:moveTo>
                    <a:pt x="19" y="1482"/>
                  </a:moveTo>
                  <a:cubicBezTo>
                    <a:pt x="19" y="1482"/>
                    <a:pt x="74" y="466"/>
                    <a:pt x="0" y="0"/>
                  </a:cubicBezTo>
                  <a:cubicBezTo>
                    <a:pt x="0" y="0"/>
                    <a:pt x="49" y="73"/>
                    <a:pt x="19" y="1482"/>
                  </a:cubicBezTo>
                  <a:close/>
                </a:path>
              </a:pathLst>
            </a:custGeom>
            <a:solidFill>
              <a:srgbClr val="AB4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5" name="Freeform 85">
              <a:extLst>
                <a:ext uri="{FF2B5EF4-FFF2-40B4-BE49-F238E27FC236}">
                  <a16:creationId xmlns:a16="http://schemas.microsoft.com/office/drawing/2014/main" id="{234DB2FD-2ED5-55EA-93B8-AF034C69B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1534"/>
              <a:ext cx="406" cy="1676"/>
            </a:xfrm>
            <a:custGeom>
              <a:avLst/>
              <a:gdLst>
                <a:gd name="T0" fmla="*/ 0 w 332"/>
                <a:gd name="T1" fmla="*/ 0 h 1383"/>
                <a:gd name="T2" fmla="*/ 27 w 332"/>
                <a:gd name="T3" fmla="*/ 2982 h 1383"/>
                <a:gd name="T4" fmla="*/ 0 w 332"/>
                <a:gd name="T5" fmla="*/ 0 h 138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2" h="1383">
                  <a:moveTo>
                    <a:pt x="0" y="0"/>
                  </a:moveTo>
                  <a:cubicBezTo>
                    <a:pt x="0" y="0"/>
                    <a:pt x="332" y="636"/>
                    <a:pt x="12" y="1383"/>
                  </a:cubicBezTo>
                  <a:cubicBezTo>
                    <a:pt x="12" y="1383"/>
                    <a:pt x="301" y="807"/>
                    <a:pt x="0" y="0"/>
                  </a:cubicBezTo>
                  <a:close/>
                </a:path>
              </a:pathLst>
            </a:custGeom>
            <a:solidFill>
              <a:srgbClr val="AB4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6" name="Freeform 86">
              <a:extLst>
                <a:ext uri="{FF2B5EF4-FFF2-40B4-BE49-F238E27FC236}">
                  <a16:creationId xmlns:a16="http://schemas.microsoft.com/office/drawing/2014/main" id="{4E6A4F38-348D-85E5-BA0A-85B146A25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4" y="1715"/>
              <a:ext cx="166" cy="1354"/>
            </a:xfrm>
            <a:custGeom>
              <a:avLst/>
              <a:gdLst>
                <a:gd name="T0" fmla="*/ 0 w 136"/>
                <a:gd name="T1" fmla="*/ 0 h 1117"/>
                <a:gd name="T2" fmla="*/ 0 w 136"/>
                <a:gd name="T3" fmla="*/ 2411 h 1117"/>
                <a:gd name="T4" fmla="*/ 0 w 136"/>
                <a:gd name="T5" fmla="*/ 0 h 1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6" h="1117">
                  <a:moveTo>
                    <a:pt x="0" y="0"/>
                  </a:moveTo>
                  <a:cubicBezTo>
                    <a:pt x="0" y="0"/>
                    <a:pt x="136" y="338"/>
                    <a:pt x="0" y="1117"/>
                  </a:cubicBezTo>
                  <a:cubicBezTo>
                    <a:pt x="0" y="1117"/>
                    <a:pt x="112" y="332"/>
                    <a:pt x="0" y="0"/>
                  </a:cubicBezTo>
                  <a:close/>
                </a:path>
              </a:pathLst>
            </a:custGeom>
            <a:solidFill>
              <a:srgbClr val="AB4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7" name="Freeform 87">
              <a:extLst>
                <a:ext uri="{FF2B5EF4-FFF2-40B4-BE49-F238E27FC236}">
                  <a16:creationId xmlns:a16="http://schemas.microsoft.com/office/drawing/2014/main" id="{AEFBAF03-7753-958F-6D20-6779F9B44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" y="1655"/>
              <a:ext cx="231" cy="1439"/>
            </a:xfrm>
            <a:custGeom>
              <a:avLst/>
              <a:gdLst>
                <a:gd name="T0" fmla="*/ 361 w 189"/>
                <a:gd name="T1" fmla="*/ 12 h 1187"/>
                <a:gd name="T2" fmla="*/ 422 w 189"/>
                <a:gd name="T3" fmla="*/ 2563 h 1187"/>
                <a:gd name="T4" fmla="*/ 364 w 189"/>
                <a:gd name="T5" fmla="*/ 0 h 11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9" h="1187">
                  <a:moveTo>
                    <a:pt x="161" y="6"/>
                  </a:moveTo>
                  <a:cubicBezTo>
                    <a:pt x="161" y="6"/>
                    <a:pt x="0" y="434"/>
                    <a:pt x="189" y="1187"/>
                  </a:cubicBezTo>
                  <a:cubicBezTo>
                    <a:pt x="189" y="1187"/>
                    <a:pt x="25" y="521"/>
                    <a:pt x="164" y="0"/>
                  </a:cubicBezTo>
                </a:path>
              </a:pathLst>
            </a:custGeom>
            <a:solidFill>
              <a:srgbClr val="AB4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8" name="Freeform 88">
              <a:extLst>
                <a:ext uri="{FF2B5EF4-FFF2-40B4-BE49-F238E27FC236}">
                  <a16:creationId xmlns:a16="http://schemas.microsoft.com/office/drawing/2014/main" id="{3AE15ABE-1ACC-D3E7-592A-06DDBFB93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801"/>
              <a:ext cx="76" cy="1064"/>
            </a:xfrm>
            <a:custGeom>
              <a:avLst/>
              <a:gdLst>
                <a:gd name="T0" fmla="*/ 127 w 62"/>
                <a:gd name="T1" fmla="*/ 0 h 878"/>
                <a:gd name="T2" fmla="*/ 140 w 62"/>
                <a:gd name="T3" fmla="*/ 1893 h 878"/>
                <a:gd name="T4" fmla="*/ 127 w 62"/>
                <a:gd name="T5" fmla="*/ 0 h 87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" h="878">
                  <a:moveTo>
                    <a:pt x="56" y="0"/>
                  </a:moveTo>
                  <a:cubicBezTo>
                    <a:pt x="56" y="0"/>
                    <a:pt x="0" y="245"/>
                    <a:pt x="62" y="878"/>
                  </a:cubicBezTo>
                  <a:cubicBezTo>
                    <a:pt x="62" y="878"/>
                    <a:pt x="22" y="174"/>
                    <a:pt x="56" y="0"/>
                  </a:cubicBezTo>
                  <a:close/>
                </a:path>
              </a:pathLst>
            </a:custGeom>
            <a:solidFill>
              <a:srgbClr val="AB4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19" name="Freeform 89">
              <a:extLst>
                <a:ext uri="{FF2B5EF4-FFF2-40B4-BE49-F238E27FC236}">
                  <a16:creationId xmlns:a16="http://schemas.microsoft.com/office/drawing/2014/main" id="{A0421B4A-CD80-E607-E0EB-EF4B23E35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1740"/>
              <a:ext cx="248" cy="1303"/>
            </a:xfrm>
            <a:custGeom>
              <a:avLst/>
              <a:gdLst>
                <a:gd name="T0" fmla="*/ 363 w 203"/>
                <a:gd name="T1" fmla="*/ 0 h 1075"/>
                <a:gd name="T2" fmla="*/ 452 w 203"/>
                <a:gd name="T3" fmla="*/ 2320 h 1075"/>
                <a:gd name="T4" fmla="*/ 363 w 203"/>
                <a:gd name="T5" fmla="*/ 0 h 10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3" h="1075">
                  <a:moveTo>
                    <a:pt x="163" y="0"/>
                  </a:moveTo>
                  <a:cubicBezTo>
                    <a:pt x="163" y="0"/>
                    <a:pt x="6" y="539"/>
                    <a:pt x="203" y="1075"/>
                  </a:cubicBezTo>
                  <a:cubicBezTo>
                    <a:pt x="203" y="1075"/>
                    <a:pt x="0" y="694"/>
                    <a:pt x="1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0" name="Freeform 90">
              <a:extLst>
                <a:ext uri="{FF2B5EF4-FFF2-40B4-BE49-F238E27FC236}">
                  <a16:creationId xmlns:a16="http://schemas.microsoft.com/office/drawing/2014/main" id="{DA328D34-51B3-C592-9FB5-C8E4CBC0F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8" y="1747"/>
              <a:ext cx="150" cy="1116"/>
            </a:xfrm>
            <a:custGeom>
              <a:avLst/>
              <a:gdLst>
                <a:gd name="T0" fmla="*/ 255 w 123"/>
                <a:gd name="T1" fmla="*/ 0 h 920"/>
                <a:gd name="T2" fmla="*/ 272 w 123"/>
                <a:gd name="T3" fmla="*/ 1992 h 920"/>
                <a:gd name="T4" fmla="*/ 255 w 123"/>
                <a:gd name="T5" fmla="*/ 0 h 9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" h="920">
                  <a:moveTo>
                    <a:pt x="115" y="0"/>
                  </a:moveTo>
                  <a:cubicBezTo>
                    <a:pt x="115" y="0"/>
                    <a:pt x="16" y="344"/>
                    <a:pt x="123" y="920"/>
                  </a:cubicBezTo>
                  <a:cubicBezTo>
                    <a:pt x="123" y="920"/>
                    <a:pt x="0" y="522"/>
                    <a:pt x="1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1" name="Freeform 91">
              <a:extLst>
                <a:ext uri="{FF2B5EF4-FFF2-40B4-BE49-F238E27FC236}">
                  <a16:creationId xmlns:a16="http://schemas.microsoft.com/office/drawing/2014/main" id="{448C780E-7536-A5A8-B06A-5C992600B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9" y="1692"/>
              <a:ext cx="84" cy="876"/>
            </a:xfrm>
            <a:custGeom>
              <a:avLst/>
              <a:gdLst>
                <a:gd name="T0" fmla="*/ 151 w 69"/>
                <a:gd name="T1" fmla="*/ 0 h 723"/>
                <a:gd name="T2" fmla="*/ 105 w 69"/>
                <a:gd name="T3" fmla="*/ 1558 h 723"/>
                <a:gd name="T4" fmla="*/ 151 w 69"/>
                <a:gd name="T5" fmla="*/ 0 h 7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" h="723">
                  <a:moveTo>
                    <a:pt x="69" y="0"/>
                  </a:moveTo>
                  <a:cubicBezTo>
                    <a:pt x="69" y="0"/>
                    <a:pt x="10" y="472"/>
                    <a:pt x="48" y="723"/>
                  </a:cubicBezTo>
                  <a:cubicBezTo>
                    <a:pt x="48" y="723"/>
                    <a:pt x="0" y="256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2" name="Freeform 92">
              <a:extLst>
                <a:ext uri="{FF2B5EF4-FFF2-40B4-BE49-F238E27FC236}">
                  <a16:creationId xmlns:a16="http://schemas.microsoft.com/office/drawing/2014/main" id="{3A43773A-4875-BE6E-D717-05950FE73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6" y="1841"/>
              <a:ext cx="15" cy="1293"/>
            </a:xfrm>
            <a:custGeom>
              <a:avLst/>
              <a:gdLst>
                <a:gd name="T0" fmla="*/ 2 w 13"/>
                <a:gd name="T1" fmla="*/ 0 h 1067"/>
                <a:gd name="T2" fmla="*/ 0 w 13"/>
                <a:gd name="T3" fmla="*/ 2301 h 1067"/>
                <a:gd name="T4" fmla="*/ 2 w 13"/>
                <a:gd name="T5" fmla="*/ 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067">
                  <a:moveTo>
                    <a:pt x="2" y="0"/>
                  </a:moveTo>
                  <a:cubicBezTo>
                    <a:pt x="2" y="0"/>
                    <a:pt x="13" y="592"/>
                    <a:pt x="0" y="1067"/>
                  </a:cubicBezTo>
                  <a:cubicBezTo>
                    <a:pt x="0" y="1067"/>
                    <a:pt x="0" y="53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3" name="Freeform 93">
              <a:extLst>
                <a:ext uri="{FF2B5EF4-FFF2-40B4-BE49-F238E27FC236}">
                  <a16:creationId xmlns:a16="http://schemas.microsoft.com/office/drawing/2014/main" id="{DDDFA8BE-92CA-9853-7B37-38FF8C7CC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" y="1641"/>
              <a:ext cx="137" cy="933"/>
            </a:xfrm>
            <a:custGeom>
              <a:avLst/>
              <a:gdLst>
                <a:gd name="T0" fmla="*/ 0 w 112"/>
                <a:gd name="T1" fmla="*/ 0 h 770"/>
                <a:gd name="T2" fmla="*/ 138 w 112"/>
                <a:gd name="T3" fmla="*/ 1660 h 770"/>
                <a:gd name="T4" fmla="*/ 0 w 112"/>
                <a:gd name="T5" fmla="*/ 0 h 7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2" h="770">
                  <a:moveTo>
                    <a:pt x="0" y="0"/>
                  </a:moveTo>
                  <a:cubicBezTo>
                    <a:pt x="0" y="0"/>
                    <a:pt x="112" y="325"/>
                    <a:pt x="61" y="770"/>
                  </a:cubicBezTo>
                  <a:cubicBezTo>
                    <a:pt x="61" y="770"/>
                    <a:pt x="82" y="26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4" name="Freeform 94">
              <a:extLst>
                <a:ext uri="{FF2B5EF4-FFF2-40B4-BE49-F238E27FC236}">
                  <a16:creationId xmlns:a16="http://schemas.microsoft.com/office/drawing/2014/main" id="{F696DB0C-AAF9-7B64-6392-98C355542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0" y="2254"/>
              <a:ext cx="209" cy="954"/>
            </a:xfrm>
            <a:custGeom>
              <a:avLst/>
              <a:gdLst>
                <a:gd name="T0" fmla="*/ 280 w 171"/>
                <a:gd name="T1" fmla="*/ 0 h 787"/>
                <a:gd name="T2" fmla="*/ 0 w 171"/>
                <a:gd name="T3" fmla="*/ 1698 h 787"/>
                <a:gd name="T4" fmla="*/ 280 w 171"/>
                <a:gd name="T5" fmla="*/ 0 h 7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" h="787">
                  <a:moveTo>
                    <a:pt x="125" y="0"/>
                  </a:moveTo>
                  <a:cubicBezTo>
                    <a:pt x="125" y="0"/>
                    <a:pt x="171" y="443"/>
                    <a:pt x="0" y="787"/>
                  </a:cubicBezTo>
                  <a:cubicBezTo>
                    <a:pt x="0" y="787"/>
                    <a:pt x="144" y="518"/>
                    <a:pt x="1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5" name="Freeform 95">
              <a:extLst>
                <a:ext uri="{FF2B5EF4-FFF2-40B4-BE49-F238E27FC236}">
                  <a16:creationId xmlns:a16="http://schemas.microsoft.com/office/drawing/2014/main" id="{95F48B81-9895-6666-55BF-9DA4EEB61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" y="1375"/>
              <a:ext cx="170" cy="418"/>
            </a:xfrm>
            <a:custGeom>
              <a:avLst/>
              <a:gdLst>
                <a:gd name="T0" fmla="*/ 83 w 139"/>
                <a:gd name="T1" fmla="*/ 126 h 345"/>
                <a:gd name="T2" fmla="*/ 73 w 139"/>
                <a:gd name="T3" fmla="*/ 275 h 345"/>
                <a:gd name="T4" fmla="*/ 82 w 139"/>
                <a:gd name="T5" fmla="*/ 396 h 345"/>
                <a:gd name="T6" fmla="*/ 2 w 139"/>
                <a:gd name="T7" fmla="*/ 743 h 345"/>
                <a:gd name="T8" fmla="*/ 56 w 139"/>
                <a:gd name="T9" fmla="*/ 631 h 345"/>
                <a:gd name="T10" fmla="*/ 93 w 139"/>
                <a:gd name="T11" fmla="*/ 515 h 345"/>
                <a:gd name="T12" fmla="*/ 170 w 139"/>
                <a:gd name="T13" fmla="*/ 417 h 345"/>
                <a:gd name="T14" fmla="*/ 170 w 139"/>
                <a:gd name="T15" fmla="*/ 515 h 345"/>
                <a:gd name="T16" fmla="*/ 153 w 139"/>
                <a:gd name="T17" fmla="*/ 624 h 345"/>
                <a:gd name="T18" fmla="*/ 214 w 139"/>
                <a:gd name="T19" fmla="*/ 509 h 345"/>
                <a:gd name="T20" fmla="*/ 237 w 139"/>
                <a:gd name="T21" fmla="*/ 567 h 345"/>
                <a:gd name="T22" fmla="*/ 270 w 139"/>
                <a:gd name="T23" fmla="*/ 664 h 345"/>
                <a:gd name="T24" fmla="*/ 269 w 139"/>
                <a:gd name="T25" fmla="*/ 436 h 345"/>
                <a:gd name="T26" fmla="*/ 237 w 139"/>
                <a:gd name="T27" fmla="*/ 141 h 345"/>
                <a:gd name="T28" fmla="*/ 214 w 139"/>
                <a:gd name="T29" fmla="*/ 0 h 345"/>
                <a:gd name="T30" fmla="*/ 166 w 139"/>
                <a:gd name="T31" fmla="*/ 102 h 345"/>
                <a:gd name="T32" fmla="*/ 83 w 139"/>
                <a:gd name="T33" fmla="*/ 134 h 3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9" h="345">
                  <a:moveTo>
                    <a:pt x="38" y="59"/>
                  </a:moveTo>
                  <a:cubicBezTo>
                    <a:pt x="39" y="84"/>
                    <a:pt x="18" y="101"/>
                    <a:pt x="33" y="127"/>
                  </a:cubicBezTo>
                  <a:cubicBezTo>
                    <a:pt x="45" y="148"/>
                    <a:pt x="42" y="159"/>
                    <a:pt x="37" y="184"/>
                  </a:cubicBezTo>
                  <a:cubicBezTo>
                    <a:pt x="24" y="235"/>
                    <a:pt x="0" y="292"/>
                    <a:pt x="2" y="345"/>
                  </a:cubicBezTo>
                  <a:cubicBezTo>
                    <a:pt x="15" y="337"/>
                    <a:pt x="19" y="307"/>
                    <a:pt x="25" y="293"/>
                  </a:cubicBezTo>
                  <a:cubicBezTo>
                    <a:pt x="31" y="275"/>
                    <a:pt x="35" y="257"/>
                    <a:pt x="42" y="239"/>
                  </a:cubicBezTo>
                  <a:cubicBezTo>
                    <a:pt x="46" y="231"/>
                    <a:pt x="62" y="178"/>
                    <a:pt x="76" y="193"/>
                  </a:cubicBezTo>
                  <a:cubicBezTo>
                    <a:pt x="82" y="199"/>
                    <a:pt x="77" y="231"/>
                    <a:pt x="76" y="239"/>
                  </a:cubicBezTo>
                  <a:cubicBezTo>
                    <a:pt x="74" y="255"/>
                    <a:pt x="65" y="274"/>
                    <a:pt x="68" y="290"/>
                  </a:cubicBezTo>
                  <a:cubicBezTo>
                    <a:pt x="79" y="278"/>
                    <a:pt x="82" y="243"/>
                    <a:pt x="96" y="236"/>
                  </a:cubicBezTo>
                  <a:cubicBezTo>
                    <a:pt x="111" y="229"/>
                    <a:pt x="106" y="252"/>
                    <a:pt x="106" y="263"/>
                  </a:cubicBezTo>
                  <a:cubicBezTo>
                    <a:pt x="106" y="271"/>
                    <a:pt x="106" y="318"/>
                    <a:pt x="121" y="308"/>
                  </a:cubicBezTo>
                  <a:cubicBezTo>
                    <a:pt x="139" y="296"/>
                    <a:pt x="122" y="220"/>
                    <a:pt x="120" y="202"/>
                  </a:cubicBezTo>
                  <a:cubicBezTo>
                    <a:pt x="116" y="156"/>
                    <a:pt x="108" y="111"/>
                    <a:pt x="106" y="65"/>
                  </a:cubicBezTo>
                  <a:cubicBezTo>
                    <a:pt x="105" y="44"/>
                    <a:pt x="104" y="19"/>
                    <a:pt x="96" y="0"/>
                  </a:cubicBezTo>
                  <a:cubicBezTo>
                    <a:pt x="87" y="2"/>
                    <a:pt x="80" y="37"/>
                    <a:pt x="74" y="47"/>
                  </a:cubicBezTo>
                  <a:cubicBezTo>
                    <a:pt x="66" y="61"/>
                    <a:pt x="53" y="70"/>
                    <a:pt x="38" y="63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6" name="Freeform 96">
              <a:extLst>
                <a:ext uri="{FF2B5EF4-FFF2-40B4-BE49-F238E27FC236}">
                  <a16:creationId xmlns:a16="http://schemas.microsoft.com/office/drawing/2014/main" id="{0C57DC25-F739-CD07-AADA-61EEDD013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" y="1344"/>
              <a:ext cx="97" cy="315"/>
            </a:xfrm>
            <a:custGeom>
              <a:avLst/>
              <a:gdLst>
                <a:gd name="T0" fmla="*/ 59 w 79"/>
                <a:gd name="T1" fmla="*/ 0 h 260"/>
                <a:gd name="T2" fmla="*/ 7 w 79"/>
                <a:gd name="T3" fmla="*/ 2 h 260"/>
                <a:gd name="T4" fmla="*/ 22 w 79"/>
                <a:gd name="T5" fmla="*/ 303 h 260"/>
                <a:gd name="T6" fmla="*/ 48 w 79"/>
                <a:gd name="T7" fmla="*/ 420 h 260"/>
                <a:gd name="T8" fmla="*/ 75 w 79"/>
                <a:gd name="T9" fmla="*/ 552 h 260"/>
                <a:gd name="T10" fmla="*/ 87 w 79"/>
                <a:gd name="T11" fmla="*/ 430 h 260"/>
                <a:gd name="T12" fmla="*/ 167 w 79"/>
                <a:gd name="T13" fmla="*/ 561 h 260"/>
                <a:gd name="T14" fmla="*/ 97 w 79"/>
                <a:gd name="T15" fmla="*/ 244 h 260"/>
                <a:gd name="T16" fmla="*/ 150 w 79"/>
                <a:gd name="T17" fmla="*/ 285 h 260"/>
                <a:gd name="T18" fmla="*/ 87 w 79"/>
                <a:gd name="T19" fmla="*/ 111 h 260"/>
                <a:gd name="T20" fmla="*/ 58 w 79"/>
                <a:gd name="T21" fmla="*/ 15 h 2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" h="260">
                  <a:moveTo>
                    <a:pt x="26" y="0"/>
                  </a:moveTo>
                  <a:cubicBezTo>
                    <a:pt x="20" y="10"/>
                    <a:pt x="11" y="3"/>
                    <a:pt x="3" y="2"/>
                  </a:cubicBezTo>
                  <a:cubicBezTo>
                    <a:pt x="1" y="46"/>
                    <a:pt x="0" y="97"/>
                    <a:pt x="10" y="140"/>
                  </a:cubicBezTo>
                  <a:cubicBezTo>
                    <a:pt x="14" y="158"/>
                    <a:pt x="18" y="176"/>
                    <a:pt x="21" y="195"/>
                  </a:cubicBezTo>
                  <a:cubicBezTo>
                    <a:pt x="23" y="214"/>
                    <a:pt x="20" y="241"/>
                    <a:pt x="33" y="256"/>
                  </a:cubicBezTo>
                  <a:cubicBezTo>
                    <a:pt x="39" y="242"/>
                    <a:pt x="25" y="209"/>
                    <a:pt x="38" y="200"/>
                  </a:cubicBezTo>
                  <a:cubicBezTo>
                    <a:pt x="55" y="212"/>
                    <a:pt x="51" y="258"/>
                    <a:pt x="73" y="260"/>
                  </a:cubicBezTo>
                  <a:cubicBezTo>
                    <a:pt x="79" y="217"/>
                    <a:pt x="17" y="156"/>
                    <a:pt x="42" y="113"/>
                  </a:cubicBezTo>
                  <a:cubicBezTo>
                    <a:pt x="51" y="118"/>
                    <a:pt x="57" y="128"/>
                    <a:pt x="66" y="132"/>
                  </a:cubicBezTo>
                  <a:cubicBezTo>
                    <a:pt x="58" y="105"/>
                    <a:pt x="44" y="80"/>
                    <a:pt x="38" y="52"/>
                  </a:cubicBezTo>
                  <a:cubicBezTo>
                    <a:pt x="34" y="37"/>
                    <a:pt x="33" y="20"/>
                    <a:pt x="25" y="7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7" name="Freeform 97">
              <a:extLst>
                <a:ext uri="{FF2B5EF4-FFF2-40B4-BE49-F238E27FC236}">
                  <a16:creationId xmlns:a16="http://schemas.microsoft.com/office/drawing/2014/main" id="{C2E0EA74-D960-0709-82D6-788CD7D99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" y="1821"/>
              <a:ext cx="74" cy="970"/>
            </a:xfrm>
            <a:custGeom>
              <a:avLst/>
              <a:gdLst>
                <a:gd name="T0" fmla="*/ 0 w 60"/>
                <a:gd name="T1" fmla="*/ 0 h 800"/>
                <a:gd name="T2" fmla="*/ 41 w 60"/>
                <a:gd name="T3" fmla="*/ 888 h 800"/>
                <a:gd name="T4" fmla="*/ 57 w 60"/>
                <a:gd name="T5" fmla="*/ 1284 h 800"/>
                <a:gd name="T6" fmla="*/ 38 w 60"/>
                <a:gd name="T7" fmla="*/ 1729 h 800"/>
                <a:gd name="T8" fmla="*/ 86 w 60"/>
                <a:gd name="T9" fmla="*/ 1459 h 800"/>
                <a:gd name="T10" fmla="*/ 111 w 60"/>
                <a:gd name="T11" fmla="*/ 1222 h 800"/>
                <a:gd name="T12" fmla="*/ 122 w 60"/>
                <a:gd name="T13" fmla="*/ 711 h 800"/>
                <a:gd name="T14" fmla="*/ 86 w 60"/>
                <a:gd name="T15" fmla="*/ 293 h 800"/>
                <a:gd name="T16" fmla="*/ 19 w 60"/>
                <a:gd name="T17" fmla="*/ 28 h 8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0" h="800">
                  <a:moveTo>
                    <a:pt x="0" y="0"/>
                  </a:moveTo>
                  <a:cubicBezTo>
                    <a:pt x="27" y="135"/>
                    <a:pt x="12" y="274"/>
                    <a:pt x="18" y="411"/>
                  </a:cubicBezTo>
                  <a:cubicBezTo>
                    <a:pt x="21" y="471"/>
                    <a:pt x="24" y="532"/>
                    <a:pt x="24" y="594"/>
                  </a:cubicBezTo>
                  <a:cubicBezTo>
                    <a:pt x="24" y="663"/>
                    <a:pt x="12" y="731"/>
                    <a:pt x="16" y="800"/>
                  </a:cubicBezTo>
                  <a:cubicBezTo>
                    <a:pt x="45" y="788"/>
                    <a:pt x="34" y="702"/>
                    <a:pt x="37" y="675"/>
                  </a:cubicBezTo>
                  <a:cubicBezTo>
                    <a:pt x="41" y="638"/>
                    <a:pt x="43" y="601"/>
                    <a:pt x="48" y="565"/>
                  </a:cubicBezTo>
                  <a:cubicBezTo>
                    <a:pt x="57" y="486"/>
                    <a:pt x="60" y="407"/>
                    <a:pt x="53" y="328"/>
                  </a:cubicBezTo>
                  <a:cubicBezTo>
                    <a:pt x="48" y="264"/>
                    <a:pt x="43" y="200"/>
                    <a:pt x="37" y="136"/>
                  </a:cubicBezTo>
                  <a:cubicBezTo>
                    <a:pt x="34" y="108"/>
                    <a:pt x="33" y="27"/>
                    <a:pt x="8" y="13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8" name="Freeform 98">
              <a:extLst>
                <a:ext uri="{FF2B5EF4-FFF2-40B4-BE49-F238E27FC236}">
                  <a16:creationId xmlns:a16="http://schemas.microsoft.com/office/drawing/2014/main" id="{B023ECFC-C94F-9133-F5A3-6B85E5D3B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3" y="2923"/>
              <a:ext cx="122" cy="472"/>
            </a:xfrm>
            <a:custGeom>
              <a:avLst/>
              <a:gdLst>
                <a:gd name="T0" fmla="*/ 93 w 100"/>
                <a:gd name="T1" fmla="*/ 0 h 389"/>
                <a:gd name="T2" fmla="*/ 43 w 100"/>
                <a:gd name="T3" fmla="*/ 295 h 389"/>
                <a:gd name="T4" fmla="*/ 40 w 100"/>
                <a:gd name="T5" fmla="*/ 522 h 389"/>
                <a:gd name="T6" fmla="*/ 61 w 100"/>
                <a:gd name="T7" fmla="*/ 843 h 389"/>
                <a:gd name="T8" fmla="*/ 88 w 100"/>
                <a:gd name="T9" fmla="*/ 681 h 389"/>
                <a:gd name="T10" fmla="*/ 143 w 100"/>
                <a:gd name="T11" fmla="*/ 555 h 389"/>
                <a:gd name="T12" fmla="*/ 93 w 100"/>
                <a:gd name="T13" fmla="*/ 570 h 389"/>
                <a:gd name="T14" fmla="*/ 211 w 100"/>
                <a:gd name="T15" fmla="*/ 144 h 389"/>
                <a:gd name="T16" fmla="*/ 173 w 100"/>
                <a:gd name="T17" fmla="*/ 243 h 389"/>
                <a:gd name="T18" fmla="*/ 115 w 100"/>
                <a:gd name="T19" fmla="*/ 346 h 389"/>
                <a:gd name="T20" fmla="*/ 100 w 100"/>
                <a:gd name="T21" fmla="*/ 346 h 389"/>
                <a:gd name="T22" fmla="*/ 88 w 100"/>
                <a:gd name="T23" fmla="*/ 41 h 38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0" h="389">
                  <a:moveTo>
                    <a:pt x="42" y="0"/>
                  </a:moveTo>
                  <a:cubicBezTo>
                    <a:pt x="22" y="24"/>
                    <a:pt x="24" y="103"/>
                    <a:pt x="20" y="136"/>
                  </a:cubicBezTo>
                  <a:cubicBezTo>
                    <a:pt x="16" y="170"/>
                    <a:pt x="18" y="206"/>
                    <a:pt x="18" y="241"/>
                  </a:cubicBezTo>
                  <a:cubicBezTo>
                    <a:pt x="18" y="277"/>
                    <a:pt x="0" y="365"/>
                    <a:pt x="28" y="389"/>
                  </a:cubicBezTo>
                  <a:cubicBezTo>
                    <a:pt x="35" y="366"/>
                    <a:pt x="32" y="338"/>
                    <a:pt x="39" y="314"/>
                  </a:cubicBezTo>
                  <a:cubicBezTo>
                    <a:pt x="45" y="293"/>
                    <a:pt x="63" y="278"/>
                    <a:pt x="65" y="256"/>
                  </a:cubicBezTo>
                  <a:cubicBezTo>
                    <a:pt x="58" y="258"/>
                    <a:pt x="49" y="259"/>
                    <a:pt x="42" y="263"/>
                  </a:cubicBezTo>
                  <a:cubicBezTo>
                    <a:pt x="9" y="220"/>
                    <a:pt x="100" y="121"/>
                    <a:pt x="95" y="67"/>
                  </a:cubicBezTo>
                  <a:cubicBezTo>
                    <a:pt x="80" y="77"/>
                    <a:pt x="84" y="97"/>
                    <a:pt x="78" y="112"/>
                  </a:cubicBezTo>
                  <a:cubicBezTo>
                    <a:pt x="72" y="128"/>
                    <a:pt x="60" y="146"/>
                    <a:pt x="52" y="160"/>
                  </a:cubicBezTo>
                  <a:cubicBezTo>
                    <a:pt x="51" y="160"/>
                    <a:pt x="46" y="160"/>
                    <a:pt x="45" y="160"/>
                  </a:cubicBezTo>
                  <a:cubicBezTo>
                    <a:pt x="42" y="112"/>
                    <a:pt x="46" y="65"/>
                    <a:pt x="39" y="19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29" name="Freeform 99">
              <a:extLst>
                <a:ext uri="{FF2B5EF4-FFF2-40B4-BE49-F238E27FC236}">
                  <a16:creationId xmlns:a16="http://schemas.microsoft.com/office/drawing/2014/main" id="{F42280DD-7380-E124-F84D-E019C1AB9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0" y="2867"/>
              <a:ext cx="79" cy="506"/>
            </a:xfrm>
            <a:custGeom>
              <a:avLst/>
              <a:gdLst>
                <a:gd name="T0" fmla="*/ 41 w 65"/>
                <a:gd name="T1" fmla="*/ 90 h 417"/>
                <a:gd name="T2" fmla="*/ 115 w 65"/>
                <a:gd name="T3" fmla="*/ 246 h 417"/>
                <a:gd name="T4" fmla="*/ 135 w 65"/>
                <a:gd name="T5" fmla="*/ 536 h 417"/>
                <a:gd name="T6" fmla="*/ 132 w 65"/>
                <a:gd name="T7" fmla="*/ 904 h 417"/>
                <a:gd name="T8" fmla="*/ 94 w 65"/>
                <a:gd name="T9" fmla="*/ 669 h 417"/>
                <a:gd name="T10" fmla="*/ 13 w 65"/>
                <a:gd name="T11" fmla="*/ 420 h 417"/>
                <a:gd name="T12" fmla="*/ 60 w 65"/>
                <a:gd name="T13" fmla="*/ 457 h 417"/>
                <a:gd name="T14" fmla="*/ 41 w 65"/>
                <a:gd name="T15" fmla="*/ 95 h 4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5" h="417">
                  <a:moveTo>
                    <a:pt x="19" y="41"/>
                  </a:moveTo>
                  <a:cubicBezTo>
                    <a:pt x="49" y="0"/>
                    <a:pt x="51" y="98"/>
                    <a:pt x="53" y="114"/>
                  </a:cubicBezTo>
                  <a:cubicBezTo>
                    <a:pt x="59" y="158"/>
                    <a:pt x="64" y="202"/>
                    <a:pt x="62" y="247"/>
                  </a:cubicBezTo>
                  <a:cubicBezTo>
                    <a:pt x="59" y="303"/>
                    <a:pt x="65" y="361"/>
                    <a:pt x="61" y="417"/>
                  </a:cubicBezTo>
                  <a:cubicBezTo>
                    <a:pt x="37" y="397"/>
                    <a:pt x="44" y="337"/>
                    <a:pt x="43" y="308"/>
                  </a:cubicBezTo>
                  <a:cubicBezTo>
                    <a:pt x="41" y="268"/>
                    <a:pt x="5" y="235"/>
                    <a:pt x="6" y="194"/>
                  </a:cubicBezTo>
                  <a:cubicBezTo>
                    <a:pt x="10" y="203"/>
                    <a:pt x="17" y="210"/>
                    <a:pt x="27" y="211"/>
                  </a:cubicBezTo>
                  <a:cubicBezTo>
                    <a:pt x="36" y="159"/>
                    <a:pt x="0" y="95"/>
                    <a:pt x="19" y="44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0" name="Freeform 100">
              <a:extLst>
                <a:ext uri="{FF2B5EF4-FFF2-40B4-BE49-F238E27FC236}">
                  <a16:creationId xmlns:a16="http://schemas.microsoft.com/office/drawing/2014/main" id="{4A13B7A7-D554-32BC-AF54-A0FEF5039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" y="2054"/>
              <a:ext cx="35" cy="455"/>
            </a:xfrm>
            <a:custGeom>
              <a:avLst/>
              <a:gdLst>
                <a:gd name="T0" fmla="*/ 0 w 29"/>
                <a:gd name="T1" fmla="*/ 0 h 375"/>
                <a:gd name="T2" fmla="*/ 30 w 29"/>
                <a:gd name="T3" fmla="*/ 434 h 375"/>
                <a:gd name="T4" fmla="*/ 34 w 29"/>
                <a:gd name="T5" fmla="*/ 619 h 375"/>
                <a:gd name="T6" fmla="*/ 34 w 29"/>
                <a:gd name="T7" fmla="*/ 813 h 375"/>
                <a:gd name="T8" fmla="*/ 48 w 29"/>
                <a:gd name="T9" fmla="*/ 254 h 375"/>
                <a:gd name="T10" fmla="*/ 7 w 29"/>
                <a:gd name="T11" fmla="*/ 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" h="375">
                  <a:moveTo>
                    <a:pt x="0" y="0"/>
                  </a:moveTo>
                  <a:cubicBezTo>
                    <a:pt x="19" y="60"/>
                    <a:pt x="11" y="138"/>
                    <a:pt x="14" y="200"/>
                  </a:cubicBezTo>
                  <a:cubicBezTo>
                    <a:pt x="16" y="228"/>
                    <a:pt x="16" y="257"/>
                    <a:pt x="16" y="285"/>
                  </a:cubicBezTo>
                  <a:cubicBezTo>
                    <a:pt x="16" y="311"/>
                    <a:pt x="8" y="353"/>
                    <a:pt x="16" y="375"/>
                  </a:cubicBezTo>
                  <a:cubicBezTo>
                    <a:pt x="29" y="292"/>
                    <a:pt x="21" y="202"/>
                    <a:pt x="22" y="117"/>
                  </a:cubicBezTo>
                  <a:cubicBezTo>
                    <a:pt x="22" y="84"/>
                    <a:pt x="22" y="26"/>
                    <a:pt x="3" y="0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1" name="Freeform 101">
              <a:extLst>
                <a:ext uri="{FF2B5EF4-FFF2-40B4-BE49-F238E27FC236}">
                  <a16:creationId xmlns:a16="http://schemas.microsoft.com/office/drawing/2014/main" id="{EB724BDC-9D21-2F29-667F-293B55D36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" y="2069"/>
              <a:ext cx="43" cy="402"/>
            </a:xfrm>
            <a:custGeom>
              <a:avLst/>
              <a:gdLst>
                <a:gd name="T0" fmla="*/ 33 w 35"/>
                <a:gd name="T1" fmla="*/ 15 h 332"/>
                <a:gd name="T2" fmla="*/ 33 w 35"/>
                <a:gd name="T3" fmla="*/ 0 h 332"/>
                <a:gd name="T4" fmla="*/ 17 w 35"/>
                <a:gd name="T5" fmla="*/ 446 h 332"/>
                <a:gd name="T6" fmla="*/ 47 w 35"/>
                <a:gd name="T7" fmla="*/ 714 h 332"/>
                <a:gd name="T8" fmla="*/ 39 w 35"/>
                <a:gd name="T9" fmla="*/ 479 h 332"/>
                <a:gd name="T10" fmla="*/ 66 w 35"/>
                <a:gd name="T11" fmla="*/ 253 h 332"/>
                <a:gd name="T12" fmla="*/ 52 w 35"/>
                <a:gd name="T13" fmla="*/ 8 h 3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332">
                  <a:moveTo>
                    <a:pt x="15" y="7"/>
                  </a:moveTo>
                  <a:cubicBezTo>
                    <a:pt x="15" y="4"/>
                    <a:pt x="15" y="2"/>
                    <a:pt x="15" y="0"/>
                  </a:cubicBezTo>
                  <a:cubicBezTo>
                    <a:pt x="18" y="68"/>
                    <a:pt x="5" y="137"/>
                    <a:pt x="7" y="207"/>
                  </a:cubicBezTo>
                  <a:cubicBezTo>
                    <a:pt x="8" y="232"/>
                    <a:pt x="0" y="315"/>
                    <a:pt x="20" y="332"/>
                  </a:cubicBezTo>
                  <a:cubicBezTo>
                    <a:pt x="22" y="295"/>
                    <a:pt x="13" y="259"/>
                    <a:pt x="17" y="223"/>
                  </a:cubicBezTo>
                  <a:cubicBezTo>
                    <a:pt x="21" y="188"/>
                    <a:pt x="27" y="153"/>
                    <a:pt x="29" y="118"/>
                  </a:cubicBezTo>
                  <a:cubicBezTo>
                    <a:pt x="30" y="85"/>
                    <a:pt x="35" y="33"/>
                    <a:pt x="23" y="4"/>
                  </a:cubicBezTo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2" name="Freeform 102">
              <a:extLst>
                <a:ext uri="{FF2B5EF4-FFF2-40B4-BE49-F238E27FC236}">
                  <a16:creationId xmlns:a16="http://schemas.microsoft.com/office/drawing/2014/main" id="{974B31B3-F071-039D-DFB6-D26876E33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" y="1885"/>
              <a:ext cx="167" cy="987"/>
            </a:xfrm>
            <a:custGeom>
              <a:avLst/>
              <a:gdLst>
                <a:gd name="T0" fmla="*/ 259 w 136"/>
                <a:gd name="T1" fmla="*/ 0 h 814"/>
                <a:gd name="T2" fmla="*/ 309 w 136"/>
                <a:gd name="T3" fmla="*/ 1759 h 814"/>
                <a:gd name="T4" fmla="*/ 259 w 136"/>
                <a:gd name="T5" fmla="*/ 0 h 8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6" h="814">
                  <a:moveTo>
                    <a:pt x="114" y="0"/>
                  </a:moveTo>
                  <a:cubicBezTo>
                    <a:pt x="114" y="0"/>
                    <a:pt x="0" y="443"/>
                    <a:pt x="136" y="814"/>
                  </a:cubicBezTo>
                  <a:cubicBezTo>
                    <a:pt x="136" y="814"/>
                    <a:pt x="58" y="176"/>
                    <a:pt x="114" y="0"/>
                  </a:cubicBezTo>
                  <a:close/>
                </a:path>
              </a:pathLst>
            </a:custGeom>
            <a:solidFill>
              <a:srgbClr val="F1A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3" name="Freeform 103">
              <a:extLst>
                <a:ext uri="{FF2B5EF4-FFF2-40B4-BE49-F238E27FC236}">
                  <a16:creationId xmlns:a16="http://schemas.microsoft.com/office/drawing/2014/main" id="{28C576A5-B746-79AB-D828-7D59CF274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0" y="1165"/>
              <a:ext cx="456" cy="2475"/>
            </a:xfrm>
            <a:custGeom>
              <a:avLst/>
              <a:gdLst>
                <a:gd name="T0" fmla="*/ 93 w 373"/>
                <a:gd name="T1" fmla="*/ 4413 h 2041"/>
                <a:gd name="T2" fmla="*/ 177 w 373"/>
                <a:gd name="T3" fmla="*/ 3706 h 2041"/>
                <a:gd name="T4" fmla="*/ 149 w 373"/>
                <a:gd name="T5" fmla="*/ 593 h 2041"/>
                <a:gd name="T6" fmla="*/ 0 w 373"/>
                <a:gd name="T7" fmla="*/ 0 h 20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3" h="2041">
                  <a:moveTo>
                    <a:pt x="42" y="2041"/>
                  </a:moveTo>
                  <a:cubicBezTo>
                    <a:pt x="42" y="2041"/>
                    <a:pt x="23" y="1819"/>
                    <a:pt x="79" y="1714"/>
                  </a:cubicBezTo>
                  <a:cubicBezTo>
                    <a:pt x="160" y="1565"/>
                    <a:pt x="373" y="948"/>
                    <a:pt x="67" y="274"/>
                  </a:cubicBezTo>
                  <a:cubicBezTo>
                    <a:pt x="13" y="156"/>
                    <a:pt x="9" y="50"/>
                    <a:pt x="0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4" name="Freeform 104">
              <a:extLst>
                <a:ext uri="{FF2B5EF4-FFF2-40B4-BE49-F238E27FC236}">
                  <a16:creationId xmlns:a16="http://schemas.microsoft.com/office/drawing/2014/main" id="{42710883-D4D2-CF8B-6D18-26337E5D6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" y="1168"/>
              <a:ext cx="543" cy="2475"/>
            </a:xfrm>
            <a:custGeom>
              <a:avLst/>
              <a:gdLst>
                <a:gd name="T0" fmla="*/ 832 w 444"/>
                <a:gd name="T1" fmla="*/ 0 h 2042"/>
                <a:gd name="T2" fmla="*/ 690 w 444"/>
                <a:gd name="T3" fmla="*/ 582 h 2042"/>
                <a:gd name="T4" fmla="*/ 792 w 444"/>
                <a:gd name="T5" fmla="*/ 3656 h 2042"/>
                <a:gd name="T6" fmla="*/ 953 w 444"/>
                <a:gd name="T7" fmla="*/ 4407 h 20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4" h="2042">
                  <a:moveTo>
                    <a:pt x="372" y="0"/>
                  </a:moveTo>
                  <a:cubicBezTo>
                    <a:pt x="372" y="0"/>
                    <a:pt x="365" y="136"/>
                    <a:pt x="308" y="270"/>
                  </a:cubicBezTo>
                  <a:cubicBezTo>
                    <a:pt x="230" y="452"/>
                    <a:pt x="0" y="1118"/>
                    <a:pt x="354" y="1694"/>
                  </a:cubicBezTo>
                  <a:cubicBezTo>
                    <a:pt x="444" y="1841"/>
                    <a:pt x="426" y="2042"/>
                    <a:pt x="426" y="2042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5" name="Freeform 105">
              <a:extLst>
                <a:ext uri="{FF2B5EF4-FFF2-40B4-BE49-F238E27FC236}">
                  <a16:creationId xmlns:a16="http://schemas.microsoft.com/office/drawing/2014/main" id="{011DF367-380C-4B31-91F5-FC9D14F33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8" y="3540"/>
              <a:ext cx="41" cy="107"/>
            </a:xfrm>
            <a:custGeom>
              <a:avLst/>
              <a:gdLst>
                <a:gd name="T0" fmla="*/ 71 w 34"/>
                <a:gd name="T1" fmla="*/ 47 h 88"/>
                <a:gd name="T2" fmla="*/ 17 w 34"/>
                <a:gd name="T3" fmla="*/ 1 h 88"/>
                <a:gd name="T4" fmla="*/ 19 w 34"/>
                <a:gd name="T5" fmla="*/ 98 h 88"/>
                <a:gd name="T6" fmla="*/ 14 w 34"/>
                <a:gd name="T7" fmla="*/ 165 h 88"/>
                <a:gd name="T8" fmla="*/ 51 w 34"/>
                <a:gd name="T9" fmla="*/ 162 h 88"/>
                <a:gd name="T10" fmla="*/ 58 w 34"/>
                <a:gd name="T11" fmla="*/ 43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88">
                  <a:moveTo>
                    <a:pt x="34" y="21"/>
                  </a:moveTo>
                  <a:cubicBezTo>
                    <a:pt x="23" y="26"/>
                    <a:pt x="18" y="0"/>
                    <a:pt x="8" y="1"/>
                  </a:cubicBezTo>
                  <a:cubicBezTo>
                    <a:pt x="0" y="1"/>
                    <a:pt x="9" y="37"/>
                    <a:pt x="9" y="45"/>
                  </a:cubicBezTo>
                  <a:cubicBezTo>
                    <a:pt x="9" y="55"/>
                    <a:pt x="5" y="67"/>
                    <a:pt x="7" y="76"/>
                  </a:cubicBezTo>
                  <a:cubicBezTo>
                    <a:pt x="9" y="88"/>
                    <a:pt x="18" y="81"/>
                    <a:pt x="24" y="74"/>
                  </a:cubicBezTo>
                  <a:cubicBezTo>
                    <a:pt x="34" y="60"/>
                    <a:pt x="32" y="34"/>
                    <a:pt x="27" y="20"/>
                  </a:cubicBezTo>
                </a:path>
              </a:pathLst>
            </a:custGeom>
            <a:solidFill>
              <a:srgbClr val="F7F4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36" name="Freeform 106">
              <a:extLst>
                <a:ext uri="{FF2B5EF4-FFF2-40B4-BE49-F238E27FC236}">
                  <a16:creationId xmlns:a16="http://schemas.microsoft.com/office/drawing/2014/main" id="{459EB11F-1E91-A9AF-D7AD-54525D347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" y="1161"/>
              <a:ext cx="110" cy="194"/>
            </a:xfrm>
            <a:custGeom>
              <a:avLst/>
              <a:gdLst>
                <a:gd name="T0" fmla="*/ 188 w 90"/>
                <a:gd name="T1" fmla="*/ 15 h 160"/>
                <a:gd name="T2" fmla="*/ 109 w 90"/>
                <a:gd name="T3" fmla="*/ 10 h 160"/>
                <a:gd name="T4" fmla="*/ 60 w 90"/>
                <a:gd name="T5" fmla="*/ 42 h 160"/>
                <a:gd name="T6" fmla="*/ 35 w 90"/>
                <a:gd name="T7" fmla="*/ 166 h 160"/>
                <a:gd name="T8" fmla="*/ 18 w 90"/>
                <a:gd name="T9" fmla="*/ 263 h 160"/>
                <a:gd name="T10" fmla="*/ 24 w 90"/>
                <a:gd name="T11" fmla="*/ 319 h 160"/>
                <a:gd name="T12" fmla="*/ 59 w 90"/>
                <a:gd name="T13" fmla="*/ 229 h 160"/>
                <a:gd name="T14" fmla="*/ 97 w 90"/>
                <a:gd name="T15" fmla="*/ 182 h 160"/>
                <a:gd name="T16" fmla="*/ 123 w 90"/>
                <a:gd name="T17" fmla="*/ 217 h 160"/>
                <a:gd name="T18" fmla="*/ 156 w 90"/>
                <a:gd name="T19" fmla="*/ 92 h 160"/>
                <a:gd name="T20" fmla="*/ 194 w 90"/>
                <a:gd name="T21" fmla="*/ 91 h 160"/>
                <a:gd name="T22" fmla="*/ 183 w 90"/>
                <a:gd name="T23" fmla="*/ 19 h 1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0" h="160">
                  <a:moveTo>
                    <a:pt x="84" y="7"/>
                  </a:moveTo>
                  <a:cubicBezTo>
                    <a:pt x="75" y="0"/>
                    <a:pt x="59" y="4"/>
                    <a:pt x="49" y="5"/>
                  </a:cubicBezTo>
                  <a:cubicBezTo>
                    <a:pt x="35" y="6"/>
                    <a:pt x="31" y="6"/>
                    <a:pt x="27" y="20"/>
                  </a:cubicBezTo>
                  <a:cubicBezTo>
                    <a:pt x="22" y="39"/>
                    <a:pt x="20" y="59"/>
                    <a:pt x="16" y="77"/>
                  </a:cubicBezTo>
                  <a:cubicBezTo>
                    <a:pt x="12" y="92"/>
                    <a:pt x="10" y="107"/>
                    <a:pt x="8" y="122"/>
                  </a:cubicBezTo>
                  <a:cubicBezTo>
                    <a:pt x="8" y="128"/>
                    <a:pt x="0" y="160"/>
                    <a:pt x="11" y="148"/>
                  </a:cubicBezTo>
                  <a:cubicBezTo>
                    <a:pt x="20" y="139"/>
                    <a:pt x="21" y="118"/>
                    <a:pt x="26" y="106"/>
                  </a:cubicBezTo>
                  <a:cubicBezTo>
                    <a:pt x="28" y="102"/>
                    <a:pt x="36" y="83"/>
                    <a:pt x="43" y="84"/>
                  </a:cubicBezTo>
                  <a:cubicBezTo>
                    <a:pt x="47" y="85"/>
                    <a:pt x="49" y="122"/>
                    <a:pt x="56" y="101"/>
                  </a:cubicBezTo>
                  <a:cubicBezTo>
                    <a:pt x="60" y="87"/>
                    <a:pt x="50" y="50"/>
                    <a:pt x="70" y="43"/>
                  </a:cubicBezTo>
                  <a:cubicBezTo>
                    <a:pt x="78" y="41"/>
                    <a:pt x="82" y="52"/>
                    <a:pt x="87" y="42"/>
                  </a:cubicBezTo>
                  <a:cubicBezTo>
                    <a:pt x="90" y="35"/>
                    <a:pt x="86" y="15"/>
                    <a:pt x="83" y="9"/>
                  </a:cubicBezTo>
                </a:path>
              </a:pathLst>
            </a:custGeom>
            <a:solidFill>
              <a:srgbClr val="F7F4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638" name="ZoneTexte 2637">
            <a:extLst>
              <a:ext uri="{FF2B5EF4-FFF2-40B4-BE49-F238E27FC236}">
                <a16:creationId xmlns:a16="http://schemas.microsoft.com/office/drawing/2014/main" id="{B1C6B7C9-D2D8-DD08-9F89-745CAC6F3A04}"/>
              </a:ext>
            </a:extLst>
          </p:cNvPr>
          <p:cNvSpPr txBox="1"/>
          <p:nvPr/>
        </p:nvSpPr>
        <p:spPr>
          <a:xfrm>
            <a:off x="15180401" y="31661881"/>
            <a:ext cx="1952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</a:p>
        </p:txBody>
      </p:sp>
      <p:grpSp>
        <p:nvGrpSpPr>
          <p:cNvPr id="2639" name="Group 903">
            <a:extLst>
              <a:ext uri="{FF2B5EF4-FFF2-40B4-BE49-F238E27FC236}">
                <a16:creationId xmlns:a16="http://schemas.microsoft.com/office/drawing/2014/main" id="{AE42494D-119D-5C24-0F31-814DE5BEF508}"/>
              </a:ext>
            </a:extLst>
          </p:cNvPr>
          <p:cNvGrpSpPr>
            <a:grpSpLocks/>
          </p:cNvGrpSpPr>
          <p:nvPr/>
        </p:nvGrpSpPr>
        <p:grpSpPr bwMode="auto">
          <a:xfrm>
            <a:off x="2613003" y="33660513"/>
            <a:ext cx="1116000" cy="3294000"/>
            <a:chOff x="1488" y="736"/>
            <a:chExt cx="926" cy="3346"/>
          </a:xfrm>
        </p:grpSpPr>
        <p:grpSp>
          <p:nvGrpSpPr>
            <p:cNvPr id="2640" name="Group 904">
              <a:extLst>
                <a:ext uri="{FF2B5EF4-FFF2-40B4-BE49-F238E27FC236}">
                  <a16:creationId xmlns:a16="http://schemas.microsoft.com/office/drawing/2014/main" id="{2EF7B0F0-C0F7-696E-166C-73B500CA8D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736"/>
              <a:ext cx="926" cy="3320"/>
              <a:chOff x="1488" y="736"/>
              <a:chExt cx="926" cy="3320"/>
            </a:xfrm>
          </p:grpSpPr>
          <p:sp>
            <p:nvSpPr>
              <p:cNvPr id="2812" name="Freeform 905">
                <a:extLst>
                  <a:ext uri="{FF2B5EF4-FFF2-40B4-BE49-F238E27FC236}">
                    <a16:creationId xmlns:a16="http://schemas.microsoft.com/office/drawing/2014/main" id="{B48B0AD5-B82B-3DB3-4665-59CFDA69E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4" y="810"/>
                <a:ext cx="275" cy="379"/>
              </a:xfrm>
              <a:custGeom>
                <a:avLst/>
                <a:gdLst>
                  <a:gd name="T0" fmla="*/ 694 w 170"/>
                  <a:gd name="T1" fmla="*/ 319 h 235"/>
                  <a:gd name="T2" fmla="*/ 694 w 170"/>
                  <a:gd name="T3" fmla="*/ 310 h 235"/>
                  <a:gd name="T4" fmla="*/ 458 w 170"/>
                  <a:gd name="T5" fmla="*/ 135 h 235"/>
                  <a:gd name="T6" fmla="*/ 152 w 170"/>
                  <a:gd name="T7" fmla="*/ 50 h 235"/>
                  <a:gd name="T8" fmla="*/ 13 w 170"/>
                  <a:gd name="T9" fmla="*/ 306 h 235"/>
                  <a:gd name="T10" fmla="*/ 13 w 170"/>
                  <a:gd name="T11" fmla="*/ 314 h 235"/>
                  <a:gd name="T12" fmla="*/ 0 w 170"/>
                  <a:gd name="T13" fmla="*/ 411 h 235"/>
                  <a:gd name="T14" fmla="*/ 0 w 170"/>
                  <a:gd name="T15" fmla="*/ 344 h 235"/>
                  <a:gd name="T16" fmla="*/ 0 w 170"/>
                  <a:gd name="T17" fmla="*/ 432 h 235"/>
                  <a:gd name="T18" fmla="*/ 29 w 170"/>
                  <a:gd name="T19" fmla="*/ 569 h 235"/>
                  <a:gd name="T20" fmla="*/ 68 w 170"/>
                  <a:gd name="T21" fmla="*/ 731 h 235"/>
                  <a:gd name="T22" fmla="*/ 144 w 170"/>
                  <a:gd name="T23" fmla="*/ 848 h 235"/>
                  <a:gd name="T24" fmla="*/ 309 w 170"/>
                  <a:gd name="T25" fmla="*/ 977 h 235"/>
                  <a:gd name="T26" fmla="*/ 361 w 170"/>
                  <a:gd name="T27" fmla="*/ 985 h 235"/>
                  <a:gd name="T28" fmla="*/ 416 w 170"/>
                  <a:gd name="T29" fmla="*/ 977 h 235"/>
                  <a:gd name="T30" fmla="*/ 581 w 170"/>
                  <a:gd name="T31" fmla="*/ 848 h 235"/>
                  <a:gd name="T32" fmla="*/ 652 w 170"/>
                  <a:gd name="T33" fmla="*/ 731 h 235"/>
                  <a:gd name="T34" fmla="*/ 694 w 170"/>
                  <a:gd name="T35" fmla="*/ 569 h 235"/>
                  <a:gd name="T36" fmla="*/ 720 w 170"/>
                  <a:gd name="T37" fmla="*/ 458 h 235"/>
                  <a:gd name="T38" fmla="*/ 720 w 170"/>
                  <a:gd name="T39" fmla="*/ 453 h 235"/>
                  <a:gd name="T40" fmla="*/ 694 w 170"/>
                  <a:gd name="T41" fmla="*/ 319 h 2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0" h="235">
                    <a:moveTo>
                      <a:pt x="164" y="76"/>
                    </a:moveTo>
                    <a:cubicBezTo>
                      <a:pt x="164" y="74"/>
                      <a:pt x="164" y="74"/>
                      <a:pt x="164" y="74"/>
                    </a:cubicBezTo>
                    <a:cubicBezTo>
                      <a:pt x="144" y="77"/>
                      <a:pt x="118" y="39"/>
                      <a:pt x="108" y="32"/>
                    </a:cubicBezTo>
                    <a:cubicBezTo>
                      <a:pt x="93" y="20"/>
                      <a:pt x="61" y="0"/>
                      <a:pt x="36" y="12"/>
                    </a:cubicBezTo>
                    <a:cubicBezTo>
                      <a:pt x="33" y="20"/>
                      <a:pt x="11" y="67"/>
                      <a:pt x="3" y="73"/>
                    </a:cubicBezTo>
                    <a:cubicBezTo>
                      <a:pt x="3" y="75"/>
                      <a:pt x="3" y="75"/>
                      <a:pt x="3" y="75"/>
                    </a:cubicBezTo>
                    <a:cubicBezTo>
                      <a:pt x="2" y="80"/>
                      <a:pt x="3" y="93"/>
                      <a:pt x="0" y="98"/>
                    </a:cubicBezTo>
                    <a:cubicBezTo>
                      <a:pt x="1" y="93"/>
                      <a:pt x="1" y="87"/>
                      <a:pt x="0" y="82"/>
                    </a:cubicBezTo>
                    <a:cubicBezTo>
                      <a:pt x="0" y="87"/>
                      <a:pt x="0" y="99"/>
                      <a:pt x="0" y="103"/>
                    </a:cubicBezTo>
                    <a:cubicBezTo>
                      <a:pt x="4" y="114"/>
                      <a:pt x="5" y="126"/>
                      <a:pt x="7" y="136"/>
                    </a:cubicBezTo>
                    <a:cubicBezTo>
                      <a:pt x="9" y="146"/>
                      <a:pt x="13" y="166"/>
                      <a:pt x="16" y="174"/>
                    </a:cubicBezTo>
                    <a:cubicBezTo>
                      <a:pt x="19" y="182"/>
                      <a:pt x="22" y="191"/>
                      <a:pt x="34" y="202"/>
                    </a:cubicBezTo>
                    <a:cubicBezTo>
                      <a:pt x="46" y="212"/>
                      <a:pt x="60" y="231"/>
                      <a:pt x="73" y="233"/>
                    </a:cubicBezTo>
                    <a:cubicBezTo>
                      <a:pt x="77" y="234"/>
                      <a:pt x="82" y="235"/>
                      <a:pt x="85" y="235"/>
                    </a:cubicBezTo>
                    <a:cubicBezTo>
                      <a:pt x="89" y="235"/>
                      <a:pt x="94" y="234"/>
                      <a:pt x="98" y="233"/>
                    </a:cubicBezTo>
                    <a:cubicBezTo>
                      <a:pt x="111" y="231"/>
                      <a:pt x="125" y="212"/>
                      <a:pt x="137" y="202"/>
                    </a:cubicBezTo>
                    <a:cubicBezTo>
                      <a:pt x="148" y="191"/>
                      <a:pt x="152" y="182"/>
                      <a:pt x="154" y="174"/>
                    </a:cubicBezTo>
                    <a:cubicBezTo>
                      <a:pt x="157" y="166"/>
                      <a:pt x="161" y="146"/>
                      <a:pt x="164" y="136"/>
                    </a:cubicBezTo>
                    <a:cubicBezTo>
                      <a:pt x="165" y="129"/>
                      <a:pt x="168" y="118"/>
                      <a:pt x="170" y="109"/>
                    </a:cubicBezTo>
                    <a:cubicBezTo>
                      <a:pt x="170" y="108"/>
                      <a:pt x="170" y="108"/>
                      <a:pt x="170" y="108"/>
                    </a:cubicBezTo>
                    <a:cubicBezTo>
                      <a:pt x="169" y="101"/>
                      <a:pt x="167" y="88"/>
                      <a:pt x="164" y="76"/>
                    </a:cubicBezTo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13" name="Freeform 906">
                <a:extLst>
                  <a:ext uri="{FF2B5EF4-FFF2-40B4-BE49-F238E27FC236}">
                    <a16:creationId xmlns:a16="http://schemas.microsoft.com/office/drawing/2014/main" id="{273F1D17-A504-D771-3DC4-8BE1DFBA55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" y="965"/>
                <a:ext cx="60" cy="27"/>
              </a:xfrm>
              <a:custGeom>
                <a:avLst/>
                <a:gdLst>
                  <a:gd name="T0" fmla="*/ 157 w 37"/>
                  <a:gd name="T1" fmla="*/ 40 h 17"/>
                  <a:gd name="T2" fmla="*/ 143 w 37"/>
                  <a:gd name="T3" fmla="*/ 48 h 17"/>
                  <a:gd name="T4" fmla="*/ 63 w 37"/>
                  <a:gd name="T5" fmla="*/ 68 h 17"/>
                  <a:gd name="T6" fmla="*/ 0 w 37"/>
                  <a:gd name="T7" fmla="*/ 40 h 17"/>
                  <a:gd name="T8" fmla="*/ 76 w 37"/>
                  <a:gd name="T9" fmla="*/ 0 h 17"/>
                  <a:gd name="T10" fmla="*/ 144 w 37"/>
                  <a:gd name="T11" fmla="*/ 27 h 17"/>
                  <a:gd name="T12" fmla="*/ 157 w 37"/>
                  <a:gd name="T13" fmla="*/ 40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17">
                    <a:moveTo>
                      <a:pt x="37" y="10"/>
                    </a:moveTo>
                    <a:cubicBezTo>
                      <a:pt x="36" y="12"/>
                      <a:pt x="35" y="12"/>
                      <a:pt x="33" y="12"/>
                    </a:cubicBezTo>
                    <a:cubicBezTo>
                      <a:pt x="31" y="12"/>
                      <a:pt x="24" y="17"/>
                      <a:pt x="15" y="17"/>
                    </a:cubicBezTo>
                    <a:cubicBezTo>
                      <a:pt x="7" y="17"/>
                      <a:pt x="1" y="11"/>
                      <a:pt x="0" y="10"/>
                    </a:cubicBezTo>
                    <a:cubicBezTo>
                      <a:pt x="1" y="8"/>
                      <a:pt x="7" y="0"/>
                      <a:pt x="18" y="0"/>
                    </a:cubicBezTo>
                    <a:cubicBezTo>
                      <a:pt x="27" y="0"/>
                      <a:pt x="30" y="5"/>
                      <a:pt x="34" y="7"/>
                    </a:cubicBezTo>
                    <a:cubicBezTo>
                      <a:pt x="35" y="8"/>
                      <a:pt x="37" y="9"/>
                      <a:pt x="37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14" name="Freeform 907">
                <a:extLst>
                  <a:ext uri="{FF2B5EF4-FFF2-40B4-BE49-F238E27FC236}">
                    <a16:creationId xmlns:a16="http://schemas.microsoft.com/office/drawing/2014/main" id="{FEBF7054-48C0-462A-97C4-15265815E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965"/>
                <a:ext cx="62" cy="29"/>
              </a:xfrm>
              <a:custGeom>
                <a:avLst/>
                <a:gdLst>
                  <a:gd name="T0" fmla="*/ 0 w 38"/>
                  <a:gd name="T1" fmla="*/ 42 h 18"/>
                  <a:gd name="T2" fmla="*/ 21 w 38"/>
                  <a:gd name="T3" fmla="*/ 50 h 18"/>
                  <a:gd name="T4" fmla="*/ 96 w 38"/>
                  <a:gd name="T5" fmla="*/ 76 h 18"/>
                  <a:gd name="T6" fmla="*/ 165 w 38"/>
                  <a:gd name="T7" fmla="*/ 42 h 18"/>
                  <a:gd name="T8" fmla="*/ 88 w 38"/>
                  <a:gd name="T9" fmla="*/ 0 h 18"/>
                  <a:gd name="T10" fmla="*/ 13 w 38"/>
                  <a:gd name="T11" fmla="*/ 29 h 18"/>
                  <a:gd name="T12" fmla="*/ 0 w 38"/>
                  <a:gd name="T13" fmla="*/ 42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18">
                    <a:moveTo>
                      <a:pt x="0" y="10"/>
                    </a:moveTo>
                    <a:cubicBezTo>
                      <a:pt x="1" y="12"/>
                      <a:pt x="3" y="12"/>
                      <a:pt x="5" y="12"/>
                    </a:cubicBezTo>
                    <a:cubicBezTo>
                      <a:pt x="7" y="12"/>
                      <a:pt x="13" y="18"/>
                      <a:pt x="22" y="18"/>
                    </a:cubicBezTo>
                    <a:cubicBezTo>
                      <a:pt x="31" y="18"/>
                      <a:pt x="38" y="11"/>
                      <a:pt x="38" y="10"/>
                    </a:cubicBezTo>
                    <a:cubicBezTo>
                      <a:pt x="37" y="8"/>
                      <a:pt x="30" y="0"/>
                      <a:pt x="20" y="0"/>
                    </a:cubicBezTo>
                    <a:cubicBezTo>
                      <a:pt x="11" y="0"/>
                      <a:pt x="7" y="5"/>
                      <a:pt x="3" y="7"/>
                    </a:cubicBezTo>
                    <a:cubicBezTo>
                      <a:pt x="2" y="8"/>
                      <a:pt x="0" y="9"/>
                      <a:pt x="0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15" name="Freeform 908">
                <a:extLst>
                  <a:ext uri="{FF2B5EF4-FFF2-40B4-BE49-F238E27FC236}">
                    <a16:creationId xmlns:a16="http://schemas.microsoft.com/office/drawing/2014/main" id="{F4259330-0AA0-44B7-D2BC-6C478DC896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8" y="1123"/>
                <a:ext cx="926" cy="2933"/>
              </a:xfrm>
              <a:custGeom>
                <a:avLst/>
                <a:gdLst>
                  <a:gd name="T0" fmla="*/ 2346 w 572"/>
                  <a:gd name="T1" fmla="*/ 2965 h 1817"/>
                  <a:gd name="T2" fmla="*/ 2244 w 572"/>
                  <a:gd name="T3" fmla="*/ 1685 h 1817"/>
                  <a:gd name="T4" fmla="*/ 2084 w 572"/>
                  <a:gd name="T5" fmla="*/ 555 h 1817"/>
                  <a:gd name="T6" fmla="*/ 1778 w 572"/>
                  <a:gd name="T7" fmla="*/ 391 h 1817"/>
                  <a:gd name="T8" fmla="*/ 1434 w 572"/>
                  <a:gd name="T9" fmla="*/ 34 h 1817"/>
                  <a:gd name="T10" fmla="*/ 1214 w 572"/>
                  <a:gd name="T11" fmla="*/ 173 h 1817"/>
                  <a:gd name="T12" fmla="*/ 1164 w 572"/>
                  <a:gd name="T13" fmla="*/ 165 h 1817"/>
                  <a:gd name="T14" fmla="*/ 784 w 572"/>
                  <a:gd name="T15" fmla="*/ 362 h 1817"/>
                  <a:gd name="T16" fmla="*/ 526 w 572"/>
                  <a:gd name="T17" fmla="*/ 437 h 1817"/>
                  <a:gd name="T18" fmla="*/ 186 w 572"/>
                  <a:gd name="T19" fmla="*/ 1185 h 1817"/>
                  <a:gd name="T20" fmla="*/ 76 w 572"/>
                  <a:gd name="T21" fmla="*/ 2644 h 1817"/>
                  <a:gd name="T22" fmla="*/ 8 w 572"/>
                  <a:gd name="T23" fmla="*/ 3658 h 1817"/>
                  <a:gd name="T24" fmla="*/ 105 w 572"/>
                  <a:gd name="T25" fmla="*/ 3882 h 1817"/>
                  <a:gd name="T26" fmla="*/ 296 w 572"/>
                  <a:gd name="T27" fmla="*/ 3916 h 1817"/>
                  <a:gd name="T28" fmla="*/ 322 w 572"/>
                  <a:gd name="T29" fmla="*/ 3843 h 1817"/>
                  <a:gd name="T30" fmla="*/ 272 w 572"/>
                  <a:gd name="T31" fmla="*/ 3348 h 1817"/>
                  <a:gd name="T32" fmla="*/ 539 w 572"/>
                  <a:gd name="T33" fmla="*/ 1603 h 1817"/>
                  <a:gd name="T34" fmla="*/ 471 w 572"/>
                  <a:gd name="T35" fmla="*/ 2436 h 1817"/>
                  <a:gd name="T36" fmla="*/ 453 w 572"/>
                  <a:gd name="T37" fmla="*/ 4247 h 1817"/>
                  <a:gd name="T38" fmla="*/ 712 w 572"/>
                  <a:gd name="T39" fmla="*/ 6271 h 1817"/>
                  <a:gd name="T40" fmla="*/ 843 w 572"/>
                  <a:gd name="T41" fmla="*/ 7272 h 1817"/>
                  <a:gd name="T42" fmla="*/ 767 w 572"/>
                  <a:gd name="T43" fmla="*/ 7593 h 1817"/>
                  <a:gd name="T44" fmla="*/ 1138 w 572"/>
                  <a:gd name="T45" fmla="*/ 7595 h 1817"/>
                  <a:gd name="T46" fmla="*/ 1198 w 572"/>
                  <a:gd name="T47" fmla="*/ 7204 h 1817"/>
                  <a:gd name="T48" fmla="*/ 1111 w 572"/>
                  <a:gd name="T49" fmla="*/ 6657 h 1817"/>
                  <a:gd name="T50" fmla="*/ 1172 w 572"/>
                  <a:gd name="T51" fmla="*/ 4752 h 1817"/>
                  <a:gd name="T52" fmla="*/ 1172 w 572"/>
                  <a:gd name="T53" fmla="*/ 3601 h 1817"/>
                  <a:gd name="T54" fmla="*/ 1263 w 572"/>
                  <a:gd name="T55" fmla="*/ 3596 h 1817"/>
                  <a:gd name="T56" fmla="*/ 1261 w 572"/>
                  <a:gd name="T57" fmla="*/ 4752 h 1817"/>
                  <a:gd name="T58" fmla="*/ 1316 w 572"/>
                  <a:gd name="T59" fmla="*/ 6657 h 1817"/>
                  <a:gd name="T60" fmla="*/ 1234 w 572"/>
                  <a:gd name="T61" fmla="*/ 7204 h 1817"/>
                  <a:gd name="T62" fmla="*/ 1289 w 572"/>
                  <a:gd name="T63" fmla="*/ 7595 h 1817"/>
                  <a:gd name="T64" fmla="*/ 1664 w 572"/>
                  <a:gd name="T65" fmla="*/ 7593 h 1817"/>
                  <a:gd name="T66" fmla="*/ 1585 w 572"/>
                  <a:gd name="T67" fmla="*/ 7272 h 1817"/>
                  <a:gd name="T68" fmla="*/ 1714 w 572"/>
                  <a:gd name="T69" fmla="*/ 6271 h 1817"/>
                  <a:gd name="T70" fmla="*/ 1973 w 572"/>
                  <a:gd name="T71" fmla="*/ 4247 h 1817"/>
                  <a:gd name="T72" fmla="*/ 1952 w 572"/>
                  <a:gd name="T73" fmla="*/ 2402 h 1817"/>
                  <a:gd name="T74" fmla="*/ 1888 w 572"/>
                  <a:gd name="T75" fmla="*/ 1598 h 1817"/>
                  <a:gd name="T76" fmla="*/ 2155 w 572"/>
                  <a:gd name="T77" fmla="*/ 3348 h 1817"/>
                  <a:gd name="T78" fmla="*/ 2109 w 572"/>
                  <a:gd name="T79" fmla="*/ 3843 h 1817"/>
                  <a:gd name="T80" fmla="*/ 2130 w 572"/>
                  <a:gd name="T81" fmla="*/ 3916 h 1817"/>
                  <a:gd name="T82" fmla="*/ 2321 w 572"/>
                  <a:gd name="T83" fmla="*/ 3882 h 1817"/>
                  <a:gd name="T84" fmla="*/ 2419 w 572"/>
                  <a:gd name="T85" fmla="*/ 3658 h 181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572" h="1817">
                    <a:moveTo>
                      <a:pt x="570" y="870"/>
                    </a:moveTo>
                    <a:cubicBezTo>
                      <a:pt x="568" y="865"/>
                      <a:pt x="564" y="834"/>
                      <a:pt x="559" y="815"/>
                    </a:cubicBezTo>
                    <a:cubicBezTo>
                      <a:pt x="555" y="800"/>
                      <a:pt x="551" y="735"/>
                      <a:pt x="553" y="705"/>
                    </a:cubicBezTo>
                    <a:cubicBezTo>
                      <a:pt x="555" y="681"/>
                      <a:pt x="554" y="644"/>
                      <a:pt x="555" y="629"/>
                    </a:cubicBezTo>
                    <a:cubicBezTo>
                      <a:pt x="555" y="539"/>
                      <a:pt x="541" y="494"/>
                      <a:pt x="537" y="477"/>
                    </a:cubicBezTo>
                    <a:cubicBezTo>
                      <a:pt x="534" y="461"/>
                      <a:pt x="529" y="437"/>
                      <a:pt x="529" y="401"/>
                    </a:cubicBezTo>
                    <a:cubicBezTo>
                      <a:pt x="529" y="366"/>
                      <a:pt x="531" y="316"/>
                      <a:pt x="529" y="282"/>
                    </a:cubicBezTo>
                    <a:cubicBezTo>
                      <a:pt x="527" y="262"/>
                      <a:pt x="523" y="232"/>
                      <a:pt x="519" y="205"/>
                    </a:cubicBezTo>
                    <a:cubicBezTo>
                      <a:pt x="515" y="179"/>
                      <a:pt x="502" y="144"/>
                      <a:pt x="491" y="132"/>
                    </a:cubicBezTo>
                    <a:cubicBezTo>
                      <a:pt x="480" y="120"/>
                      <a:pt x="465" y="110"/>
                      <a:pt x="449" y="104"/>
                    </a:cubicBezTo>
                    <a:cubicBezTo>
                      <a:pt x="445" y="103"/>
                      <a:pt x="439" y="98"/>
                      <a:pt x="435" y="98"/>
                    </a:cubicBezTo>
                    <a:cubicBezTo>
                      <a:pt x="428" y="96"/>
                      <a:pt x="425" y="94"/>
                      <a:pt x="419" y="93"/>
                    </a:cubicBezTo>
                    <a:cubicBezTo>
                      <a:pt x="407" y="91"/>
                      <a:pt x="397" y="89"/>
                      <a:pt x="387" y="86"/>
                    </a:cubicBezTo>
                    <a:cubicBezTo>
                      <a:pt x="366" y="79"/>
                      <a:pt x="345" y="77"/>
                      <a:pt x="345" y="0"/>
                    </a:cubicBezTo>
                    <a:cubicBezTo>
                      <a:pt x="343" y="2"/>
                      <a:pt x="341" y="5"/>
                      <a:pt x="338" y="8"/>
                    </a:cubicBezTo>
                    <a:cubicBezTo>
                      <a:pt x="326" y="18"/>
                      <a:pt x="312" y="37"/>
                      <a:pt x="299" y="39"/>
                    </a:cubicBezTo>
                    <a:cubicBezTo>
                      <a:pt x="295" y="40"/>
                      <a:pt x="290" y="41"/>
                      <a:pt x="286" y="41"/>
                    </a:cubicBezTo>
                    <a:cubicBezTo>
                      <a:pt x="286" y="41"/>
                      <a:pt x="286" y="41"/>
                      <a:pt x="286" y="41"/>
                    </a:cubicBezTo>
                    <a:cubicBezTo>
                      <a:pt x="286" y="41"/>
                      <a:pt x="286" y="41"/>
                      <a:pt x="286" y="41"/>
                    </a:cubicBezTo>
                    <a:cubicBezTo>
                      <a:pt x="286" y="41"/>
                      <a:pt x="286" y="41"/>
                      <a:pt x="286" y="41"/>
                    </a:cubicBezTo>
                    <a:cubicBezTo>
                      <a:pt x="283" y="41"/>
                      <a:pt x="278" y="40"/>
                      <a:pt x="274" y="39"/>
                    </a:cubicBezTo>
                    <a:cubicBezTo>
                      <a:pt x="261" y="37"/>
                      <a:pt x="247" y="18"/>
                      <a:pt x="235" y="8"/>
                    </a:cubicBezTo>
                    <a:cubicBezTo>
                      <a:pt x="232" y="5"/>
                      <a:pt x="229" y="2"/>
                      <a:pt x="227" y="0"/>
                    </a:cubicBezTo>
                    <a:cubicBezTo>
                      <a:pt x="227" y="77"/>
                      <a:pt x="207" y="79"/>
                      <a:pt x="185" y="86"/>
                    </a:cubicBezTo>
                    <a:cubicBezTo>
                      <a:pt x="176" y="89"/>
                      <a:pt x="165" y="91"/>
                      <a:pt x="153" y="93"/>
                    </a:cubicBezTo>
                    <a:cubicBezTo>
                      <a:pt x="148" y="94"/>
                      <a:pt x="144" y="96"/>
                      <a:pt x="137" y="97"/>
                    </a:cubicBezTo>
                    <a:cubicBezTo>
                      <a:pt x="134" y="98"/>
                      <a:pt x="128" y="102"/>
                      <a:pt x="124" y="104"/>
                    </a:cubicBezTo>
                    <a:cubicBezTo>
                      <a:pt x="108" y="109"/>
                      <a:pt x="93" y="119"/>
                      <a:pt x="81" y="131"/>
                    </a:cubicBezTo>
                    <a:cubicBezTo>
                      <a:pt x="70" y="143"/>
                      <a:pt x="57" y="179"/>
                      <a:pt x="53" y="205"/>
                    </a:cubicBezTo>
                    <a:cubicBezTo>
                      <a:pt x="49" y="232"/>
                      <a:pt x="46" y="262"/>
                      <a:pt x="44" y="282"/>
                    </a:cubicBezTo>
                    <a:cubicBezTo>
                      <a:pt x="41" y="316"/>
                      <a:pt x="43" y="366"/>
                      <a:pt x="43" y="401"/>
                    </a:cubicBezTo>
                    <a:cubicBezTo>
                      <a:pt x="43" y="437"/>
                      <a:pt x="39" y="461"/>
                      <a:pt x="35" y="477"/>
                    </a:cubicBezTo>
                    <a:cubicBezTo>
                      <a:pt x="32" y="494"/>
                      <a:pt x="17" y="539"/>
                      <a:pt x="18" y="629"/>
                    </a:cubicBezTo>
                    <a:cubicBezTo>
                      <a:pt x="19" y="644"/>
                      <a:pt x="17" y="681"/>
                      <a:pt x="19" y="705"/>
                    </a:cubicBezTo>
                    <a:cubicBezTo>
                      <a:pt x="22" y="735"/>
                      <a:pt x="18" y="800"/>
                      <a:pt x="14" y="815"/>
                    </a:cubicBezTo>
                    <a:cubicBezTo>
                      <a:pt x="9" y="834"/>
                      <a:pt x="5" y="865"/>
                      <a:pt x="2" y="870"/>
                    </a:cubicBezTo>
                    <a:cubicBezTo>
                      <a:pt x="0" y="874"/>
                      <a:pt x="5" y="880"/>
                      <a:pt x="7" y="885"/>
                    </a:cubicBezTo>
                    <a:cubicBezTo>
                      <a:pt x="9" y="890"/>
                      <a:pt x="9" y="894"/>
                      <a:pt x="12" y="901"/>
                    </a:cubicBezTo>
                    <a:cubicBezTo>
                      <a:pt x="14" y="906"/>
                      <a:pt x="21" y="917"/>
                      <a:pt x="25" y="923"/>
                    </a:cubicBezTo>
                    <a:cubicBezTo>
                      <a:pt x="29" y="929"/>
                      <a:pt x="43" y="936"/>
                      <a:pt x="55" y="940"/>
                    </a:cubicBezTo>
                    <a:cubicBezTo>
                      <a:pt x="62" y="943"/>
                      <a:pt x="77" y="951"/>
                      <a:pt x="78" y="947"/>
                    </a:cubicBezTo>
                    <a:cubicBezTo>
                      <a:pt x="81" y="940"/>
                      <a:pt x="76" y="935"/>
                      <a:pt x="70" y="931"/>
                    </a:cubicBezTo>
                    <a:cubicBezTo>
                      <a:pt x="66" y="929"/>
                      <a:pt x="77" y="936"/>
                      <a:pt x="79" y="929"/>
                    </a:cubicBezTo>
                    <a:cubicBezTo>
                      <a:pt x="80" y="927"/>
                      <a:pt x="80" y="926"/>
                      <a:pt x="78" y="922"/>
                    </a:cubicBezTo>
                    <a:cubicBezTo>
                      <a:pt x="79" y="917"/>
                      <a:pt x="78" y="917"/>
                      <a:pt x="76" y="914"/>
                    </a:cubicBezTo>
                    <a:cubicBezTo>
                      <a:pt x="81" y="912"/>
                      <a:pt x="77" y="889"/>
                      <a:pt x="75" y="878"/>
                    </a:cubicBezTo>
                    <a:cubicBezTo>
                      <a:pt x="76" y="870"/>
                      <a:pt x="76" y="843"/>
                      <a:pt x="70" y="825"/>
                    </a:cubicBezTo>
                    <a:cubicBezTo>
                      <a:pt x="66" y="814"/>
                      <a:pt x="64" y="803"/>
                      <a:pt x="64" y="796"/>
                    </a:cubicBezTo>
                    <a:cubicBezTo>
                      <a:pt x="61" y="779"/>
                      <a:pt x="80" y="662"/>
                      <a:pt x="90" y="629"/>
                    </a:cubicBezTo>
                    <a:cubicBezTo>
                      <a:pt x="111" y="559"/>
                      <a:pt x="105" y="499"/>
                      <a:pt x="107" y="487"/>
                    </a:cubicBezTo>
                    <a:cubicBezTo>
                      <a:pt x="109" y="474"/>
                      <a:pt x="123" y="410"/>
                      <a:pt x="127" y="381"/>
                    </a:cubicBezTo>
                    <a:cubicBezTo>
                      <a:pt x="128" y="381"/>
                      <a:pt x="128" y="381"/>
                      <a:pt x="128" y="381"/>
                    </a:cubicBezTo>
                    <a:cubicBezTo>
                      <a:pt x="130" y="417"/>
                      <a:pt x="126" y="470"/>
                      <a:pt x="127" y="488"/>
                    </a:cubicBezTo>
                    <a:cubicBezTo>
                      <a:pt x="129" y="513"/>
                      <a:pt x="122" y="558"/>
                      <a:pt x="111" y="579"/>
                    </a:cubicBezTo>
                    <a:cubicBezTo>
                      <a:pt x="100" y="599"/>
                      <a:pt x="95" y="630"/>
                      <a:pt x="86" y="686"/>
                    </a:cubicBezTo>
                    <a:cubicBezTo>
                      <a:pt x="77" y="730"/>
                      <a:pt x="70" y="776"/>
                      <a:pt x="78" y="856"/>
                    </a:cubicBezTo>
                    <a:cubicBezTo>
                      <a:pt x="84" y="912"/>
                      <a:pt x="93" y="947"/>
                      <a:pt x="107" y="1010"/>
                    </a:cubicBezTo>
                    <a:cubicBezTo>
                      <a:pt x="120" y="1066"/>
                      <a:pt x="138" y="1140"/>
                      <a:pt x="146" y="1181"/>
                    </a:cubicBezTo>
                    <a:cubicBezTo>
                      <a:pt x="153" y="1222"/>
                      <a:pt x="163" y="1237"/>
                      <a:pt x="165" y="1264"/>
                    </a:cubicBezTo>
                    <a:cubicBezTo>
                      <a:pt x="167" y="1291"/>
                      <a:pt x="149" y="1418"/>
                      <a:pt x="168" y="1491"/>
                    </a:cubicBezTo>
                    <a:cubicBezTo>
                      <a:pt x="188" y="1565"/>
                      <a:pt x="197" y="1612"/>
                      <a:pt x="201" y="1630"/>
                    </a:cubicBezTo>
                    <a:cubicBezTo>
                      <a:pt x="209" y="1669"/>
                      <a:pt x="202" y="1673"/>
                      <a:pt x="205" y="1693"/>
                    </a:cubicBezTo>
                    <a:cubicBezTo>
                      <a:pt x="209" y="1713"/>
                      <a:pt x="209" y="1710"/>
                      <a:pt x="199" y="1729"/>
                    </a:cubicBezTo>
                    <a:cubicBezTo>
                      <a:pt x="190" y="1742"/>
                      <a:pt x="175" y="1769"/>
                      <a:pt x="170" y="1775"/>
                    </a:cubicBezTo>
                    <a:cubicBezTo>
                      <a:pt x="166" y="1781"/>
                      <a:pt x="168" y="1787"/>
                      <a:pt x="170" y="1791"/>
                    </a:cubicBezTo>
                    <a:cubicBezTo>
                      <a:pt x="167" y="1800"/>
                      <a:pt x="177" y="1805"/>
                      <a:pt x="181" y="1805"/>
                    </a:cubicBezTo>
                    <a:cubicBezTo>
                      <a:pt x="180" y="1816"/>
                      <a:pt x="200" y="1815"/>
                      <a:pt x="204" y="1810"/>
                    </a:cubicBezTo>
                    <a:cubicBezTo>
                      <a:pt x="210" y="1816"/>
                      <a:pt x="225" y="1816"/>
                      <a:pt x="231" y="1808"/>
                    </a:cubicBezTo>
                    <a:cubicBezTo>
                      <a:pt x="241" y="1817"/>
                      <a:pt x="257" y="1817"/>
                      <a:pt x="268" y="1806"/>
                    </a:cubicBezTo>
                    <a:cubicBezTo>
                      <a:pt x="279" y="1795"/>
                      <a:pt x="280" y="1785"/>
                      <a:pt x="279" y="1774"/>
                    </a:cubicBezTo>
                    <a:cubicBezTo>
                      <a:pt x="278" y="1763"/>
                      <a:pt x="280" y="1759"/>
                      <a:pt x="283" y="1746"/>
                    </a:cubicBezTo>
                    <a:cubicBezTo>
                      <a:pt x="285" y="1733"/>
                      <a:pt x="287" y="1723"/>
                      <a:pt x="282" y="1713"/>
                    </a:cubicBezTo>
                    <a:cubicBezTo>
                      <a:pt x="277" y="1704"/>
                      <a:pt x="277" y="1699"/>
                      <a:pt x="277" y="1690"/>
                    </a:cubicBezTo>
                    <a:cubicBezTo>
                      <a:pt x="277" y="1680"/>
                      <a:pt x="280" y="1666"/>
                      <a:pt x="274" y="1654"/>
                    </a:cubicBezTo>
                    <a:cubicBezTo>
                      <a:pt x="268" y="1642"/>
                      <a:pt x="261" y="1614"/>
                      <a:pt x="262" y="1583"/>
                    </a:cubicBezTo>
                    <a:cubicBezTo>
                      <a:pt x="263" y="1552"/>
                      <a:pt x="286" y="1377"/>
                      <a:pt x="277" y="1318"/>
                    </a:cubicBezTo>
                    <a:cubicBezTo>
                      <a:pt x="267" y="1258"/>
                      <a:pt x="271" y="1246"/>
                      <a:pt x="273" y="1226"/>
                    </a:cubicBezTo>
                    <a:cubicBezTo>
                      <a:pt x="275" y="1205"/>
                      <a:pt x="281" y="1173"/>
                      <a:pt x="276" y="1130"/>
                    </a:cubicBezTo>
                    <a:cubicBezTo>
                      <a:pt x="274" y="1113"/>
                      <a:pt x="281" y="1045"/>
                      <a:pt x="282" y="975"/>
                    </a:cubicBezTo>
                    <a:cubicBezTo>
                      <a:pt x="282" y="930"/>
                      <a:pt x="288" y="868"/>
                      <a:pt x="276" y="856"/>
                    </a:cubicBezTo>
                    <a:cubicBezTo>
                      <a:pt x="276" y="856"/>
                      <a:pt x="276" y="856"/>
                      <a:pt x="276" y="856"/>
                    </a:cubicBezTo>
                    <a:cubicBezTo>
                      <a:pt x="279" y="857"/>
                      <a:pt x="282" y="857"/>
                      <a:pt x="285" y="857"/>
                    </a:cubicBezTo>
                    <a:cubicBezTo>
                      <a:pt x="286" y="857"/>
                      <a:pt x="286" y="857"/>
                      <a:pt x="286" y="857"/>
                    </a:cubicBezTo>
                    <a:cubicBezTo>
                      <a:pt x="290" y="857"/>
                      <a:pt x="294" y="857"/>
                      <a:pt x="298" y="855"/>
                    </a:cubicBezTo>
                    <a:cubicBezTo>
                      <a:pt x="297" y="856"/>
                      <a:pt x="297" y="856"/>
                      <a:pt x="297" y="856"/>
                    </a:cubicBezTo>
                    <a:cubicBezTo>
                      <a:pt x="285" y="868"/>
                      <a:pt x="290" y="929"/>
                      <a:pt x="290" y="975"/>
                    </a:cubicBezTo>
                    <a:cubicBezTo>
                      <a:pt x="291" y="1045"/>
                      <a:pt x="299" y="1113"/>
                      <a:pt x="297" y="1130"/>
                    </a:cubicBezTo>
                    <a:cubicBezTo>
                      <a:pt x="291" y="1173"/>
                      <a:pt x="297" y="1205"/>
                      <a:pt x="300" y="1226"/>
                    </a:cubicBezTo>
                    <a:cubicBezTo>
                      <a:pt x="302" y="1246"/>
                      <a:pt x="306" y="1258"/>
                      <a:pt x="296" y="1318"/>
                    </a:cubicBezTo>
                    <a:cubicBezTo>
                      <a:pt x="286" y="1377"/>
                      <a:pt x="309" y="1552"/>
                      <a:pt x="310" y="1583"/>
                    </a:cubicBezTo>
                    <a:cubicBezTo>
                      <a:pt x="311" y="1614"/>
                      <a:pt x="304" y="1642"/>
                      <a:pt x="298" y="1654"/>
                    </a:cubicBezTo>
                    <a:cubicBezTo>
                      <a:pt x="292" y="1666"/>
                      <a:pt x="296" y="1680"/>
                      <a:pt x="296" y="1690"/>
                    </a:cubicBezTo>
                    <a:cubicBezTo>
                      <a:pt x="296" y="1699"/>
                      <a:pt x="296" y="1704"/>
                      <a:pt x="291" y="1713"/>
                    </a:cubicBezTo>
                    <a:cubicBezTo>
                      <a:pt x="286" y="1723"/>
                      <a:pt x="288" y="1733"/>
                      <a:pt x="290" y="1746"/>
                    </a:cubicBezTo>
                    <a:cubicBezTo>
                      <a:pt x="292" y="1759"/>
                      <a:pt x="295" y="1763"/>
                      <a:pt x="294" y="1774"/>
                    </a:cubicBezTo>
                    <a:cubicBezTo>
                      <a:pt x="292" y="1785"/>
                      <a:pt x="294" y="1795"/>
                      <a:pt x="304" y="1806"/>
                    </a:cubicBezTo>
                    <a:cubicBezTo>
                      <a:pt x="315" y="1817"/>
                      <a:pt x="332" y="1817"/>
                      <a:pt x="341" y="1808"/>
                    </a:cubicBezTo>
                    <a:cubicBezTo>
                      <a:pt x="347" y="1816"/>
                      <a:pt x="362" y="1816"/>
                      <a:pt x="368" y="1810"/>
                    </a:cubicBezTo>
                    <a:cubicBezTo>
                      <a:pt x="373" y="1815"/>
                      <a:pt x="393" y="1816"/>
                      <a:pt x="392" y="1805"/>
                    </a:cubicBezTo>
                    <a:cubicBezTo>
                      <a:pt x="395" y="1805"/>
                      <a:pt x="406" y="1800"/>
                      <a:pt x="402" y="1791"/>
                    </a:cubicBezTo>
                    <a:cubicBezTo>
                      <a:pt x="405" y="1787"/>
                      <a:pt x="407" y="1781"/>
                      <a:pt x="402" y="1775"/>
                    </a:cubicBezTo>
                    <a:cubicBezTo>
                      <a:pt x="397" y="1769"/>
                      <a:pt x="382" y="1742"/>
                      <a:pt x="374" y="1729"/>
                    </a:cubicBezTo>
                    <a:cubicBezTo>
                      <a:pt x="363" y="1710"/>
                      <a:pt x="364" y="1713"/>
                      <a:pt x="367" y="1693"/>
                    </a:cubicBezTo>
                    <a:cubicBezTo>
                      <a:pt x="371" y="1673"/>
                      <a:pt x="363" y="1669"/>
                      <a:pt x="372" y="1630"/>
                    </a:cubicBezTo>
                    <a:cubicBezTo>
                      <a:pt x="376" y="1612"/>
                      <a:pt x="384" y="1565"/>
                      <a:pt x="404" y="1491"/>
                    </a:cubicBezTo>
                    <a:cubicBezTo>
                      <a:pt x="424" y="1418"/>
                      <a:pt x="406" y="1291"/>
                      <a:pt x="408" y="1264"/>
                    </a:cubicBezTo>
                    <a:cubicBezTo>
                      <a:pt x="410" y="1237"/>
                      <a:pt x="421" y="1219"/>
                      <a:pt x="428" y="1178"/>
                    </a:cubicBezTo>
                    <a:cubicBezTo>
                      <a:pt x="435" y="1136"/>
                      <a:pt x="452" y="1066"/>
                      <a:pt x="465" y="1010"/>
                    </a:cubicBezTo>
                    <a:cubicBezTo>
                      <a:pt x="479" y="947"/>
                      <a:pt x="491" y="913"/>
                      <a:pt x="496" y="857"/>
                    </a:cubicBezTo>
                    <a:cubicBezTo>
                      <a:pt x="505" y="777"/>
                      <a:pt x="498" y="729"/>
                      <a:pt x="489" y="685"/>
                    </a:cubicBezTo>
                    <a:cubicBezTo>
                      <a:pt x="479" y="629"/>
                      <a:pt x="471" y="591"/>
                      <a:pt x="460" y="571"/>
                    </a:cubicBezTo>
                    <a:cubicBezTo>
                      <a:pt x="450" y="551"/>
                      <a:pt x="446" y="512"/>
                      <a:pt x="447" y="487"/>
                    </a:cubicBezTo>
                    <a:cubicBezTo>
                      <a:pt x="448" y="468"/>
                      <a:pt x="442" y="415"/>
                      <a:pt x="445" y="379"/>
                    </a:cubicBezTo>
                    <a:cubicBezTo>
                      <a:pt x="445" y="380"/>
                      <a:pt x="445" y="380"/>
                      <a:pt x="445" y="380"/>
                    </a:cubicBezTo>
                    <a:cubicBezTo>
                      <a:pt x="449" y="409"/>
                      <a:pt x="463" y="474"/>
                      <a:pt x="466" y="487"/>
                    </a:cubicBezTo>
                    <a:cubicBezTo>
                      <a:pt x="468" y="499"/>
                      <a:pt x="461" y="559"/>
                      <a:pt x="482" y="629"/>
                    </a:cubicBezTo>
                    <a:cubicBezTo>
                      <a:pt x="493" y="662"/>
                      <a:pt x="511" y="779"/>
                      <a:pt x="508" y="796"/>
                    </a:cubicBezTo>
                    <a:cubicBezTo>
                      <a:pt x="508" y="803"/>
                      <a:pt x="506" y="814"/>
                      <a:pt x="502" y="825"/>
                    </a:cubicBezTo>
                    <a:cubicBezTo>
                      <a:pt x="496" y="843"/>
                      <a:pt x="497" y="870"/>
                      <a:pt x="498" y="878"/>
                    </a:cubicBezTo>
                    <a:cubicBezTo>
                      <a:pt x="496" y="889"/>
                      <a:pt x="492" y="912"/>
                      <a:pt x="497" y="914"/>
                    </a:cubicBezTo>
                    <a:cubicBezTo>
                      <a:pt x="494" y="917"/>
                      <a:pt x="493" y="917"/>
                      <a:pt x="494" y="922"/>
                    </a:cubicBezTo>
                    <a:cubicBezTo>
                      <a:pt x="493" y="926"/>
                      <a:pt x="493" y="927"/>
                      <a:pt x="493" y="929"/>
                    </a:cubicBezTo>
                    <a:cubicBezTo>
                      <a:pt x="496" y="936"/>
                      <a:pt x="506" y="929"/>
                      <a:pt x="502" y="931"/>
                    </a:cubicBezTo>
                    <a:cubicBezTo>
                      <a:pt x="497" y="935"/>
                      <a:pt x="491" y="940"/>
                      <a:pt x="494" y="947"/>
                    </a:cubicBezTo>
                    <a:cubicBezTo>
                      <a:pt x="496" y="951"/>
                      <a:pt x="510" y="943"/>
                      <a:pt x="518" y="940"/>
                    </a:cubicBezTo>
                    <a:cubicBezTo>
                      <a:pt x="530" y="936"/>
                      <a:pt x="544" y="929"/>
                      <a:pt x="547" y="923"/>
                    </a:cubicBezTo>
                    <a:cubicBezTo>
                      <a:pt x="551" y="917"/>
                      <a:pt x="558" y="906"/>
                      <a:pt x="561" y="901"/>
                    </a:cubicBezTo>
                    <a:cubicBezTo>
                      <a:pt x="564" y="894"/>
                      <a:pt x="563" y="890"/>
                      <a:pt x="566" y="885"/>
                    </a:cubicBezTo>
                    <a:cubicBezTo>
                      <a:pt x="568" y="880"/>
                      <a:pt x="572" y="874"/>
                      <a:pt x="570" y="870"/>
                    </a:cubicBezTo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16" name="Oval 909">
                <a:extLst>
                  <a:ext uri="{FF2B5EF4-FFF2-40B4-BE49-F238E27FC236}">
                    <a16:creationId xmlns:a16="http://schemas.microsoft.com/office/drawing/2014/main" id="{9358B839-2719-F037-92F2-7EE399CD28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965"/>
                <a:ext cx="25" cy="24"/>
              </a:xfrm>
              <a:prstGeom prst="ellipse">
                <a:avLst/>
              </a:prstGeom>
              <a:solidFill>
                <a:srgbClr val="A182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817" name="Oval 910">
                <a:extLst>
                  <a:ext uri="{FF2B5EF4-FFF2-40B4-BE49-F238E27FC236}">
                    <a16:creationId xmlns:a16="http://schemas.microsoft.com/office/drawing/2014/main" id="{0866811C-A039-CE90-84F0-6B9429ACFE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" y="965"/>
                <a:ext cx="24" cy="24"/>
              </a:xfrm>
              <a:prstGeom prst="ellipse">
                <a:avLst/>
              </a:prstGeom>
              <a:solidFill>
                <a:srgbClr val="A182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818" name="Freeform 911">
                <a:extLst>
                  <a:ext uri="{FF2B5EF4-FFF2-40B4-BE49-F238E27FC236}">
                    <a16:creationId xmlns:a16="http://schemas.microsoft.com/office/drawing/2014/main" id="{4909DD6A-379F-A366-9CEE-2E566E680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9" y="1096"/>
                <a:ext cx="79" cy="34"/>
              </a:xfrm>
              <a:custGeom>
                <a:avLst/>
                <a:gdLst>
                  <a:gd name="T0" fmla="*/ 26 w 49"/>
                  <a:gd name="T1" fmla="*/ 55 h 21"/>
                  <a:gd name="T2" fmla="*/ 47 w 49"/>
                  <a:gd name="T3" fmla="*/ 76 h 21"/>
                  <a:gd name="T4" fmla="*/ 110 w 49"/>
                  <a:gd name="T5" fmla="*/ 89 h 21"/>
                  <a:gd name="T6" fmla="*/ 110 w 49"/>
                  <a:gd name="T7" fmla="*/ 89 h 21"/>
                  <a:gd name="T8" fmla="*/ 164 w 49"/>
                  <a:gd name="T9" fmla="*/ 76 h 21"/>
                  <a:gd name="T10" fmla="*/ 184 w 49"/>
                  <a:gd name="T11" fmla="*/ 55 h 21"/>
                  <a:gd name="T12" fmla="*/ 205 w 49"/>
                  <a:gd name="T13" fmla="*/ 13 h 21"/>
                  <a:gd name="T14" fmla="*/ 135 w 49"/>
                  <a:gd name="T15" fmla="*/ 0 h 21"/>
                  <a:gd name="T16" fmla="*/ 103 w 49"/>
                  <a:gd name="T17" fmla="*/ 0 h 21"/>
                  <a:gd name="T18" fmla="*/ 103 w 49"/>
                  <a:gd name="T19" fmla="*/ 0 h 21"/>
                  <a:gd name="T20" fmla="*/ 71 w 49"/>
                  <a:gd name="T21" fmla="*/ 0 h 21"/>
                  <a:gd name="T22" fmla="*/ 0 w 49"/>
                  <a:gd name="T23" fmla="*/ 13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9" h="21">
                    <a:moveTo>
                      <a:pt x="6" y="13"/>
                    </a:moveTo>
                    <a:cubicBezTo>
                      <a:pt x="6" y="13"/>
                      <a:pt x="7" y="16"/>
                      <a:pt x="11" y="18"/>
                    </a:cubicBezTo>
                    <a:cubicBezTo>
                      <a:pt x="15" y="20"/>
                      <a:pt x="23" y="21"/>
                      <a:pt x="26" y="21"/>
                    </a:cubicBezTo>
                    <a:cubicBezTo>
                      <a:pt x="26" y="21"/>
                      <a:pt x="26" y="21"/>
                      <a:pt x="26" y="21"/>
                    </a:cubicBezTo>
                    <a:cubicBezTo>
                      <a:pt x="29" y="21"/>
                      <a:pt x="35" y="20"/>
                      <a:pt x="39" y="18"/>
                    </a:cubicBezTo>
                    <a:cubicBezTo>
                      <a:pt x="43" y="16"/>
                      <a:pt x="44" y="13"/>
                      <a:pt x="44" y="13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5" y="4"/>
                      <a:pt x="35" y="0"/>
                      <a:pt x="32" y="0"/>
                    </a:cubicBezTo>
                    <a:cubicBezTo>
                      <a:pt x="29" y="0"/>
                      <a:pt x="27" y="0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2" y="0"/>
                      <a:pt x="20" y="0"/>
                      <a:pt x="17" y="0"/>
                    </a:cubicBezTo>
                    <a:cubicBezTo>
                      <a:pt x="14" y="0"/>
                      <a:pt x="5" y="4"/>
                      <a:pt x="0" y="3"/>
                    </a:cubicBezTo>
                  </a:path>
                </a:pathLst>
              </a:custGeom>
              <a:solidFill>
                <a:srgbClr val="F4D7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19" name="Freeform 912">
                <a:extLst>
                  <a:ext uri="{FF2B5EF4-FFF2-40B4-BE49-F238E27FC236}">
                    <a16:creationId xmlns:a16="http://schemas.microsoft.com/office/drawing/2014/main" id="{976F3950-ADB3-14D2-ECA4-B7F850E45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7" y="1126"/>
                <a:ext cx="45" cy="15"/>
              </a:xfrm>
              <a:custGeom>
                <a:avLst/>
                <a:gdLst>
                  <a:gd name="T0" fmla="*/ 0 w 28"/>
                  <a:gd name="T1" fmla="*/ 0 h 9"/>
                  <a:gd name="T2" fmla="*/ 116 w 28"/>
                  <a:gd name="T3" fmla="*/ 13 h 9"/>
                  <a:gd name="T4" fmla="*/ 5 w 28"/>
                  <a:gd name="T5" fmla="*/ 5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9">
                    <a:moveTo>
                      <a:pt x="0" y="0"/>
                    </a:moveTo>
                    <a:cubicBezTo>
                      <a:pt x="8" y="5"/>
                      <a:pt x="19" y="3"/>
                      <a:pt x="28" y="3"/>
                    </a:cubicBezTo>
                    <a:cubicBezTo>
                      <a:pt x="17" y="9"/>
                      <a:pt x="12" y="6"/>
                      <a:pt x="1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0" name="Freeform 913">
                <a:extLst>
                  <a:ext uri="{FF2B5EF4-FFF2-40B4-BE49-F238E27FC236}">
                    <a16:creationId xmlns:a16="http://schemas.microsoft.com/office/drawing/2014/main" id="{9B93B5C2-1FF7-7B93-5A3D-356292B47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0" y="1138"/>
                <a:ext cx="92" cy="130"/>
              </a:xfrm>
              <a:custGeom>
                <a:avLst/>
                <a:gdLst>
                  <a:gd name="T0" fmla="*/ 8 w 57"/>
                  <a:gd name="T1" fmla="*/ 149 h 81"/>
                  <a:gd name="T2" fmla="*/ 144 w 57"/>
                  <a:gd name="T3" fmla="*/ 90 h 81"/>
                  <a:gd name="T4" fmla="*/ 190 w 57"/>
                  <a:gd name="T5" fmla="*/ 47 h 81"/>
                  <a:gd name="T6" fmla="*/ 211 w 57"/>
                  <a:gd name="T7" fmla="*/ 16 h 81"/>
                  <a:gd name="T8" fmla="*/ 239 w 57"/>
                  <a:gd name="T9" fmla="*/ 0 h 81"/>
                  <a:gd name="T10" fmla="*/ 207 w 57"/>
                  <a:gd name="T11" fmla="*/ 55 h 81"/>
                  <a:gd name="T12" fmla="*/ 157 w 57"/>
                  <a:gd name="T13" fmla="*/ 120 h 81"/>
                  <a:gd name="T14" fmla="*/ 105 w 57"/>
                  <a:gd name="T15" fmla="*/ 226 h 81"/>
                  <a:gd name="T16" fmla="*/ 55 w 57"/>
                  <a:gd name="T17" fmla="*/ 335 h 81"/>
                  <a:gd name="T18" fmla="*/ 68 w 57"/>
                  <a:gd name="T19" fmla="*/ 212 h 81"/>
                  <a:gd name="T20" fmla="*/ 0 w 57"/>
                  <a:gd name="T21" fmla="*/ 162 h 8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7" h="81">
                    <a:moveTo>
                      <a:pt x="2" y="36"/>
                    </a:moveTo>
                    <a:cubicBezTo>
                      <a:pt x="15" y="37"/>
                      <a:pt x="25" y="28"/>
                      <a:pt x="34" y="22"/>
                    </a:cubicBezTo>
                    <a:cubicBezTo>
                      <a:pt x="38" y="18"/>
                      <a:pt x="42" y="15"/>
                      <a:pt x="45" y="11"/>
                    </a:cubicBezTo>
                    <a:cubicBezTo>
                      <a:pt x="47" y="8"/>
                      <a:pt x="48" y="6"/>
                      <a:pt x="50" y="4"/>
                    </a:cubicBezTo>
                    <a:cubicBezTo>
                      <a:pt x="52" y="2"/>
                      <a:pt x="55" y="1"/>
                      <a:pt x="57" y="0"/>
                    </a:cubicBezTo>
                    <a:cubicBezTo>
                      <a:pt x="55" y="4"/>
                      <a:pt x="52" y="9"/>
                      <a:pt x="49" y="13"/>
                    </a:cubicBezTo>
                    <a:cubicBezTo>
                      <a:pt x="46" y="18"/>
                      <a:pt x="41" y="23"/>
                      <a:pt x="37" y="29"/>
                    </a:cubicBezTo>
                    <a:cubicBezTo>
                      <a:pt x="32" y="37"/>
                      <a:pt x="29" y="45"/>
                      <a:pt x="25" y="55"/>
                    </a:cubicBezTo>
                    <a:cubicBezTo>
                      <a:pt x="22" y="64"/>
                      <a:pt x="20" y="73"/>
                      <a:pt x="13" y="81"/>
                    </a:cubicBezTo>
                    <a:cubicBezTo>
                      <a:pt x="13" y="71"/>
                      <a:pt x="23" y="60"/>
                      <a:pt x="16" y="51"/>
                    </a:cubicBezTo>
                    <a:cubicBezTo>
                      <a:pt x="12" y="45"/>
                      <a:pt x="4" y="45"/>
                      <a:pt x="0" y="3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1" name="Freeform 914">
                <a:extLst>
                  <a:ext uri="{FF2B5EF4-FFF2-40B4-BE49-F238E27FC236}">
                    <a16:creationId xmlns:a16="http://schemas.microsoft.com/office/drawing/2014/main" id="{2B7E6FFC-FBAD-D334-03E5-46660DCD59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" y="1136"/>
                <a:ext cx="47" cy="110"/>
              </a:xfrm>
              <a:custGeom>
                <a:avLst/>
                <a:gdLst>
                  <a:gd name="T0" fmla="*/ 73 w 29"/>
                  <a:gd name="T1" fmla="*/ 0 h 68"/>
                  <a:gd name="T2" fmla="*/ 68 w 29"/>
                  <a:gd name="T3" fmla="*/ 73 h 68"/>
                  <a:gd name="T4" fmla="*/ 76 w 29"/>
                  <a:gd name="T5" fmla="*/ 144 h 68"/>
                  <a:gd name="T6" fmla="*/ 94 w 29"/>
                  <a:gd name="T7" fmla="*/ 220 h 68"/>
                  <a:gd name="T8" fmla="*/ 123 w 29"/>
                  <a:gd name="T9" fmla="*/ 288 h 68"/>
                  <a:gd name="T10" fmla="*/ 55 w 29"/>
                  <a:gd name="T11" fmla="*/ 144 h 68"/>
                  <a:gd name="T12" fmla="*/ 0 w 29"/>
                  <a:gd name="T13" fmla="*/ 76 h 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68">
                    <a:moveTo>
                      <a:pt x="17" y="0"/>
                    </a:moveTo>
                    <a:cubicBezTo>
                      <a:pt x="15" y="4"/>
                      <a:pt x="16" y="12"/>
                      <a:pt x="16" y="17"/>
                    </a:cubicBezTo>
                    <a:cubicBezTo>
                      <a:pt x="16" y="23"/>
                      <a:pt x="17" y="28"/>
                      <a:pt x="18" y="34"/>
                    </a:cubicBezTo>
                    <a:cubicBezTo>
                      <a:pt x="19" y="40"/>
                      <a:pt x="21" y="46"/>
                      <a:pt x="22" y="52"/>
                    </a:cubicBezTo>
                    <a:cubicBezTo>
                      <a:pt x="24" y="58"/>
                      <a:pt x="28" y="63"/>
                      <a:pt x="29" y="68"/>
                    </a:cubicBezTo>
                    <a:cubicBezTo>
                      <a:pt x="19" y="63"/>
                      <a:pt x="14" y="45"/>
                      <a:pt x="13" y="34"/>
                    </a:cubicBezTo>
                    <a:cubicBezTo>
                      <a:pt x="12" y="29"/>
                      <a:pt x="9" y="9"/>
                      <a:pt x="0" y="18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2" name="Freeform 915">
                <a:extLst>
                  <a:ext uri="{FF2B5EF4-FFF2-40B4-BE49-F238E27FC236}">
                    <a16:creationId xmlns:a16="http://schemas.microsoft.com/office/drawing/2014/main" id="{0868C672-6A0E-94F9-722C-535C9F7D4D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1286"/>
                <a:ext cx="160" cy="18"/>
              </a:xfrm>
              <a:custGeom>
                <a:avLst/>
                <a:gdLst>
                  <a:gd name="T0" fmla="*/ 5 w 99"/>
                  <a:gd name="T1" fmla="*/ 34 h 11"/>
                  <a:gd name="T2" fmla="*/ 204 w 99"/>
                  <a:gd name="T3" fmla="*/ 29 h 11"/>
                  <a:gd name="T4" fmla="*/ 419 w 99"/>
                  <a:gd name="T5" fmla="*/ 18 h 11"/>
                  <a:gd name="T6" fmla="*/ 370 w 99"/>
                  <a:gd name="T7" fmla="*/ 8 h 11"/>
                  <a:gd name="T8" fmla="*/ 259 w 99"/>
                  <a:gd name="T9" fmla="*/ 8 h 11"/>
                  <a:gd name="T10" fmla="*/ 110 w 99"/>
                  <a:gd name="T11" fmla="*/ 0 h 11"/>
                  <a:gd name="T12" fmla="*/ 0 w 99"/>
                  <a:gd name="T13" fmla="*/ 47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9" h="11">
                    <a:moveTo>
                      <a:pt x="1" y="8"/>
                    </a:moveTo>
                    <a:cubicBezTo>
                      <a:pt x="16" y="3"/>
                      <a:pt x="33" y="5"/>
                      <a:pt x="48" y="7"/>
                    </a:cubicBezTo>
                    <a:cubicBezTo>
                      <a:pt x="65" y="9"/>
                      <a:pt x="82" y="5"/>
                      <a:pt x="99" y="4"/>
                    </a:cubicBezTo>
                    <a:cubicBezTo>
                      <a:pt x="96" y="1"/>
                      <a:pt x="92" y="2"/>
                      <a:pt x="88" y="2"/>
                    </a:cubicBezTo>
                    <a:cubicBezTo>
                      <a:pt x="79" y="2"/>
                      <a:pt x="70" y="2"/>
                      <a:pt x="61" y="2"/>
                    </a:cubicBezTo>
                    <a:cubicBezTo>
                      <a:pt x="49" y="3"/>
                      <a:pt x="39" y="0"/>
                      <a:pt x="26" y="0"/>
                    </a:cubicBezTo>
                    <a:cubicBezTo>
                      <a:pt x="19" y="0"/>
                      <a:pt x="2" y="2"/>
                      <a:pt x="0" y="1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3" name="Freeform 916">
                <a:extLst>
                  <a:ext uri="{FF2B5EF4-FFF2-40B4-BE49-F238E27FC236}">
                    <a16:creationId xmlns:a16="http://schemas.microsoft.com/office/drawing/2014/main" id="{6C81689A-135F-D5A6-7471-28431D9EA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1310"/>
                <a:ext cx="33" cy="41"/>
              </a:xfrm>
              <a:custGeom>
                <a:avLst/>
                <a:gdLst>
                  <a:gd name="T0" fmla="*/ 0 w 20"/>
                  <a:gd name="T1" fmla="*/ 0 h 25"/>
                  <a:gd name="T2" fmla="*/ 35 w 20"/>
                  <a:gd name="T3" fmla="*/ 92 h 25"/>
                  <a:gd name="T4" fmla="*/ 89 w 20"/>
                  <a:gd name="T5" fmla="*/ 43 h 25"/>
                  <a:gd name="T6" fmla="*/ 68 w 20"/>
                  <a:gd name="T7" fmla="*/ 56 h 25"/>
                  <a:gd name="T8" fmla="*/ 13 w 20"/>
                  <a:gd name="T9" fmla="*/ 5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5">
                    <a:moveTo>
                      <a:pt x="0" y="0"/>
                    </a:moveTo>
                    <a:cubicBezTo>
                      <a:pt x="1" y="5"/>
                      <a:pt x="4" y="17"/>
                      <a:pt x="8" y="21"/>
                    </a:cubicBezTo>
                    <a:cubicBezTo>
                      <a:pt x="13" y="25"/>
                      <a:pt x="20" y="16"/>
                      <a:pt x="20" y="10"/>
                    </a:cubicBezTo>
                    <a:cubicBezTo>
                      <a:pt x="19" y="12"/>
                      <a:pt x="17" y="13"/>
                      <a:pt x="15" y="13"/>
                    </a:cubicBezTo>
                    <a:cubicBezTo>
                      <a:pt x="10" y="13"/>
                      <a:pt x="2" y="4"/>
                      <a:pt x="3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4" name="Freeform 917">
                <a:extLst>
                  <a:ext uri="{FF2B5EF4-FFF2-40B4-BE49-F238E27FC236}">
                    <a16:creationId xmlns:a16="http://schemas.microsoft.com/office/drawing/2014/main" id="{779F812A-9227-C505-2129-1E77CF5DF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" y="1155"/>
                <a:ext cx="47" cy="134"/>
              </a:xfrm>
              <a:custGeom>
                <a:avLst/>
                <a:gdLst>
                  <a:gd name="T0" fmla="*/ 13 w 29"/>
                  <a:gd name="T1" fmla="*/ 63 h 83"/>
                  <a:gd name="T2" fmla="*/ 73 w 29"/>
                  <a:gd name="T3" fmla="*/ 192 h 83"/>
                  <a:gd name="T4" fmla="*/ 123 w 29"/>
                  <a:gd name="T5" fmla="*/ 349 h 83"/>
                  <a:gd name="T6" fmla="*/ 102 w 29"/>
                  <a:gd name="T7" fmla="*/ 224 h 83"/>
                  <a:gd name="T8" fmla="*/ 68 w 29"/>
                  <a:gd name="T9" fmla="*/ 102 h 83"/>
                  <a:gd name="T10" fmla="*/ 47 w 29"/>
                  <a:gd name="T11" fmla="*/ 39 h 83"/>
                  <a:gd name="T12" fmla="*/ 0 w 29"/>
                  <a:gd name="T13" fmla="*/ 0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9" h="83">
                    <a:moveTo>
                      <a:pt x="3" y="15"/>
                    </a:moveTo>
                    <a:cubicBezTo>
                      <a:pt x="8" y="25"/>
                      <a:pt x="12" y="35"/>
                      <a:pt x="17" y="46"/>
                    </a:cubicBezTo>
                    <a:cubicBezTo>
                      <a:pt x="23" y="57"/>
                      <a:pt x="23" y="72"/>
                      <a:pt x="29" y="83"/>
                    </a:cubicBezTo>
                    <a:cubicBezTo>
                      <a:pt x="24" y="74"/>
                      <a:pt x="27" y="62"/>
                      <a:pt x="24" y="53"/>
                    </a:cubicBezTo>
                    <a:cubicBezTo>
                      <a:pt x="22" y="43"/>
                      <a:pt x="14" y="34"/>
                      <a:pt x="16" y="24"/>
                    </a:cubicBezTo>
                    <a:cubicBezTo>
                      <a:pt x="18" y="16"/>
                      <a:pt x="17" y="15"/>
                      <a:pt x="11" y="9"/>
                    </a:cubicBezTo>
                    <a:cubicBezTo>
                      <a:pt x="8" y="6"/>
                      <a:pt x="5" y="2"/>
                      <a:pt x="0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5" name="Freeform 918">
                <a:extLst>
                  <a:ext uri="{FF2B5EF4-FFF2-40B4-BE49-F238E27FC236}">
                    <a16:creationId xmlns:a16="http://schemas.microsoft.com/office/drawing/2014/main" id="{EC777C8C-CAF5-CE26-C311-5E261DE77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0" y="2066"/>
                <a:ext cx="18" cy="19"/>
              </a:xfrm>
              <a:custGeom>
                <a:avLst/>
                <a:gdLst>
                  <a:gd name="T0" fmla="*/ 0 w 11"/>
                  <a:gd name="T1" fmla="*/ 27 h 12"/>
                  <a:gd name="T2" fmla="*/ 47 w 11"/>
                  <a:gd name="T3" fmla="*/ 33 h 12"/>
                  <a:gd name="T4" fmla="*/ 41 w 11"/>
                  <a:gd name="T5" fmla="*/ 5 h 12"/>
                  <a:gd name="T6" fmla="*/ 8 w 11"/>
                  <a:gd name="T7" fmla="*/ 8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7"/>
                    </a:moveTo>
                    <a:cubicBezTo>
                      <a:pt x="2" y="11"/>
                      <a:pt x="9" y="12"/>
                      <a:pt x="11" y="8"/>
                    </a:cubicBezTo>
                    <a:cubicBezTo>
                      <a:pt x="11" y="6"/>
                      <a:pt x="10" y="2"/>
                      <a:pt x="9" y="1"/>
                    </a:cubicBezTo>
                    <a:cubicBezTo>
                      <a:pt x="7" y="0"/>
                      <a:pt x="4" y="0"/>
                      <a:pt x="2" y="2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6" name="Freeform 919">
                <a:extLst>
                  <a:ext uri="{FF2B5EF4-FFF2-40B4-BE49-F238E27FC236}">
                    <a16:creationId xmlns:a16="http://schemas.microsoft.com/office/drawing/2014/main" id="{204FCCB0-81C4-0F82-BED7-DD99ECF9EA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0" y="2437"/>
                <a:ext cx="132" cy="61"/>
              </a:xfrm>
              <a:custGeom>
                <a:avLst/>
                <a:gdLst>
                  <a:gd name="T0" fmla="*/ 5 w 82"/>
                  <a:gd name="T1" fmla="*/ 75 h 38"/>
                  <a:gd name="T2" fmla="*/ 175 w 82"/>
                  <a:gd name="T3" fmla="*/ 157 h 38"/>
                  <a:gd name="T4" fmla="*/ 262 w 82"/>
                  <a:gd name="T5" fmla="*/ 124 h 38"/>
                  <a:gd name="T6" fmla="*/ 341 w 82"/>
                  <a:gd name="T7" fmla="*/ 0 h 38"/>
                  <a:gd name="T8" fmla="*/ 293 w 82"/>
                  <a:gd name="T9" fmla="*/ 50 h 38"/>
                  <a:gd name="T10" fmla="*/ 184 w 82"/>
                  <a:gd name="T11" fmla="*/ 90 h 38"/>
                  <a:gd name="T12" fmla="*/ 80 w 82"/>
                  <a:gd name="T13" fmla="*/ 63 h 38"/>
                  <a:gd name="T14" fmla="*/ 0 w 82"/>
                  <a:gd name="T15" fmla="*/ 35 h 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2" h="38">
                    <a:moveTo>
                      <a:pt x="1" y="18"/>
                    </a:moveTo>
                    <a:cubicBezTo>
                      <a:pt x="14" y="28"/>
                      <a:pt x="25" y="38"/>
                      <a:pt x="42" y="38"/>
                    </a:cubicBezTo>
                    <a:cubicBezTo>
                      <a:pt x="50" y="38"/>
                      <a:pt x="58" y="35"/>
                      <a:pt x="63" y="30"/>
                    </a:cubicBezTo>
                    <a:cubicBezTo>
                      <a:pt x="70" y="23"/>
                      <a:pt x="81" y="10"/>
                      <a:pt x="82" y="0"/>
                    </a:cubicBezTo>
                    <a:cubicBezTo>
                      <a:pt x="78" y="1"/>
                      <a:pt x="74" y="8"/>
                      <a:pt x="70" y="12"/>
                    </a:cubicBezTo>
                    <a:cubicBezTo>
                      <a:pt x="63" y="19"/>
                      <a:pt x="54" y="22"/>
                      <a:pt x="44" y="22"/>
                    </a:cubicBezTo>
                    <a:cubicBezTo>
                      <a:pt x="35" y="22"/>
                      <a:pt x="28" y="18"/>
                      <a:pt x="19" y="15"/>
                    </a:cubicBezTo>
                    <a:cubicBezTo>
                      <a:pt x="14" y="14"/>
                      <a:pt x="2" y="15"/>
                      <a:pt x="0" y="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7" name="Freeform 920">
                <a:extLst>
                  <a:ext uri="{FF2B5EF4-FFF2-40B4-BE49-F238E27FC236}">
                    <a16:creationId xmlns:a16="http://schemas.microsoft.com/office/drawing/2014/main" id="{2671A344-4117-448F-7926-75484F220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6" y="2489"/>
                <a:ext cx="51" cy="611"/>
              </a:xfrm>
              <a:custGeom>
                <a:avLst/>
                <a:gdLst>
                  <a:gd name="T0" fmla="*/ 0 w 31"/>
                  <a:gd name="T1" fmla="*/ 0 h 379"/>
                  <a:gd name="T2" fmla="*/ 130 w 31"/>
                  <a:gd name="T3" fmla="*/ 145 h 379"/>
                  <a:gd name="T4" fmla="*/ 97 w 31"/>
                  <a:gd name="T5" fmla="*/ 671 h 379"/>
                  <a:gd name="T6" fmla="*/ 104 w 31"/>
                  <a:gd name="T7" fmla="*/ 1185 h 379"/>
                  <a:gd name="T8" fmla="*/ 81 w 31"/>
                  <a:gd name="T9" fmla="*/ 1588 h 379"/>
                  <a:gd name="T10" fmla="*/ 58 w 31"/>
                  <a:gd name="T11" fmla="*/ 1172 h 379"/>
                  <a:gd name="T12" fmla="*/ 21 w 31"/>
                  <a:gd name="T13" fmla="*/ 398 h 379"/>
                  <a:gd name="T14" fmla="*/ 0 w 31"/>
                  <a:gd name="T15" fmla="*/ 0 h 37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1" h="379">
                    <a:moveTo>
                      <a:pt x="0" y="0"/>
                    </a:moveTo>
                    <a:cubicBezTo>
                      <a:pt x="13" y="11"/>
                      <a:pt x="29" y="10"/>
                      <a:pt x="29" y="35"/>
                    </a:cubicBezTo>
                    <a:cubicBezTo>
                      <a:pt x="29" y="60"/>
                      <a:pt x="21" y="109"/>
                      <a:pt x="22" y="160"/>
                    </a:cubicBezTo>
                    <a:cubicBezTo>
                      <a:pt x="23" y="211"/>
                      <a:pt x="22" y="260"/>
                      <a:pt x="23" y="283"/>
                    </a:cubicBezTo>
                    <a:cubicBezTo>
                      <a:pt x="24" y="306"/>
                      <a:pt x="31" y="332"/>
                      <a:pt x="18" y="379"/>
                    </a:cubicBezTo>
                    <a:cubicBezTo>
                      <a:pt x="22" y="361"/>
                      <a:pt x="22" y="313"/>
                      <a:pt x="13" y="280"/>
                    </a:cubicBezTo>
                    <a:cubicBezTo>
                      <a:pt x="4" y="247"/>
                      <a:pt x="2" y="129"/>
                      <a:pt x="5" y="95"/>
                    </a:cubicBezTo>
                    <a:cubicBezTo>
                      <a:pt x="8" y="61"/>
                      <a:pt x="11" y="14"/>
                      <a:pt x="0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8" name="Freeform 921">
                <a:extLst>
                  <a:ext uri="{FF2B5EF4-FFF2-40B4-BE49-F238E27FC236}">
                    <a16:creationId xmlns:a16="http://schemas.microsoft.com/office/drawing/2014/main" id="{96FCB7AB-87C9-7A93-2B44-74E8D48AC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233"/>
                <a:ext cx="39" cy="476"/>
              </a:xfrm>
              <a:custGeom>
                <a:avLst/>
                <a:gdLst>
                  <a:gd name="T0" fmla="*/ 75 w 24"/>
                  <a:gd name="T1" fmla="*/ 0 h 295"/>
                  <a:gd name="T2" fmla="*/ 63 w 24"/>
                  <a:gd name="T3" fmla="*/ 636 h 295"/>
                  <a:gd name="T4" fmla="*/ 18 w 24"/>
                  <a:gd name="T5" fmla="*/ 1239 h 295"/>
                  <a:gd name="T6" fmla="*/ 75 w 24"/>
                  <a:gd name="T7" fmla="*/ 0 h 29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95">
                    <a:moveTo>
                      <a:pt x="17" y="0"/>
                    </a:moveTo>
                    <a:cubicBezTo>
                      <a:pt x="21" y="28"/>
                      <a:pt x="24" y="84"/>
                      <a:pt x="15" y="151"/>
                    </a:cubicBezTo>
                    <a:cubicBezTo>
                      <a:pt x="6" y="218"/>
                      <a:pt x="3" y="270"/>
                      <a:pt x="4" y="295"/>
                    </a:cubicBezTo>
                    <a:cubicBezTo>
                      <a:pt x="0" y="252"/>
                      <a:pt x="14" y="71"/>
                      <a:pt x="17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29" name="Freeform 922">
                <a:extLst>
                  <a:ext uri="{FF2B5EF4-FFF2-40B4-BE49-F238E27FC236}">
                    <a16:creationId xmlns:a16="http://schemas.microsoft.com/office/drawing/2014/main" id="{843DC737-A7D5-FD79-7C4F-2886974E4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0" y="1301"/>
                <a:ext cx="119" cy="13"/>
              </a:xfrm>
              <a:custGeom>
                <a:avLst/>
                <a:gdLst>
                  <a:gd name="T0" fmla="*/ 137 w 74"/>
                  <a:gd name="T1" fmla="*/ 29 h 8"/>
                  <a:gd name="T2" fmla="*/ 307 w 74"/>
                  <a:gd name="T3" fmla="*/ 18 h 8"/>
                  <a:gd name="T4" fmla="*/ 191 w 74"/>
                  <a:gd name="T5" fmla="*/ 8 h 8"/>
                  <a:gd name="T6" fmla="*/ 0 w 74"/>
                  <a:gd name="T7" fmla="*/ 8 h 8"/>
                  <a:gd name="T8" fmla="*/ 137 w 74"/>
                  <a:gd name="T9" fmla="*/ 29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4" h="8">
                    <a:moveTo>
                      <a:pt x="33" y="7"/>
                    </a:moveTo>
                    <a:cubicBezTo>
                      <a:pt x="44" y="6"/>
                      <a:pt x="63" y="2"/>
                      <a:pt x="74" y="4"/>
                    </a:cubicBezTo>
                    <a:cubicBezTo>
                      <a:pt x="68" y="0"/>
                      <a:pt x="59" y="2"/>
                      <a:pt x="46" y="2"/>
                    </a:cubicBezTo>
                    <a:cubicBezTo>
                      <a:pt x="34" y="3"/>
                      <a:pt x="10" y="6"/>
                      <a:pt x="0" y="2"/>
                    </a:cubicBezTo>
                    <a:cubicBezTo>
                      <a:pt x="17" y="8"/>
                      <a:pt x="24" y="6"/>
                      <a:pt x="33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0" name="Freeform 923">
                <a:extLst>
                  <a:ext uri="{FF2B5EF4-FFF2-40B4-BE49-F238E27FC236}">
                    <a16:creationId xmlns:a16="http://schemas.microsoft.com/office/drawing/2014/main" id="{3C32AF0E-9FFB-483F-310B-679BAC863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1301"/>
                <a:ext cx="120" cy="13"/>
              </a:xfrm>
              <a:custGeom>
                <a:avLst/>
                <a:gdLst>
                  <a:gd name="T0" fmla="*/ 174 w 74"/>
                  <a:gd name="T1" fmla="*/ 29 h 8"/>
                  <a:gd name="T2" fmla="*/ 0 w 74"/>
                  <a:gd name="T3" fmla="*/ 18 h 8"/>
                  <a:gd name="T4" fmla="*/ 118 w 74"/>
                  <a:gd name="T5" fmla="*/ 8 h 8"/>
                  <a:gd name="T6" fmla="*/ 316 w 74"/>
                  <a:gd name="T7" fmla="*/ 8 h 8"/>
                  <a:gd name="T8" fmla="*/ 174 w 74"/>
                  <a:gd name="T9" fmla="*/ 29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4" h="8">
                    <a:moveTo>
                      <a:pt x="41" y="7"/>
                    </a:moveTo>
                    <a:cubicBezTo>
                      <a:pt x="30" y="6"/>
                      <a:pt x="11" y="2"/>
                      <a:pt x="0" y="4"/>
                    </a:cubicBezTo>
                    <a:cubicBezTo>
                      <a:pt x="6" y="0"/>
                      <a:pt x="15" y="2"/>
                      <a:pt x="28" y="2"/>
                    </a:cubicBezTo>
                    <a:cubicBezTo>
                      <a:pt x="40" y="3"/>
                      <a:pt x="64" y="6"/>
                      <a:pt x="74" y="2"/>
                    </a:cubicBezTo>
                    <a:cubicBezTo>
                      <a:pt x="57" y="8"/>
                      <a:pt x="50" y="6"/>
                      <a:pt x="41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1" name="Freeform 924">
                <a:extLst>
                  <a:ext uri="{FF2B5EF4-FFF2-40B4-BE49-F238E27FC236}">
                    <a16:creationId xmlns:a16="http://schemas.microsoft.com/office/drawing/2014/main" id="{BC6BAD90-8067-9377-4E80-195B09D86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" y="1289"/>
                <a:ext cx="109" cy="134"/>
              </a:xfrm>
              <a:custGeom>
                <a:avLst/>
                <a:gdLst>
                  <a:gd name="T0" fmla="*/ 288 w 67"/>
                  <a:gd name="T1" fmla="*/ 0 h 83"/>
                  <a:gd name="T2" fmla="*/ 109 w 67"/>
                  <a:gd name="T3" fmla="*/ 94 h 83"/>
                  <a:gd name="T4" fmla="*/ 0 w 67"/>
                  <a:gd name="T5" fmla="*/ 349 h 83"/>
                  <a:gd name="T6" fmla="*/ 68 w 67"/>
                  <a:gd name="T7" fmla="*/ 207 h 83"/>
                  <a:gd name="T8" fmla="*/ 132 w 67"/>
                  <a:gd name="T9" fmla="*/ 118 h 83"/>
                  <a:gd name="T10" fmla="*/ 198 w 67"/>
                  <a:gd name="T11" fmla="*/ 68 h 83"/>
                  <a:gd name="T12" fmla="*/ 262 w 67"/>
                  <a:gd name="T13" fmla="*/ 21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" h="83">
                    <a:moveTo>
                      <a:pt x="67" y="0"/>
                    </a:moveTo>
                    <a:cubicBezTo>
                      <a:pt x="53" y="7"/>
                      <a:pt x="38" y="13"/>
                      <a:pt x="25" y="22"/>
                    </a:cubicBezTo>
                    <a:cubicBezTo>
                      <a:pt x="9" y="35"/>
                      <a:pt x="3" y="63"/>
                      <a:pt x="0" y="83"/>
                    </a:cubicBezTo>
                    <a:cubicBezTo>
                      <a:pt x="6" y="72"/>
                      <a:pt x="10" y="60"/>
                      <a:pt x="16" y="49"/>
                    </a:cubicBezTo>
                    <a:cubicBezTo>
                      <a:pt x="20" y="41"/>
                      <a:pt x="27" y="36"/>
                      <a:pt x="31" y="28"/>
                    </a:cubicBezTo>
                    <a:cubicBezTo>
                      <a:pt x="36" y="20"/>
                      <a:pt x="40" y="21"/>
                      <a:pt x="46" y="16"/>
                    </a:cubicBezTo>
                    <a:cubicBezTo>
                      <a:pt x="52" y="12"/>
                      <a:pt x="54" y="6"/>
                      <a:pt x="61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2" name="Freeform 925">
                <a:extLst>
                  <a:ext uri="{FF2B5EF4-FFF2-40B4-BE49-F238E27FC236}">
                    <a16:creationId xmlns:a16="http://schemas.microsoft.com/office/drawing/2014/main" id="{B56D87AF-E44C-F26A-EBAE-A40815372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0" y="1181"/>
                <a:ext cx="44" cy="105"/>
              </a:xfrm>
              <a:custGeom>
                <a:avLst/>
                <a:gdLst>
                  <a:gd name="T0" fmla="*/ 111 w 27"/>
                  <a:gd name="T1" fmla="*/ 0 h 65"/>
                  <a:gd name="T2" fmla="*/ 42 w 27"/>
                  <a:gd name="T3" fmla="*/ 126 h 65"/>
                  <a:gd name="T4" fmla="*/ 0 w 27"/>
                  <a:gd name="T5" fmla="*/ 275 h 65"/>
                  <a:gd name="T6" fmla="*/ 68 w 27"/>
                  <a:gd name="T7" fmla="*/ 118 h 65"/>
                  <a:gd name="T8" fmla="*/ 117 w 27"/>
                  <a:gd name="T9" fmla="*/ 5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" h="65">
                    <a:moveTo>
                      <a:pt x="26" y="0"/>
                    </a:moveTo>
                    <a:cubicBezTo>
                      <a:pt x="21" y="10"/>
                      <a:pt x="14" y="19"/>
                      <a:pt x="10" y="30"/>
                    </a:cubicBezTo>
                    <a:cubicBezTo>
                      <a:pt x="6" y="42"/>
                      <a:pt x="4" y="53"/>
                      <a:pt x="0" y="65"/>
                    </a:cubicBezTo>
                    <a:cubicBezTo>
                      <a:pt x="5" y="52"/>
                      <a:pt x="11" y="40"/>
                      <a:pt x="16" y="28"/>
                    </a:cubicBezTo>
                    <a:cubicBezTo>
                      <a:pt x="20" y="19"/>
                      <a:pt x="26" y="10"/>
                      <a:pt x="27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3" name="Freeform 926">
                <a:extLst>
                  <a:ext uri="{FF2B5EF4-FFF2-40B4-BE49-F238E27FC236}">
                    <a16:creationId xmlns:a16="http://schemas.microsoft.com/office/drawing/2014/main" id="{F48CDC2D-8093-617D-313E-CB9B98890B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5" y="1920"/>
                <a:ext cx="26" cy="356"/>
              </a:xfrm>
              <a:custGeom>
                <a:avLst/>
                <a:gdLst>
                  <a:gd name="T0" fmla="*/ 39 w 16"/>
                  <a:gd name="T1" fmla="*/ 364 h 220"/>
                  <a:gd name="T2" fmla="*/ 8 w 16"/>
                  <a:gd name="T3" fmla="*/ 932 h 220"/>
                  <a:gd name="T4" fmla="*/ 5 w 16"/>
                  <a:gd name="T5" fmla="*/ 602 h 220"/>
                  <a:gd name="T6" fmla="*/ 68 w 16"/>
                  <a:gd name="T7" fmla="*/ 0 h 220"/>
                  <a:gd name="T8" fmla="*/ 39 w 16"/>
                  <a:gd name="T9" fmla="*/ 364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220">
                    <a:moveTo>
                      <a:pt x="9" y="86"/>
                    </a:moveTo>
                    <a:cubicBezTo>
                      <a:pt x="7" y="102"/>
                      <a:pt x="3" y="191"/>
                      <a:pt x="2" y="220"/>
                    </a:cubicBezTo>
                    <a:cubicBezTo>
                      <a:pt x="2" y="220"/>
                      <a:pt x="0" y="198"/>
                      <a:pt x="1" y="142"/>
                    </a:cubicBezTo>
                    <a:cubicBezTo>
                      <a:pt x="1" y="85"/>
                      <a:pt x="5" y="27"/>
                      <a:pt x="16" y="0"/>
                    </a:cubicBezTo>
                    <a:cubicBezTo>
                      <a:pt x="12" y="11"/>
                      <a:pt x="11" y="62"/>
                      <a:pt x="9" y="8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4" name="Freeform 927">
                <a:extLst>
                  <a:ext uri="{FF2B5EF4-FFF2-40B4-BE49-F238E27FC236}">
                    <a16:creationId xmlns:a16="http://schemas.microsoft.com/office/drawing/2014/main" id="{2A0555A6-65A9-4632-3CE5-E9955899F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0" y="1943"/>
                <a:ext cx="63" cy="378"/>
              </a:xfrm>
              <a:custGeom>
                <a:avLst/>
                <a:gdLst>
                  <a:gd name="T0" fmla="*/ 160 w 39"/>
                  <a:gd name="T1" fmla="*/ 0 h 234"/>
                  <a:gd name="T2" fmla="*/ 105 w 39"/>
                  <a:gd name="T3" fmla="*/ 454 h 234"/>
                  <a:gd name="T4" fmla="*/ 0 w 39"/>
                  <a:gd name="T5" fmla="*/ 987 h 234"/>
                  <a:gd name="T6" fmla="*/ 71 w 39"/>
                  <a:gd name="T7" fmla="*/ 488 h 234"/>
                  <a:gd name="T8" fmla="*/ 160 w 39"/>
                  <a:gd name="T9" fmla="*/ 0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34">
                    <a:moveTo>
                      <a:pt x="38" y="0"/>
                    </a:moveTo>
                    <a:cubicBezTo>
                      <a:pt x="39" y="18"/>
                      <a:pt x="37" y="69"/>
                      <a:pt x="25" y="108"/>
                    </a:cubicBezTo>
                    <a:cubicBezTo>
                      <a:pt x="14" y="147"/>
                      <a:pt x="5" y="193"/>
                      <a:pt x="0" y="234"/>
                    </a:cubicBezTo>
                    <a:cubicBezTo>
                      <a:pt x="6" y="207"/>
                      <a:pt x="10" y="146"/>
                      <a:pt x="17" y="116"/>
                    </a:cubicBezTo>
                    <a:cubicBezTo>
                      <a:pt x="23" y="86"/>
                      <a:pt x="39" y="10"/>
                      <a:pt x="38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5" name="Freeform 928">
                <a:extLst>
                  <a:ext uri="{FF2B5EF4-FFF2-40B4-BE49-F238E27FC236}">
                    <a16:creationId xmlns:a16="http://schemas.microsoft.com/office/drawing/2014/main" id="{B5FA2DB9-0CA8-A17C-BD66-A40D1FBB2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1920"/>
                <a:ext cx="26" cy="356"/>
              </a:xfrm>
              <a:custGeom>
                <a:avLst/>
                <a:gdLst>
                  <a:gd name="T0" fmla="*/ 29 w 16"/>
                  <a:gd name="T1" fmla="*/ 364 h 220"/>
                  <a:gd name="T2" fmla="*/ 60 w 16"/>
                  <a:gd name="T3" fmla="*/ 932 h 220"/>
                  <a:gd name="T4" fmla="*/ 63 w 16"/>
                  <a:gd name="T5" fmla="*/ 602 h 220"/>
                  <a:gd name="T6" fmla="*/ 0 w 16"/>
                  <a:gd name="T7" fmla="*/ 0 h 220"/>
                  <a:gd name="T8" fmla="*/ 29 w 16"/>
                  <a:gd name="T9" fmla="*/ 364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220">
                    <a:moveTo>
                      <a:pt x="7" y="86"/>
                    </a:moveTo>
                    <a:cubicBezTo>
                      <a:pt x="8" y="102"/>
                      <a:pt x="12" y="191"/>
                      <a:pt x="14" y="220"/>
                    </a:cubicBezTo>
                    <a:cubicBezTo>
                      <a:pt x="14" y="220"/>
                      <a:pt x="16" y="198"/>
                      <a:pt x="15" y="142"/>
                    </a:cubicBezTo>
                    <a:cubicBezTo>
                      <a:pt x="14" y="85"/>
                      <a:pt x="11" y="27"/>
                      <a:pt x="0" y="0"/>
                    </a:cubicBezTo>
                    <a:cubicBezTo>
                      <a:pt x="4" y="11"/>
                      <a:pt x="5" y="62"/>
                      <a:pt x="7" y="86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6" name="Freeform 929">
                <a:extLst>
                  <a:ext uri="{FF2B5EF4-FFF2-40B4-BE49-F238E27FC236}">
                    <a16:creationId xmlns:a16="http://schemas.microsoft.com/office/drawing/2014/main" id="{FED2638E-B41D-C874-BADC-95AE9A899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1943"/>
                <a:ext cx="65" cy="378"/>
              </a:xfrm>
              <a:custGeom>
                <a:avLst/>
                <a:gdLst>
                  <a:gd name="T0" fmla="*/ 8 w 40"/>
                  <a:gd name="T1" fmla="*/ 0 h 234"/>
                  <a:gd name="T2" fmla="*/ 60 w 40"/>
                  <a:gd name="T3" fmla="*/ 454 h 234"/>
                  <a:gd name="T4" fmla="*/ 172 w 40"/>
                  <a:gd name="T5" fmla="*/ 987 h 234"/>
                  <a:gd name="T6" fmla="*/ 98 w 40"/>
                  <a:gd name="T7" fmla="*/ 488 h 234"/>
                  <a:gd name="T8" fmla="*/ 8 w 40"/>
                  <a:gd name="T9" fmla="*/ 0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34">
                    <a:moveTo>
                      <a:pt x="2" y="0"/>
                    </a:moveTo>
                    <a:cubicBezTo>
                      <a:pt x="0" y="18"/>
                      <a:pt x="3" y="69"/>
                      <a:pt x="14" y="108"/>
                    </a:cubicBezTo>
                    <a:cubicBezTo>
                      <a:pt x="26" y="147"/>
                      <a:pt x="35" y="193"/>
                      <a:pt x="40" y="234"/>
                    </a:cubicBezTo>
                    <a:cubicBezTo>
                      <a:pt x="34" y="207"/>
                      <a:pt x="30" y="146"/>
                      <a:pt x="23" y="116"/>
                    </a:cubicBezTo>
                    <a:cubicBezTo>
                      <a:pt x="16" y="86"/>
                      <a:pt x="0" y="10"/>
                      <a:pt x="2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7" name="Freeform 930">
                <a:extLst>
                  <a:ext uri="{FF2B5EF4-FFF2-40B4-BE49-F238E27FC236}">
                    <a16:creationId xmlns:a16="http://schemas.microsoft.com/office/drawing/2014/main" id="{846FDA1B-D30A-F4C4-E56C-F87351045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0" y="2513"/>
                <a:ext cx="68" cy="108"/>
              </a:xfrm>
              <a:custGeom>
                <a:avLst/>
                <a:gdLst>
                  <a:gd name="T0" fmla="*/ 94 w 42"/>
                  <a:gd name="T1" fmla="*/ 5 h 67"/>
                  <a:gd name="T2" fmla="*/ 139 w 42"/>
                  <a:gd name="T3" fmla="*/ 260 h 67"/>
                  <a:gd name="T4" fmla="*/ 173 w 42"/>
                  <a:gd name="T5" fmla="*/ 247 h 67"/>
                  <a:gd name="T6" fmla="*/ 139 w 42"/>
                  <a:gd name="T7" fmla="*/ 177 h 67"/>
                  <a:gd name="T8" fmla="*/ 128 w 42"/>
                  <a:gd name="T9" fmla="*/ 84 h 67"/>
                  <a:gd name="T10" fmla="*/ 105 w 42"/>
                  <a:gd name="T11" fmla="*/ 0 h 6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" h="67">
                    <a:moveTo>
                      <a:pt x="22" y="1"/>
                    </a:moveTo>
                    <a:cubicBezTo>
                      <a:pt x="0" y="15"/>
                      <a:pt x="13" y="54"/>
                      <a:pt x="33" y="62"/>
                    </a:cubicBezTo>
                    <a:cubicBezTo>
                      <a:pt x="38" y="65"/>
                      <a:pt x="42" y="67"/>
                      <a:pt x="41" y="59"/>
                    </a:cubicBezTo>
                    <a:cubicBezTo>
                      <a:pt x="40" y="53"/>
                      <a:pt x="34" y="49"/>
                      <a:pt x="33" y="42"/>
                    </a:cubicBezTo>
                    <a:cubicBezTo>
                      <a:pt x="32" y="35"/>
                      <a:pt x="30" y="27"/>
                      <a:pt x="30" y="20"/>
                    </a:cubicBezTo>
                    <a:cubicBezTo>
                      <a:pt x="29" y="14"/>
                      <a:pt x="30" y="6"/>
                      <a:pt x="25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8" name="Freeform 931">
                <a:extLst>
                  <a:ext uri="{FF2B5EF4-FFF2-40B4-BE49-F238E27FC236}">
                    <a16:creationId xmlns:a16="http://schemas.microsoft.com/office/drawing/2014/main" id="{D7C80644-95D8-F06F-8FE8-C02918BF6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2514"/>
                <a:ext cx="55" cy="105"/>
              </a:xfrm>
              <a:custGeom>
                <a:avLst/>
                <a:gdLst>
                  <a:gd name="T0" fmla="*/ 68 w 34"/>
                  <a:gd name="T1" fmla="*/ 13 h 65"/>
                  <a:gd name="T2" fmla="*/ 42 w 34"/>
                  <a:gd name="T3" fmla="*/ 126 h 65"/>
                  <a:gd name="T4" fmla="*/ 0 w 34"/>
                  <a:gd name="T5" fmla="*/ 220 h 65"/>
                  <a:gd name="T6" fmla="*/ 47 w 34"/>
                  <a:gd name="T7" fmla="*/ 247 h 65"/>
                  <a:gd name="T8" fmla="*/ 128 w 34"/>
                  <a:gd name="T9" fmla="*/ 149 h 65"/>
                  <a:gd name="T10" fmla="*/ 84 w 34"/>
                  <a:gd name="T11" fmla="*/ 0 h 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4" h="65">
                    <a:moveTo>
                      <a:pt x="16" y="3"/>
                    </a:moveTo>
                    <a:cubicBezTo>
                      <a:pt x="14" y="13"/>
                      <a:pt x="12" y="21"/>
                      <a:pt x="10" y="30"/>
                    </a:cubicBezTo>
                    <a:cubicBezTo>
                      <a:pt x="8" y="38"/>
                      <a:pt x="7" y="48"/>
                      <a:pt x="0" y="52"/>
                    </a:cubicBezTo>
                    <a:cubicBezTo>
                      <a:pt x="5" y="59"/>
                      <a:pt x="2" y="65"/>
                      <a:pt x="11" y="59"/>
                    </a:cubicBezTo>
                    <a:cubicBezTo>
                      <a:pt x="19" y="54"/>
                      <a:pt x="27" y="44"/>
                      <a:pt x="30" y="35"/>
                    </a:cubicBezTo>
                    <a:cubicBezTo>
                      <a:pt x="34" y="21"/>
                      <a:pt x="32" y="10"/>
                      <a:pt x="20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39" name="Freeform 932">
                <a:extLst>
                  <a:ext uri="{FF2B5EF4-FFF2-40B4-BE49-F238E27FC236}">
                    <a16:creationId xmlns:a16="http://schemas.microsoft.com/office/drawing/2014/main" id="{A86F533A-A963-F89F-6F6F-BA6385005B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2" y="1315"/>
                <a:ext cx="83" cy="426"/>
              </a:xfrm>
              <a:custGeom>
                <a:avLst/>
                <a:gdLst>
                  <a:gd name="T0" fmla="*/ 0 w 51"/>
                  <a:gd name="T1" fmla="*/ 0 h 264"/>
                  <a:gd name="T2" fmla="*/ 146 w 51"/>
                  <a:gd name="T3" fmla="*/ 253 h 264"/>
                  <a:gd name="T4" fmla="*/ 212 w 51"/>
                  <a:gd name="T5" fmla="*/ 700 h 264"/>
                  <a:gd name="T6" fmla="*/ 220 w 51"/>
                  <a:gd name="T7" fmla="*/ 1109 h 264"/>
                  <a:gd name="T8" fmla="*/ 164 w 51"/>
                  <a:gd name="T9" fmla="*/ 616 h 264"/>
                  <a:gd name="T10" fmla="*/ 0 w 51"/>
                  <a:gd name="T11" fmla="*/ 0 h 2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" h="264">
                    <a:moveTo>
                      <a:pt x="0" y="0"/>
                    </a:moveTo>
                    <a:cubicBezTo>
                      <a:pt x="14" y="8"/>
                      <a:pt x="28" y="27"/>
                      <a:pt x="34" y="60"/>
                    </a:cubicBezTo>
                    <a:cubicBezTo>
                      <a:pt x="40" y="93"/>
                      <a:pt x="47" y="123"/>
                      <a:pt x="49" y="167"/>
                    </a:cubicBezTo>
                    <a:cubicBezTo>
                      <a:pt x="51" y="211"/>
                      <a:pt x="50" y="239"/>
                      <a:pt x="51" y="264"/>
                    </a:cubicBezTo>
                    <a:cubicBezTo>
                      <a:pt x="47" y="242"/>
                      <a:pt x="44" y="172"/>
                      <a:pt x="38" y="147"/>
                    </a:cubicBezTo>
                    <a:cubicBezTo>
                      <a:pt x="32" y="122"/>
                      <a:pt x="28" y="30"/>
                      <a:pt x="0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0" name="Freeform 933">
                <a:extLst>
                  <a:ext uri="{FF2B5EF4-FFF2-40B4-BE49-F238E27FC236}">
                    <a16:creationId xmlns:a16="http://schemas.microsoft.com/office/drawing/2014/main" id="{DC367CE0-CA38-4DF2-2B8C-B8444C9370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5" y="3275"/>
                <a:ext cx="63" cy="456"/>
              </a:xfrm>
              <a:custGeom>
                <a:avLst/>
                <a:gdLst>
                  <a:gd name="T0" fmla="*/ 29 w 39"/>
                  <a:gd name="T1" fmla="*/ 0 h 283"/>
                  <a:gd name="T2" fmla="*/ 39 w 39"/>
                  <a:gd name="T3" fmla="*/ 632 h 283"/>
                  <a:gd name="T4" fmla="*/ 165 w 39"/>
                  <a:gd name="T5" fmla="*/ 1184 h 283"/>
                  <a:gd name="T6" fmla="*/ 76 w 39"/>
                  <a:gd name="T7" fmla="*/ 574 h 283"/>
                  <a:gd name="T8" fmla="*/ 29 w 39"/>
                  <a:gd name="T9" fmla="*/ 0 h 2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83">
                    <a:moveTo>
                      <a:pt x="7" y="0"/>
                    </a:moveTo>
                    <a:cubicBezTo>
                      <a:pt x="0" y="25"/>
                      <a:pt x="0" y="111"/>
                      <a:pt x="9" y="151"/>
                    </a:cubicBezTo>
                    <a:cubicBezTo>
                      <a:pt x="17" y="191"/>
                      <a:pt x="36" y="267"/>
                      <a:pt x="39" y="283"/>
                    </a:cubicBezTo>
                    <a:cubicBezTo>
                      <a:pt x="35" y="252"/>
                      <a:pt x="22" y="158"/>
                      <a:pt x="18" y="137"/>
                    </a:cubicBezTo>
                    <a:cubicBezTo>
                      <a:pt x="14" y="116"/>
                      <a:pt x="5" y="31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1" name="Freeform 934">
                <a:extLst>
                  <a:ext uri="{FF2B5EF4-FFF2-40B4-BE49-F238E27FC236}">
                    <a16:creationId xmlns:a16="http://schemas.microsoft.com/office/drawing/2014/main" id="{4CBDECBF-BC9A-2ED0-DFFC-FD7F14944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6" y="3217"/>
                <a:ext cx="37" cy="518"/>
              </a:xfrm>
              <a:custGeom>
                <a:avLst/>
                <a:gdLst>
                  <a:gd name="T0" fmla="*/ 63 w 23"/>
                  <a:gd name="T1" fmla="*/ 1349 h 321"/>
                  <a:gd name="T2" fmla="*/ 26 w 23"/>
                  <a:gd name="T3" fmla="*/ 560 h 321"/>
                  <a:gd name="T4" fmla="*/ 47 w 23"/>
                  <a:gd name="T5" fmla="*/ 0 h 321"/>
                  <a:gd name="T6" fmla="*/ 76 w 23"/>
                  <a:gd name="T7" fmla="*/ 583 h 321"/>
                  <a:gd name="T8" fmla="*/ 63 w 23"/>
                  <a:gd name="T9" fmla="*/ 1349 h 3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321">
                    <a:moveTo>
                      <a:pt x="15" y="321"/>
                    </a:moveTo>
                    <a:cubicBezTo>
                      <a:pt x="20" y="301"/>
                      <a:pt x="12" y="190"/>
                      <a:pt x="6" y="133"/>
                    </a:cubicBezTo>
                    <a:cubicBezTo>
                      <a:pt x="0" y="77"/>
                      <a:pt x="2" y="25"/>
                      <a:pt x="11" y="0"/>
                    </a:cubicBezTo>
                    <a:cubicBezTo>
                      <a:pt x="7" y="20"/>
                      <a:pt x="14" y="87"/>
                      <a:pt x="18" y="139"/>
                    </a:cubicBezTo>
                    <a:cubicBezTo>
                      <a:pt x="23" y="191"/>
                      <a:pt x="22" y="298"/>
                      <a:pt x="15" y="3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2" name="Freeform 935">
                <a:extLst>
                  <a:ext uri="{FF2B5EF4-FFF2-40B4-BE49-F238E27FC236}">
                    <a16:creationId xmlns:a16="http://schemas.microsoft.com/office/drawing/2014/main" id="{2A2B5519-3E46-6D09-8358-52FB32EA9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1" y="3252"/>
                <a:ext cx="61" cy="455"/>
              </a:xfrm>
              <a:custGeom>
                <a:avLst/>
                <a:gdLst>
                  <a:gd name="T0" fmla="*/ 120 w 38"/>
                  <a:gd name="T1" fmla="*/ 0 h 282"/>
                  <a:gd name="T2" fmla="*/ 128 w 38"/>
                  <a:gd name="T3" fmla="*/ 637 h 282"/>
                  <a:gd name="T4" fmla="*/ 0 w 38"/>
                  <a:gd name="T5" fmla="*/ 1184 h 282"/>
                  <a:gd name="T6" fmla="*/ 103 w 38"/>
                  <a:gd name="T7" fmla="*/ 495 h 282"/>
                  <a:gd name="T8" fmla="*/ 120 w 38"/>
                  <a:gd name="T9" fmla="*/ 0 h 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82">
                    <a:moveTo>
                      <a:pt x="29" y="0"/>
                    </a:moveTo>
                    <a:cubicBezTo>
                      <a:pt x="34" y="35"/>
                      <a:pt x="38" y="102"/>
                      <a:pt x="31" y="152"/>
                    </a:cubicBezTo>
                    <a:cubicBezTo>
                      <a:pt x="23" y="202"/>
                      <a:pt x="6" y="258"/>
                      <a:pt x="0" y="282"/>
                    </a:cubicBezTo>
                    <a:cubicBezTo>
                      <a:pt x="2" y="256"/>
                      <a:pt x="23" y="173"/>
                      <a:pt x="25" y="118"/>
                    </a:cubicBezTo>
                    <a:cubicBezTo>
                      <a:pt x="27" y="63"/>
                      <a:pt x="32" y="10"/>
                      <a:pt x="29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3" name="Freeform 936">
                <a:extLst>
                  <a:ext uri="{FF2B5EF4-FFF2-40B4-BE49-F238E27FC236}">
                    <a16:creationId xmlns:a16="http://schemas.microsoft.com/office/drawing/2014/main" id="{55EC8D6B-E4DB-6FF9-6755-1B319EC9E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3790"/>
                <a:ext cx="28" cy="124"/>
              </a:xfrm>
              <a:custGeom>
                <a:avLst/>
                <a:gdLst>
                  <a:gd name="T0" fmla="*/ 76 w 17"/>
                  <a:gd name="T1" fmla="*/ 0 h 77"/>
                  <a:gd name="T2" fmla="*/ 54 w 17"/>
                  <a:gd name="T3" fmla="*/ 187 h 77"/>
                  <a:gd name="T4" fmla="*/ 63 w 17"/>
                  <a:gd name="T5" fmla="*/ 322 h 77"/>
                  <a:gd name="T6" fmla="*/ 5 w 17"/>
                  <a:gd name="T7" fmla="*/ 213 h 77"/>
                  <a:gd name="T8" fmla="*/ 49 w 17"/>
                  <a:gd name="T9" fmla="*/ 156 h 77"/>
                  <a:gd name="T10" fmla="*/ 76 w 17"/>
                  <a:gd name="T11" fmla="*/ 42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77">
                    <a:moveTo>
                      <a:pt x="17" y="0"/>
                    </a:moveTo>
                    <a:cubicBezTo>
                      <a:pt x="16" y="16"/>
                      <a:pt x="15" y="29"/>
                      <a:pt x="12" y="45"/>
                    </a:cubicBezTo>
                    <a:cubicBezTo>
                      <a:pt x="9" y="57"/>
                      <a:pt x="14" y="65"/>
                      <a:pt x="14" y="77"/>
                    </a:cubicBezTo>
                    <a:cubicBezTo>
                      <a:pt x="10" y="70"/>
                      <a:pt x="0" y="59"/>
                      <a:pt x="1" y="51"/>
                    </a:cubicBezTo>
                    <a:cubicBezTo>
                      <a:pt x="2" y="47"/>
                      <a:pt x="9" y="42"/>
                      <a:pt x="11" y="37"/>
                    </a:cubicBezTo>
                    <a:cubicBezTo>
                      <a:pt x="15" y="28"/>
                      <a:pt x="12" y="17"/>
                      <a:pt x="17" y="1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4" name="Freeform 937">
                <a:extLst>
                  <a:ext uri="{FF2B5EF4-FFF2-40B4-BE49-F238E27FC236}">
                    <a16:creationId xmlns:a16="http://schemas.microsoft.com/office/drawing/2014/main" id="{7B0FDD90-999A-3325-92CF-BA2BD4628E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1" y="3728"/>
                <a:ext cx="28" cy="139"/>
              </a:xfrm>
              <a:custGeom>
                <a:avLst/>
                <a:gdLst>
                  <a:gd name="T0" fmla="*/ 54 w 17"/>
                  <a:gd name="T1" fmla="*/ 152 h 86"/>
                  <a:gd name="T2" fmla="*/ 49 w 17"/>
                  <a:gd name="T3" fmla="*/ 364 h 86"/>
                  <a:gd name="T4" fmla="*/ 21 w 17"/>
                  <a:gd name="T5" fmla="*/ 173 h 86"/>
                  <a:gd name="T6" fmla="*/ 5 w 17"/>
                  <a:gd name="T7" fmla="*/ 71 h 86"/>
                  <a:gd name="T8" fmla="*/ 8 w 17"/>
                  <a:gd name="T9" fmla="*/ 0 h 86"/>
                  <a:gd name="T10" fmla="*/ 58 w 17"/>
                  <a:gd name="T11" fmla="*/ 149 h 8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86">
                    <a:moveTo>
                      <a:pt x="12" y="36"/>
                    </a:moveTo>
                    <a:cubicBezTo>
                      <a:pt x="17" y="54"/>
                      <a:pt x="17" y="68"/>
                      <a:pt x="11" y="86"/>
                    </a:cubicBezTo>
                    <a:cubicBezTo>
                      <a:pt x="13" y="72"/>
                      <a:pt x="10" y="54"/>
                      <a:pt x="5" y="41"/>
                    </a:cubicBezTo>
                    <a:cubicBezTo>
                      <a:pt x="1" y="32"/>
                      <a:pt x="0" y="28"/>
                      <a:pt x="1" y="17"/>
                    </a:cubicBezTo>
                    <a:cubicBezTo>
                      <a:pt x="2" y="12"/>
                      <a:pt x="4" y="5"/>
                      <a:pt x="2" y="0"/>
                    </a:cubicBezTo>
                    <a:cubicBezTo>
                      <a:pt x="4" y="12"/>
                      <a:pt x="9" y="24"/>
                      <a:pt x="13" y="35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5" name="Freeform 938">
                <a:extLst>
                  <a:ext uri="{FF2B5EF4-FFF2-40B4-BE49-F238E27FC236}">
                    <a16:creationId xmlns:a16="http://schemas.microsoft.com/office/drawing/2014/main" id="{662193F9-8B50-8288-0B86-7C6EA997E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8" y="2485"/>
                <a:ext cx="76" cy="217"/>
              </a:xfrm>
              <a:custGeom>
                <a:avLst/>
                <a:gdLst>
                  <a:gd name="T0" fmla="*/ 115 w 47"/>
                  <a:gd name="T1" fmla="*/ 55 h 134"/>
                  <a:gd name="T2" fmla="*/ 84 w 47"/>
                  <a:gd name="T3" fmla="*/ 568 h 134"/>
                  <a:gd name="T4" fmla="*/ 105 w 47"/>
                  <a:gd name="T5" fmla="*/ 382 h 134"/>
                  <a:gd name="T6" fmla="*/ 110 w 47"/>
                  <a:gd name="T7" fmla="*/ 186 h 134"/>
                  <a:gd name="T8" fmla="*/ 131 w 47"/>
                  <a:gd name="T9" fmla="*/ 89 h 134"/>
                  <a:gd name="T10" fmla="*/ 199 w 47"/>
                  <a:gd name="T11" fmla="*/ 0 h 134"/>
                  <a:gd name="T12" fmla="*/ 102 w 47"/>
                  <a:gd name="T13" fmla="*/ 63 h 1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134">
                    <a:moveTo>
                      <a:pt x="27" y="13"/>
                    </a:moveTo>
                    <a:cubicBezTo>
                      <a:pt x="0" y="25"/>
                      <a:pt x="30" y="103"/>
                      <a:pt x="20" y="134"/>
                    </a:cubicBezTo>
                    <a:cubicBezTo>
                      <a:pt x="19" y="119"/>
                      <a:pt x="23" y="105"/>
                      <a:pt x="25" y="90"/>
                    </a:cubicBezTo>
                    <a:cubicBezTo>
                      <a:pt x="26" y="74"/>
                      <a:pt x="24" y="59"/>
                      <a:pt x="26" y="44"/>
                    </a:cubicBezTo>
                    <a:cubicBezTo>
                      <a:pt x="26" y="36"/>
                      <a:pt x="27" y="29"/>
                      <a:pt x="31" y="21"/>
                    </a:cubicBezTo>
                    <a:cubicBezTo>
                      <a:pt x="35" y="15"/>
                      <a:pt x="41" y="2"/>
                      <a:pt x="47" y="0"/>
                    </a:cubicBezTo>
                    <a:cubicBezTo>
                      <a:pt x="39" y="3"/>
                      <a:pt x="32" y="11"/>
                      <a:pt x="24" y="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6" name="Freeform 939">
                <a:extLst>
                  <a:ext uri="{FF2B5EF4-FFF2-40B4-BE49-F238E27FC236}">
                    <a16:creationId xmlns:a16="http://schemas.microsoft.com/office/drawing/2014/main" id="{7950D050-9EC8-7CC3-D7C7-317B9553C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4" y="2929"/>
                <a:ext cx="33" cy="252"/>
              </a:xfrm>
              <a:custGeom>
                <a:avLst/>
                <a:gdLst>
                  <a:gd name="T0" fmla="*/ 46 w 20"/>
                  <a:gd name="T1" fmla="*/ 0 h 156"/>
                  <a:gd name="T2" fmla="*/ 35 w 20"/>
                  <a:gd name="T3" fmla="*/ 330 h 156"/>
                  <a:gd name="T4" fmla="*/ 63 w 20"/>
                  <a:gd name="T5" fmla="*/ 657 h 156"/>
                  <a:gd name="T6" fmla="*/ 71 w 20"/>
                  <a:gd name="T7" fmla="*/ 355 h 156"/>
                  <a:gd name="T8" fmla="*/ 54 w 20"/>
                  <a:gd name="T9" fmla="*/ 84 h 156"/>
                  <a:gd name="T10" fmla="*/ 46 w 20"/>
                  <a:gd name="T11" fmla="*/ 0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" h="156">
                    <a:moveTo>
                      <a:pt x="10" y="0"/>
                    </a:moveTo>
                    <a:cubicBezTo>
                      <a:pt x="8" y="22"/>
                      <a:pt x="0" y="49"/>
                      <a:pt x="8" y="78"/>
                    </a:cubicBezTo>
                    <a:cubicBezTo>
                      <a:pt x="15" y="107"/>
                      <a:pt x="19" y="130"/>
                      <a:pt x="14" y="156"/>
                    </a:cubicBezTo>
                    <a:cubicBezTo>
                      <a:pt x="20" y="135"/>
                      <a:pt x="19" y="103"/>
                      <a:pt x="16" y="84"/>
                    </a:cubicBezTo>
                    <a:cubicBezTo>
                      <a:pt x="13" y="68"/>
                      <a:pt x="10" y="35"/>
                      <a:pt x="12" y="20"/>
                    </a:cubicBezTo>
                    <a:cubicBezTo>
                      <a:pt x="13" y="6"/>
                      <a:pt x="10" y="0"/>
                      <a:pt x="1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7" name="Freeform 940">
                <a:extLst>
                  <a:ext uri="{FF2B5EF4-FFF2-40B4-BE49-F238E27FC236}">
                    <a16:creationId xmlns:a16="http://schemas.microsoft.com/office/drawing/2014/main" id="{3EAD3C68-80D0-3FD0-EBBD-87275A5FB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7" y="3974"/>
                <a:ext cx="115" cy="74"/>
              </a:xfrm>
              <a:custGeom>
                <a:avLst/>
                <a:gdLst>
                  <a:gd name="T0" fmla="*/ 47 w 71"/>
                  <a:gd name="T1" fmla="*/ 150 h 46"/>
                  <a:gd name="T2" fmla="*/ 225 w 71"/>
                  <a:gd name="T3" fmla="*/ 156 h 46"/>
                  <a:gd name="T4" fmla="*/ 259 w 71"/>
                  <a:gd name="T5" fmla="*/ 0 h 46"/>
                  <a:gd name="T6" fmla="*/ 246 w 71"/>
                  <a:gd name="T7" fmla="*/ 55 h 46"/>
                  <a:gd name="T8" fmla="*/ 165 w 71"/>
                  <a:gd name="T9" fmla="*/ 90 h 46"/>
                  <a:gd name="T10" fmla="*/ 16 w 71"/>
                  <a:gd name="T11" fmla="*/ 80 h 46"/>
                  <a:gd name="T12" fmla="*/ 26 w 71"/>
                  <a:gd name="T13" fmla="*/ 156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1" h="46">
                    <a:moveTo>
                      <a:pt x="11" y="36"/>
                    </a:moveTo>
                    <a:cubicBezTo>
                      <a:pt x="21" y="46"/>
                      <a:pt x="41" y="43"/>
                      <a:pt x="53" y="37"/>
                    </a:cubicBezTo>
                    <a:cubicBezTo>
                      <a:pt x="71" y="28"/>
                      <a:pt x="67" y="16"/>
                      <a:pt x="61" y="0"/>
                    </a:cubicBezTo>
                    <a:cubicBezTo>
                      <a:pt x="61" y="6"/>
                      <a:pt x="62" y="9"/>
                      <a:pt x="58" y="13"/>
                    </a:cubicBezTo>
                    <a:cubicBezTo>
                      <a:pt x="54" y="17"/>
                      <a:pt x="45" y="20"/>
                      <a:pt x="39" y="22"/>
                    </a:cubicBezTo>
                    <a:cubicBezTo>
                      <a:pt x="27" y="24"/>
                      <a:pt x="15" y="22"/>
                      <a:pt x="4" y="19"/>
                    </a:cubicBezTo>
                    <a:cubicBezTo>
                      <a:pt x="0" y="23"/>
                      <a:pt x="6" y="32"/>
                      <a:pt x="6" y="37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8" name="Freeform 941">
                <a:extLst>
                  <a:ext uri="{FF2B5EF4-FFF2-40B4-BE49-F238E27FC236}">
                    <a16:creationId xmlns:a16="http://schemas.microsoft.com/office/drawing/2014/main" id="{46CD883E-7334-4894-DDBF-BD69B2DEE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8" y="3877"/>
                <a:ext cx="122" cy="161"/>
              </a:xfrm>
              <a:custGeom>
                <a:avLst/>
                <a:gdLst>
                  <a:gd name="T0" fmla="*/ 0 w 75"/>
                  <a:gd name="T1" fmla="*/ 417 h 100"/>
                  <a:gd name="T2" fmla="*/ 89 w 75"/>
                  <a:gd name="T3" fmla="*/ 403 h 100"/>
                  <a:gd name="T4" fmla="*/ 164 w 75"/>
                  <a:gd name="T5" fmla="*/ 409 h 100"/>
                  <a:gd name="T6" fmla="*/ 228 w 75"/>
                  <a:gd name="T7" fmla="*/ 383 h 100"/>
                  <a:gd name="T8" fmla="*/ 270 w 75"/>
                  <a:gd name="T9" fmla="*/ 316 h 100"/>
                  <a:gd name="T10" fmla="*/ 294 w 75"/>
                  <a:gd name="T11" fmla="*/ 150 h 100"/>
                  <a:gd name="T12" fmla="*/ 275 w 75"/>
                  <a:gd name="T13" fmla="*/ 0 h 100"/>
                  <a:gd name="T14" fmla="*/ 228 w 75"/>
                  <a:gd name="T15" fmla="*/ 84 h 100"/>
                  <a:gd name="T16" fmla="*/ 233 w 75"/>
                  <a:gd name="T17" fmla="*/ 192 h 100"/>
                  <a:gd name="T18" fmla="*/ 185 w 75"/>
                  <a:gd name="T19" fmla="*/ 282 h 100"/>
                  <a:gd name="T20" fmla="*/ 111 w 75"/>
                  <a:gd name="T21" fmla="*/ 375 h 1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5" h="100">
                    <a:moveTo>
                      <a:pt x="0" y="100"/>
                    </a:moveTo>
                    <a:cubicBezTo>
                      <a:pt x="7" y="97"/>
                      <a:pt x="13" y="95"/>
                      <a:pt x="21" y="96"/>
                    </a:cubicBezTo>
                    <a:cubicBezTo>
                      <a:pt x="27" y="97"/>
                      <a:pt x="32" y="99"/>
                      <a:pt x="38" y="98"/>
                    </a:cubicBezTo>
                    <a:cubicBezTo>
                      <a:pt x="42" y="97"/>
                      <a:pt x="49" y="95"/>
                      <a:pt x="53" y="92"/>
                    </a:cubicBezTo>
                    <a:cubicBezTo>
                      <a:pt x="60" y="88"/>
                      <a:pt x="61" y="84"/>
                      <a:pt x="63" y="76"/>
                    </a:cubicBezTo>
                    <a:cubicBezTo>
                      <a:pt x="66" y="63"/>
                      <a:pt x="67" y="49"/>
                      <a:pt x="68" y="36"/>
                    </a:cubicBezTo>
                    <a:cubicBezTo>
                      <a:pt x="68" y="24"/>
                      <a:pt x="75" y="8"/>
                      <a:pt x="64" y="0"/>
                    </a:cubicBezTo>
                    <a:cubicBezTo>
                      <a:pt x="60" y="4"/>
                      <a:pt x="54" y="14"/>
                      <a:pt x="53" y="20"/>
                    </a:cubicBezTo>
                    <a:cubicBezTo>
                      <a:pt x="51" y="28"/>
                      <a:pt x="55" y="37"/>
                      <a:pt x="54" y="46"/>
                    </a:cubicBezTo>
                    <a:cubicBezTo>
                      <a:pt x="53" y="55"/>
                      <a:pt x="49" y="61"/>
                      <a:pt x="43" y="68"/>
                    </a:cubicBezTo>
                    <a:cubicBezTo>
                      <a:pt x="38" y="75"/>
                      <a:pt x="36" y="89"/>
                      <a:pt x="26" y="9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49" name="Freeform 942">
                <a:extLst>
                  <a:ext uri="{FF2B5EF4-FFF2-40B4-BE49-F238E27FC236}">
                    <a16:creationId xmlns:a16="http://schemas.microsoft.com/office/drawing/2014/main" id="{9021C7A8-6DAA-421A-C3FF-5B1D523CF0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2066"/>
                <a:ext cx="34" cy="13"/>
              </a:xfrm>
              <a:custGeom>
                <a:avLst/>
                <a:gdLst>
                  <a:gd name="T0" fmla="*/ 0 w 21"/>
                  <a:gd name="T1" fmla="*/ 34 h 8"/>
                  <a:gd name="T2" fmla="*/ 42 w 21"/>
                  <a:gd name="T3" fmla="*/ 0 h 8"/>
                  <a:gd name="T4" fmla="*/ 89 w 21"/>
                  <a:gd name="T5" fmla="*/ 34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8">
                    <a:moveTo>
                      <a:pt x="0" y="8"/>
                    </a:moveTo>
                    <a:cubicBezTo>
                      <a:pt x="5" y="2"/>
                      <a:pt x="6" y="0"/>
                      <a:pt x="10" y="0"/>
                    </a:cubicBezTo>
                    <a:cubicBezTo>
                      <a:pt x="15" y="0"/>
                      <a:pt x="16" y="2"/>
                      <a:pt x="21" y="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0" name="Freeform 943">
                <a:extLst>
                  <a:ext uri="{FF2B5EF4-FFF2-40B4-BE49-F238E27FC236}">
                    <a16:creationId xmlns:a16="http://schemas.microsoft.com/office/drawing/2014/main" id="{71D92B89-85BD-0319-60EF-D021AB748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0" y="2074"/>
                <a:ext cx="21" cy="9"/>
              </a:xfrm>
              <a:custGeom>
                <a:avLst/>
                <a:gdLst>
                  <a:gd name="T0" fmla="*/ 0 w 13"/>
                  <a:gd name="T1" fmla="*/ 0 h 6"/>
                  <a:gd name="T2" fmla="*/ 55 w 13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6">
                    <a:moveTo>
                      <a:pt x="0" y="0"/>
                    </a:moveTo>
                    <a:cubicBezTo>
                      <a:pt x="2" y="6"/>
                      <a:pt x="11" y="6"/>
                      <a:pt x="13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1" name="Freeform 944">
                <a:extLst>
                  <a:ext uri="{FF2B5EF4-FFF2-40B4-BE49-F238E27FC236}">
                    <a16:creationId xmlns:a16="http://schemas.microsoft.com/office/drawing/2014/main" id="{688BE48F-01C5-CBE4-09DD-1C2B17849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9" y="1291"/>
                <a:ext cx="163" cy="18"/>
              </a:xfrm>
              <a:custGeom>
                <a:avLst/>
                <a:gdLst>
                  <a:gd name="T0" fmla="*/ 0 w 101"/>
                  <a:gd name="T1" fmla="*/ 0 h 11"/>
                  <a:gd name="T2" fmla="*/ 115 w 101"/>
                  <a:gd name="T3" fmla="*/ 21 h 11"/>
                  <a:gd name="T4" fmla="*/ 245 w 101"/>
                  <a:gd name="T5" fmla="*/ 21 h 11"/>
                  <a:gd name="T6" fmla="*/ 412 w 101"/>
                  <a:gd name="T7" fmla="*/ 34 h 11"/>
                  <a:gd name="T8" fmla="*/ 424 w 101"/>
                  <a:gd name="T9" fmla="*/ 47 h 11"/>
                  <a:gd name="T10" fmla="*/ 420 w 101"/>
                  <a:gd name="T11" fmla="*/ 26 h 11"/>
                  <a:gd name="T12" fmla="*/ 245 w 101"/>
                  <a:gd name="T13" fmla="*/ 13 h 11"/>
                  <a:gd name="T14" fmla="*/ 118 w 101"/>
                  <a:gd name="T15" fmla="*/ 13 h 11"/>
                  <a:gd name="T16" fmla="*/ 0 w 101"/>
                  <a:gd name="T17" fmla="*/ 0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1" h="11">
                    <a:moveTo>
                      <a:pt x="0" y="0"/>
                    </a:moveTo>
                    <a:cubicBezTo>
                      <a:pt x="5" y="0"/>
                      <a:pt x="22" y="3"/>
                      <a:pt x="27" y="5"/>
                    </a:cubicBezTo>
                    <a:cubicBezTo>
                      <a:pt x="32" y="7"/>
                      <a:pt x="45" y="6"/>
                      <a:pt x="58" y="5"/>
                    </a:cubicBezTo>
                    <a:cubicBezTo>
                      <a:pt x="75" y="4"/>
                      <a:pt x="93" y="3"/>
                      <a:pt x="98" y="8"/>
                    </a:cubicBezTo>
                    <a:cubicBezTo>
                      <a:pt x="99" y="8"/>
                      <a:pt x="101" y="10"/>
                      <a:pt x="101" y="11"/>
                    </a:cubicBezTo>
                    <a:cubicBezTo>
                      <a:pt x="101" y="9"/>
                      <a:pt x="101" y="7"/>
                      <a:pt x="100" y="6"/>
                    </a:cubicBezTo>
                    <a:cubicBezTo>
                      <a:pt x="94" y="0"/>
                      <a:pt x="76" y="2"/>
                      <a:pt x="58" y="3"/>
                    </a:cubicBezTo>
                    <a:cubicBezTo>
                      <a:pt x="45" y="4"/>
                      <a:pt x="33" y="5"/>
                      <a:pt x="28" y="3"/>
                    </a:cubicBezTo>
                    <a:cubicBezTo>
                      <a:pt x="22" y="1"/>
                      <a:pt x="6" y="0"/>
                      <a:pt x="0" y="0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2" name="Freeform 945">
                <a:extLst>
                  <a:ext uri="{FF2B5EF4-FFF2-40B4-BE49-F238E27FC236}">
                    <a16:creationId xmlns:a16="http://schemas.microsoft.com/office/drawing/2014/main" id="{6216E55E-8A42-68EB-57C3-A0BB0E595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7" y="1328"/>
                <a:ext cx="30" cy="18"/>
              </a:xfrm>
              <a:custGeom>
                <a:avLst/>
                <a:gdLst>
                  <a:gd name="T0" fmla="*/ 0 w 19"/>
                  <a:gd name="T1" fmla="*/ 0 h 11"/>
                  <a:gd name="T2" fmla="*/ 35 w 19"/>
                  <a:gd name="T3" fmla="*/ 47 h 11"/>
                  <a:gd name="T4" fmla="*/ 74 w 19"/>
                  <a:gd name="T5" fmla="*/ 5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0" y="0"/>
                    </a:moveTo>
                    <a:cubicBezTo>
                      <a:pt x="3" y="7"/>
                      <a:pt x="6" y="10"/>
                      <a:pt x="9" y="11"/>
                    </a:cubicBezTo>
                    <a:cubicBezTo>
                      <a:pt x="11" y="11"/>
                      <a:pt x="15" y="7"/>
                      <a:pt x="19" y="1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3" name="Freeform 946">
                <a:extLst>
                  <a:ext uri="{FF2B5EF4-FFF2-40B4-BE49-F238E27FC236}">
                    <a16:creationId xmlns:a16="http://schemas.microsoft.com/office/drawing/2014/main" id="{0FD2E6D0-BE0E-BA8A-7D49-F393A9191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" y="3978"/>
                <a:ext cx="28" cy="65"/>
              </a:xfrm>
              <a:custGeom>
                <a:avLst/>
                <a:gdLst>
                  <a:gd name="T0" fmla="*/ 71 w 17"/>
                  <a:gd name="T1" fmla="*/ 0 h 40"/>
                  <a:gd name="T2" fmla="*/ 54 w 17"/>
                  <a:gd name="T3" fmla="*/ 54 h 40"/>
                  <a:gd name="T4" fmla="*/ 26 w 17"/>
                  <a:gd name="T5" fmla="*/ 172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40">
                    <a:moveTo>
                      <a:pt x="16" y="0"/>
                    </a:moveTo>
                    <a:cubicBezTo>
                      <a:pt x="17" y="4"/>
                      <a:pt x="15" y="9"/>
                      <a:pt x="12" y="12"/>
                    </a:cubicBezTo>
                    <a:cubicBezTo>
                      <a:pt x="8" y="17"/>
                      <a:pt x="0" y="32"/>
                      <a:pt x="6" y="4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4" name="Freeform 947">
                <a:extLst>
                  <a:ext uri="{FF2B5EF4-FFF2-40B4-BE49-F238E27FC236}">
                    <a16:creationId xmlns:a16="http://schemas.microsoft.com/office/drawing/2014/main" id="{F9A88CD3-41A6-9346-B1ED-92D71204F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2" y="3982"/>
                <a:ext cx="39" cy="61"/>
              </a:xfrm>
              <a:custGeom>
                <a:avLst/>
                <a:gdLst>
                  <a:gd name="T0" fmla="*/ 102 w 24"/>
                  <a:gd name="T1" fmla="*/ 0 h 38"/>
                  <a:gd name="T2" fmla="*/ 47 w 24"/>
                  <a:gd name="T3" fmla="*/ 56 h 38"/>
                  <a:gd name="T4" fmla="*/ 21 w 24"/>
                  <a:gd name="T5" fmla="*/ 157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38">
                    <a:moveTo>
                      <a:pt x="24" y="0"/>
                    </a:moveTo>
                    <a:cubicBezTo>
                      <a:pt x="21" y="7"/>
                      <a:pt x="13" y="12"/>
                      <a:pt x="11" y="14"/>
                    </a:cubicBezTo>
                    <a:cubicBezTo>
                      <a:pt x="3" y="22"/>
                      <a:pt x="0" y="31"/>
                      <a:pt x="5" y="3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5" name="Freeform 948">
                <a:extLst>
                  <a:ext uri="{FF2B5EF4-FFF2-40B4-BE49-F238E27FC236}">
                    <a16:creationId xmlns:a16="http://schemas.microsoft.com/office/drawing/2014/main" id="{212D40D5-7184-C29D-06A9-2CEC4EBD9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0" y="3977"/>
                <a:ext cx="42" cy="61"/>
              </a:xfrm>
              <a:custGeom>
                <a:avLst/>
                <a:gdLst>
                  <a:gd name="T0" fmla="*/ 110 w 26"/>
                  <a:gd name="T1" fmla="*/ 0 h 38"/>
                  <a:gd name="T2" fmla="*/ 47 w 26"/>
                  <a:gd name="T3" fmla="*/ 67 h 38"/>
                  <a:gd name="T4" fmla="*/ 5 w 26"/>
                  <a:gd name="T5" fmla="*/ 157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38">
                    <a:moveTo>
                      <a:pt x="26" y="0"/>
                    </a:moveTo>
                    <a:cubicBezTo>
                      <a:pt x="21" y="5"/>
                      <a:pt x="16" y="12"/>
                      <a:pt x="11" y="16"/>
                    </a:cubicBezTo>
                    <a:cubicBezTo>
                      <a:pt x="6" y="21"/>
                      <a:pt x="0" y="30"/>
                      <a:pt x="1" y="3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6" name="Freeform 949">
                <a:extLst>
                  <a:ext uri="{FF2B5EF4-FFF2-40B4-BE49-F238E27FC236}">
                    <a16:creationId xmlns:a16="http://schemas.microsoft.com/office/drawing/2014/main" id="{F7EC5547-F2E9-7AE2-7993-DAA4E2321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3" y="3970"/>
                <a:ext cx="30" cy="45"/>
              </a:xfrm>
              <a:custGeom>
                <a:avLst/>
                <a:gdLst>
                  <a:gd name="T0" fmla="*/ 83 w 18"/>
                  <a:gd name="T1" fmla="*/ 0 h 28"/>
                  <a:gd name="T2" fmla="*/ 33 w 18"/>
                  <a:gd name="T3" fmla="*/ 47 h 28"/>
                  <a:gd name="T4" fmla="*/ 0 w 18"/>
                  <a:gd name="T5" fmla="*/ 116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8">
                    <a:moveTo>
                      <a:pt x="18" y="0"/>
                    </a:moveTo>
                    <a:cubicBezTo>
                      <a:pt x="16" y="4"/>
                      <a:pt x="11" y="8"/>
                      <a:pt x="7" y="11"/>
                    </a:cubicBezTo>
                    <a:cubicBezTo>
                      <a:pt x="4" y="15"/>
                      <a:pt x="0" y="22"/>
                      <a:pt x="0" y="2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7" name="Freeform 950">
                <a:extLst>
                  <a:ext uri="{FF2B5EF4-FFF2-40B4-BE49-F238E27FC236}">
                    <a16:creationId xmlns:a16="http://schemas.microsoft.com/office/drawing/2014/main" id="{C2139A15-6E91-B249-9F88-0AC8B7AA5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2" y="4004"/>
                <a:ext cx="42" cy="23"/>
              </a:xfrm>
              <a:custGeom>
                <a:avLst/>
                <a:gdLst>
                  <a:gd name="T0" fmla="*/ 0 w 26"/>
                  <a:gd name="T1" fmla="*/ 62 h 14"/>
                  <a:gd name="T2" fmla="*/ 84 w 26"/>
                  <a:gd name="T3" fmla="*/ 62 h 14"/>
                  <a:gd name="T4" fmla="*/ 60 w 26"/>
                  <a:gd name="T5" fmla="*/ 5 h 14"/>
                  <a:gd name="T6" fmla="*/ 0 w 26"/>
                  <a:gd name="T7" fmla="*/ 62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4">
                    <a:moveTo>
                      <a:pt x="0" y="14"/>
                    </a:moveTo>
                    <a:cubicBezTo>
                      <a:pt x="8" y="12"/>
                      <a:pt x="18" y="12"/>
                      <a:pt x="20" y="14"/>
                    </a:cubicBezTo>
                    <a:cubicBezTo>
                      <a:pt x="26" y="5"/>
                      <a:pt x="19" y="0"/>
                      <a:pt x="14" y="1"/>
                    </a:cubicBezTo>
                    <a:cubicBezTo>
                      <a:pt x="3" y="1"/>
                      <a:pt x="0" y="11"/>
                      <a:pt x="0" y="14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8" name="Freeform 951">
                <a:extLst>
                  <a:ext uri="{FF2B5EF4-FFF2-40B4-BE49-F238E27FC236}">
                    <a16:creationId xmlns:a16="http://schemas.microsoft.com/office/drawing/2014/main" id="{B01D69E9-74D8-FB8A-CB65-CF776CDE16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8" y="4020"/>
                <a:ext cx="21" cy="18"/>
              </a:xfrm>
              <a:custGeom>
                <a:avLst/>
                <a:gdLst>
                  <a:gd name="T0" fmla="*/ 0 w 13"/>
                  <a:gd name="T1" fmla="*/ 47 h 11"/>
                  <a:gd name="T2" fmla="*/ 55 w 13"/>
                  <a:gd name="T3" fmla="*/ 43 h 11"/>
                  <a:gd name="T4" fmla="*/ 0 w 13"/>
                  <a:gd name="T5" fmla="*/ 47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1">
                    <a:moveTo>
                      <a:pt x="0" y="11"/>
                    </a:moveTo>
                    <a:cubicBezTo>
                      <a:pt x="2" y="11"/>
                      <a:pt x="11" y="9"/>
                      <a:pt x="13" y="10"/>
                    </a:cubicBezTo>
                    <a:cubicBezTo>
                      <a:pt x="12" y="1"/>
                      <a:pt x="1" y="0"/>
                      <a:pt x="0" y="11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59" name="Freeform 952">
                <a:extLst>
                  <a:ext uri="{FF2B5EF4-FFF2-40B4-BE49-F238E27FC236}">
                    <a16:creationId xmlns:a16="http://schemas.microsoft.com/office/drawing/2014/main" id="{EF180831-DA19-CDD5-82BB-DE98BD5F5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4025"/>
                <a:ext cx="18" cy="15"/>
              </a:xfrm>
              <a:custGeom>
                <a:avLst/>
                <a:gdLst>
                  <a:gd name="T0" fmla="*/ 0 w 11"/>
                  <a:gd name="T1" fmla="*/ 33 h 9"/>
                  <a:gd name="T2" fmla="*/ 47 w 11"/>
                  <a:gd name="T3" fmla="*/ 28 h 9"/>
                  <a:gd name="T4" fmla="*/ 0 w 11"/>
                  <a:gd name="T5" fmla="*/ 33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9">
                    <a:moveTo>
                      <a:pt x="0" y="7"/>
                    </a:moveTo>
                    <a:cubicBezTo>
                      <a:pt x="2" y="9"/>
                      <a:pt x="8" y="9"/>
                      <a:pt x="11" y="6"/>
                    </a:cubicBezTo>
                    <a:cubicBezTo>
                      <a:pt x="9" y="0"/>
                      <a:pt x="0" y="3"/>
                      <a:pt x="0" y="7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0" name="Freeform 953">
                <a:extLst>
                  <a:ext uri="{FF2B5EF4-FFF2-40B4-BE49-F238E27FC236}">
                    <a16:creationId xmlns:a16="http://schemas.microsoft.com/office/drawing/2014/main" id="{58488B94-EB18-8565-797D-0DCD37FA88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7" y="4011"/>
                <a:ext cx="14" cy="13"/>
              </a:xfrm>
              <a:custGeom>
                <a:avLst/>
                <a:gdLst>
                  <a:gd name="T0" fmla="*/ 0 w 9"/>
                  <a:gd name="T1" fmla="*/ 21 h 8"/>
                  <a:gd name="T2" fmla="*/ 30 w 9"/>
                  <a:gd name="T3" fmla="*/ 29 h 8"/>
                  <a:gd name="T4" fmla="*/ 0 w 9"/>
                  <a:gd name="T5" fmla="*/ 21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0" y="5"/>
                    </a:moveTo>
                    <a:cubicBezTo>
                      <a:pt x="1" y="7"/>
                      <a:pt x="5" y="8"/>
                      <a:pt x="8" y="7"/>
                    </a:cubicBezTo>
                    <a:cubicBezTo>
                      <a:pt x="9" y="0"/>
                      <a:pt x="2" y="1"/>
                      <a:pt x="0" y="5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1" name="Freeform 954">
                <a:extLst>
                  <a:ext uri="{FF2B5EF4-FFF2-40B4-BE49-F238E27FC236}">
                    <a16:creationId xmlns:a16="http://schemas.microsoft.com/office/drawing/2014/main" id="{43355A08-0843-BEDA-3AFF-DD91C5128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" y="1614"/>
                <a:ext cx="58" cy="58"/>
              </a:xfrm>
              <a:custGeom>
                <a:avLst/>
                <a:gdLst>
                  <a:gd name="T0" fmla="*/ 5 w 36"/>
                  <a:gd name="T1" fmla="*/ 81 h 36"/>
                  <a:gd name="T2" fmla="*/ 71 w 36"/>
                  <a:gd name="T3" fmla="*/ 5 h 36"/>
                  <a:gd name="T4" fmla="*/ 145 w 36"/>
                  <a:gd name="T5" fmla="*/ 71 h 36"/>
                  <a:gd name="T6" fmla="*/ 81 w 36"/>
                  <a:gd name="T7" fmla="*/ 145 h 36"/>
                  <a:gd name="T8" fmla="*/ 5 w 36"/>
                  <a:gd name="T9" fmla="*/ 81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6">
                    <a:moveTo>
                      <a:pt x="1" y="19"/>
                    </a:moveTo>
                    <a:cubicBezTo>
                      <a:pt x="0" y="10"/>
                      <a:pt x="7" y="2"/>
                      <a:pt x="17" y="1"/>
                    </a:cubicBezTo>
                    <a:cubicBezTo>
                      <a:pt x="26" y="0"/>
                      <a:pt x="34" y="7"/>
                      <a:pt x="35" y="17"/>
                    </a:cubicBezTo>
                    <a:cubicBezTo>
                      <a:pt x="36" y="26"/>
                      <a:pt x="29" y="34"/>
                      <a:pt x="19" y="35"/>
                    </a:cubicBezTo>
                    <a:cubicBezTo>
                      <a:pt x="10" y="36"/>
                      <a:pt x="1" y="29"/>
                      <a:pt x="1" y="19"/>
                    </a:cubicBezTo>
                  </a:path>
                </a:pathLst>
              </a:custGeom>
              <a:solidFill>
                <a:srgbClr val="FEE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2" name="Freeform 955">
                <a:extLst>
                  <a:ext uri="{FF2B5EF4-FFF2-40B4-BE49-F238E27FC236}">
                    <a16:creationId xmlns:a16="http://schemas.microsoft.com/office/drawing/2014/main" id="{63FD2F76-8C2A-2D9F-3FD4-42C59A1A84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49" y="1632"/>
                <a:ext cx="24" cy="22"/>
              </a:xfrm>
              <a:custGeom>
                <a:avLst/>
                <a:gdLst>
                  <a:gd name="T0" fmla="*/ 61 w 15"/>
                  <a:gd name="T1" fmla="*/ 20 h 14"/>
                  <a:gd name="T2" fmla="*/ 54 w 15"/>
                  <a:gd name="T3" fmla="*/ 35 h 14"/>
                  <a:gd name="T4" fmla="*/ 46 w 15"/>
                  <a:gd name="T5" fmla="*/ 39 h 14"/>
                  <a:gd name="T6" fmla="*/ 34 w 15"/>
                  <a:gd name="T7" fmla="*/ 47 h 14"/>
                  <a:gd name="T8" fmla="*/ 21 w 15"/>
                  <a:gd name="T9" fmla="*/ 42 h 14"/>
                  <a:gd name="T10" fmla="*/ 13 w 15"/>
                  <a:gd name="T11" fmla="*/ 27 h 14"/>
                  <a:gd name="T12" fmla="*/ 13 w 15"/>
                  <a:gd name="T13" fmla="*/ 27 h 14"/>
                  <a:gd name="T14" fmla="*/ 13 w 15"/>
                  <a:gd name="T15" fmla="*/ 27 h 14"/>
                  <a:gd name="T16" fmla="*/ 16 w 15"/>
                  <a:gd name="T17" fmla="*/ 20 h 14"/>
                  <a:gd name="T18" fmla="*/ 13 w 15"/>
                  <a:gd name="T19" fmla="*/ 20 h 14"/>
                  <a:gd name="T20" fmla="*/ 8 w 15"/>
                  <a:gd name="T21" fmla="*/ 13 h 14"/>
                  <a:gd name="T22" fmla="*/ 0 w 15"/>
                  <a:gd name="T23" fmla="*/ 31 h 14"/>
                  <a:gd name="T24" fmla="*/ 13 w 15"/>
                  <a:gd name="T25" fmla="*/ 49 h 14"/>
                  <a:gd name="T26" fmla="*/ 34 w 15"/>
                  <a:gd name="T27" fmla="*/ 55 h 14"/>
                  <a:gd name="T28" fmla="*/ 56 w 15"/>
                  <a:gd name="T29" fmla="*/ 47 h 14"/>
                  <a:gd name="T30" fmla="*/ 61 w 15"/>
                  <a:gd name="T31" fmla="*/ 22 h 14"/>
                  <a:gd name="T32" fmla="*/ 61 w 15"/>
                  <a:gd name="T33" fmla="*/ 20 h 14"/>
                  <a:gd name="T34" fmla="*/ 29 w 15"/>
                  <a:gd name="T35" fmla="*/ 8 h 14"/>
                  <a:gd name="T36" fmla="*/ 34 w 15"/>
                  <a:gd name="T37" fmla="*/ 8 h 14"/>
                  <a:gd name="T38" fmla="*/ 35 w 15"/>
                  <a:gd name="T39" fmla="*/ 8 h 14"/>
                  <a:gd name="T40" fmla="*/ 35 w 15"/>
                  <a:gd name="T41" fmla="*/ 5 h 14"/>
                  <a:gd name="T42" fmla="*/ 35 w 15"/>
                  <a:gd name="T43" fmla="*/ 0 h 14"/>
                  <a:gd name="T44" fmla="*/ 29 w 15"/>
                  <a:gd name="T45" fmla="*/ 0 h 14"/>
                  <a:gd name="T46" fmla="*/ 26 w 15"/>
                  <a:gd name="T47" fmla="*/ 0 h 14"/>
                  <a:gd name="T48" fmla="*/ 29 w 15"/>
                  <a:gd name="T49" fmla="*/ 8 h 14"/>
                  <a:gd name="T50" fmla="*/ 29 w 15"/>
                  <a:gd name="T51" fmla="*/ 8 h 1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" h="14">
                    <a:moveTo>
                      <a:pt x="15" y="5"/>
                    </a:moveTo>
                    <a:cubicBezTo>
                      <a:pt x="14" y="6"/>
                      <a:pt x="14" y="8"/>
                      <a:pt x="13" y="9"/>
                    </a:cubicBezTo>
                    <a:cubicBezTo>
                      <a:pt x="13" y="10"/>
                      <a:pt x="12" y="10"/>
                      <a:pt x="11" y="10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2"/>
                      <a:pt x="5" y="11"/>
                      <a:pt x="5" y="1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8"/>
                      <a:pt x="3" y="7"/>
                      <a:pt x="3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6"/>
                      <a:pt x="3" y="6"/>
                      <a:pt x="4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5" y="6"/>
                      <a:pt x="15" y="6"/>
                      <a:pt x="15" y="6"/>
                    </a:cubicBezTo>
                    <a:lnTo>
                      <a:pt x="15" y="5"/>
                    </a:lnTo>
                    <a:close/>
                    <a:moveTo>
                      <a:pt x="7" y="2"/>
                    </a:moveTo>
                    <a:cubicBezTo>
                      <a:pt x="7" y="2"/>
                      <a:pt x="7" y="2"/>
                      <a:pt x="8" y="2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9" y="1"/>
                      <a:pt x="9" y="1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7" y="1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3" name="Freeform 956">
                <a:extLst>
                  <a:ext uri="{FF2B5EF4-FFF2-40B4-BE49-F238E27FC236}">
                    <a16:creationId xmlns:a16="http://schemas.microsoft.com/office/drawing/2014/main" id="{C7C6AA6E-3D49-9EFF-C6C3-A81395B0E0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33" y="1614"/>
                <a:ext cx="58" cy="60"/>
              </a:xfrm>
              <a:custGeom>
                <a:avLst/>
                <a:gdLst>
                  <a:gd name="T0" fmla="*/ 0 w 36"/>
                  <a:gd name="T1" fmla="*/ 89 h 37"/>
                  <a:gd name="T2" fmla="*/ 5 w 36"/>
                  <a:gd name="T3" fmla="*/ 107 h 37"/>
                  <a:gd name="T4" fmla="*/ 13 w 36"/>
                  <a:gd name="T5" fmla="*/ 102 h 37"/>
                  <a:gd name="T6" fmla="*/ 8 w 36"/>
                  <a:gd name="T7" fmla="*/ 84 h 37"/>
                  <a:gd name="T8" fmla="*/ 0 w 36"/>
                  <a:gd name="T9" fmla="*/ 89 h 37"/>
                  <a:gd name="T10" fmla="*/ 71 w 36"/>
                  <a:gd name="T11" fmla="*/ 8 h 37"/>
                  <a:gd name="T12" fmla="*/ 71 w 36"/>
                  <a:gd name="T13" fmla="*/ 5 h 37"/>
                  <a:gd name="T14" fmla="*/ 68 w 36"/>
                  <a:gd name="T15" fmla="*/ 5 h 37"/>
                  <a:gd name="T16" fmla="*/ 68 w 36"/>
                  <a:gd name="T17" fmla="*/ 8 h 37"/>
                  <a:gd name="T18" fmla="*/ 71 w 36"/>
                  <a:gd name="T19" fmla="*/ 8 h 37"/>
                  <a:gd name="T20" fmla="*/ 71 w 36"/>
                  <a:gd name="T21" fmla="*/ 8 h 37"/>
                  <a:gd name="T22" fmla="*/ 143 w 36"/>
                  <a:gd name="T23" fmla="*/ 76 h 37"/>
                  <a:gd name="T24" fmla="*/ 150 w 36"/>
                  <a:gd name="T25" fmla="*/ 68 h 37"/>
                  <a:gd name="T26" fmla="*/ 143 w 36"/>
                  <a:gd name="T27" fmla="*/ 34 h 37"/>
                  <a:gd name="T28" fmla="*/ 137 w 36"/>
                  <a:gd name="T29" fmla="*/ 39 h 37"/>
                  <a:gd name="T30" fmla="*/ 131 w 36"/>
                  <a:gd name="T31" fmla="*/ 39 h 37"/>
                  <a:gd name="T32" fmla="*/ 143 w 36"/>
                  <a:gd name="T33" fmla="*/ 73 h 37"/>
                  <a:gd name="T34" fmla="*/ 143 w 36"/>
                  <a:gd name="T35" fmla="*/ 76 h 37"/>
                  <a:gd name="T36" fmla="*/ 124 w 36"/>
                  <a:gd name="T37" fmla="*/ 118 h 37"/>
                  <a:gd name="T38" fmla="*/ 81 w 36"/>
                  <a:gd name="T39" fmla="*/ 144 h 37"/>
                  <a:gd name="T40" fmla="*/ 26 w 36"/>
                  <a:gd name="T41" fmla="*/ 118 h 37"/>
                  <a:gd name="T42" fmla="*/ 13 w 36"/>
                  <a:gd name="T43" fmla="*/ 123 h 37"/>
                  <a:gd name="T44" fmla="*/ 81 w 36"/>
                  <a:gd name="T45" fmla="*/ 152 h 37"/>
                  <a:gd name="T46" fmla="*/ 135 w 36"/>
                  <a:gd name="T47" fmla="*/ 128 h 37"/>
                  <a:gd name="T48" fmla="*/ 150 w 36"/>
                  <a:gd name="T49" fmla="*/ 97 h 37"/>
                  <a:gd name="T50" fmla="*/ 137 w 36"/>
                  <a:gd name="T51" fmla="*/ 102 h 37"/>
                  <a:gd name="T52" fmla="*/ 124 w 36"/>
                  <a:gd name="T53" fmla="*/ 118 h 37"/>
                  <a:gd name="T54" fmla="*/ 26 w 36"/>
                  <a:gd name="T55" fmla="*/ 34 h 37"/>
                  <a:gd name="T56" fmla="*/ 16 w 36"/>
                  <a:gd name="T57" fmla="*/ 26 h 37"/>
                  <a:gd name="T58" fmla="*/ 8 w 36"/>
                  <a:gd name="T59" fmla="*/ 42 h 37"/>
                  <a:gd name="T60" fmla="*/ 16 w 36"/>
                  <a:gd name="T61" fmla="*/ 47 h 37"/>
                  <a:gd name="T62" fmla="*/ 26 w 36"/>
                  <a:gd name="T63" fmla="*/ 34 h 37"/>
                  <a:gd name="T64" fmla="*/ 0 w 36"/>
                  <a:gd name="T65" fmla="*/ 63 h 37"/>
                  <a:gd name="T66" fmla="*/ 0 w 36"/>
                  <a:gd name="T67" fmla="*/ 63 h 37"/>
                  <a:gd name="T68" fmla="*/ 0 w 36"/>
                  <a:gd name="T69" fmla="*/ 63 h 37"/>
                  <a:gd name="T70" fmla="*/ 0 w 36"/>
                  <a:gd name="T71" fmla="*/ 63 h 37"/>
                  <a:gd name="T72" fmla="*/ 114 w 36"/>
                  <a:gd name="T73" fmla="*/ 21 h 37"/>
                  <a:gd name="T74" fmla="*/ 124 w 36"/>
                  <a:gd name="T75" fmla="*/ 16 h 37"/>
                  <a:gd name="T76" fmla="*/ 90 w 36"/>
                  <a:gd name="T77" fmla="*/ 0 h 37"/>
                  <a:gd name="T78" fmla="*/ 97 w 36"/>
                  <a:gd name="T79" fmla="*/ 13 h 37"/>
                  <a:gd name="T80" fmla="*/ 114 w 36"/>
                  <a:gd name="T81" fmla="*/ 21 h 37"/>
                  <a:gd name="T82" fmla="*/ 42 w 36"/>
                  <a:gd name="T83" fmla="*/ 16 h 37"/>
                  <a:gd name="T84" fmla="*/ 47 w 36"/>
                  <a:gd name="T85" fmla="*/ 5 h 37"/>
                  <a:gd name="T86" fmla="*/ 34 w 36"/>
                  <a:gd name="T87" fmla="*/ 8 h 37"/>
                  <a:gd name="T88" fmla="*/ 42 w 36"/>
                  <a:gd name="T89" fmla="*/ 16 h 37"/>
                  <a:gd name="T90" fmla="*/ 42 w 36"/>
                  <a:gd name="T91" fmla="*/ 16 h 3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6" h="37">
                    <a:moveTo>
                      <a:pt x="0" y="21"/>
                    </a:moveTo>
                    <a:cubicBezTo>
                      <a:pt x="0" y="22"/>
                      <a:pt x="0" y="23"/>
                      <a:pt x="1" y="25"/>
                    </a:cubicBezTo>
                    <a:cubicBezTo>
                      <a:pt x="2" y="24"/>
                      <a:pt x="2" y="24"/>
                      <a:pt x="3" y="24"/>
                    </a:cubicBezTo>
                    <a:cubicBezTo>
                      <a:pt x="3" y="23"/>
                      <a:pt x="2" y="21"/>
                      <a:pt x="2" y="20"/>
                    </a:cubicBezTo>
                    <a:cubicBezTo>
                      <a:pt x="1" y="20"/>
                      <a:pt x="1" y="20"/>
                      <a:pt x="0" y="21"/>
                    </a:cubicBezTo>
                    <a:moveTo>
                      <a:pt x="17" y="2"/>
                    </a:moveTo>
                    <a:cubicBezTo>
                      <a:pt x="17" y="2"/>
                      <a:pt x="17" y="1"/>
                      <a:pt x="17" y="1"/>
                    </a:cubicBezTo>
                    <a:cubicBezTo>
                      <a:pt x="17" y="1"/>
                      <a:pt x="16" y="1"/>
                      <a:pt x="16" y="1"/>
                    </a:cubicBezTo>
                    <a:cubicBezTo>
                      <a:pt x="16" y="1"/>
                      <a:pt x="16" y="2"/>
                      <a:pt x="16" y="2"/>
                    </a:cubicBezTo>
                    <a:cubicBezTo>
                      <a:pt x="16" y="2"/>
                      <a:pt x="16" y="2"/>
                      <a:pt x="17" y="2"/>
                    </a:cubicBezTo>
                    <a:cubicBezTo>
                      <a:pt x="17" y="2"/>
                      <a:pt x="17" y="2"/>
                      <a:pt x="17" y="2"/>
                    </a:cubicBezTo>
                    <a:moveTo>
                      <a:pt x="34" y="18"/>
                    </a:moveTo>
                    <a:cubicBezTo>
                      <a:pt x="35" y="17"/>
                      <a:pt x="35" y="17"/>
                      <a:pt x="36" y="16"/>
                    </a:cubicBezTo>
                    <a:cubicBezTo>
                      <a:pt x="36" y="13"/>
                      <a:pt x="35" y="11"/>
                      <a:pt x="34" y="8"/>
                    </a:cubicBezTo>
                    <a:cubicBezTo>
                      <a:pt x="33" y="8"/>
                      <a:pt x="33" y="8"/>
                      <a:pt x="33" y="9"/>
                    </a:cubicBezTo>
                    <a:cubicBezTo>
                      <a:pt x="32" y="9"/>
                      <a:pt x="32" y="9"/>
                      <a:pt x="31" y="9"/>
                    </a:cubicBezTo>
                    <a:cubicBezTo>
                      <a:pt x="33" y="12"/>
                      <a:pt x="34" y="14"/>
                      <a:pt x="34" y="17"/>
                    </a:cubicBezTo>
                    <a:cubicBezTo>
                      <a:pt x="34" y="17"/>
                      <a:pt x="34" y="17"/>
                      <a:pt x="34" y="18"/>
                    </a:cubicBezTo>
                    <a:moveTo>
                      <a:pt x="30" y="28"/>
                    </a:moveTo>
                    <a:cubicBezTo>
                      <a:pt x="27" y="32"/>
                      <a:pt x="23" y="33"/>
                      <a:pt x="19" y="34"/>
                    </a:cubicBezTo>
                    <a:cubicBezTo>
                      <a:pt x="14" y="34"/>
                      <a:pt x="9" y="32"/>
                      <a:pt x="6" y="28"/>
                    </a:cubicBezTo>
                    <a:cubicBezTo>
                      <a:pt x="5" y="29"/>
                      <a:pt x="4" y="29"/>
                      <a:pt x="3" y="29"/>
                    </a:cubicBezTo>
                    <a:cubicBezTo>
                      <a:pt x="7" y="34"/>
                      <a:pt x="13" y="37"/>
                      <a:pt x="19" y="36"/>
                    </a:cubicBezTo>
                    <a:cubicBezTo>
                      <a:pt x="24" y="36"/>
                      <a:pt x="29" y="34"/>
                      <a:pt x="32" y="30"/>
                    </a:cubicBezTo>
                    <a:cubicBezTo>
                      <a:pt x="34" y="28"/>
                      <a:pt x="35" y="25"/>
                      <a:pt x="36" y="23"/>
                    </a:cubicBezTo>
                    <a:cubicBezTo>
                      <a:pt x="35" y="23"/>
                      <a:pt x="34" y="23"/>
                      <a:pt x="33" y="24"/>
                    </a:cubicBezTo>
                    <a:cubicBezTo>
                      <a:pt x="32" y="25"/>
                      <a:pt x="31" y="27"/>
                      <a:pt x="30" y="28"/>
                    </a:cubicBezTo>
                    <a:moveTo>
                      <a:pt x="6" y="8"/>
                    </a:moveTo>
                    <a:cubicBezTo>
                      <a:pt x="5" y="7"/>
                      <a:pt x="5" y="6"/>
                      <a:pt x="4" y="6"/>
                    </a:cubicBezTo>
                    <a:cubicBezTo>
                      <a:pt x="3" y="7"/>
                      <a:pt x="2" y="8"/>
                      <a:pt x="2" y="10"/>
                    </a:cubicBezTo>
                    <a:cubicBezTo>
                      <a:pt x="2" y="10"/>
                      <a:pt x="3" y="11"/>
                      <a:pt x="4" y="11"/>
                    </a:cubicBezTo>
                    <a:cubicBezTo>
                      <a:pt x="4" y="10"/>
                      <a:pt x="5" y="9"/>
                      <a:pt x="6" y="8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27" y="5"/>
                    </a:moveTo>
                    <a:cubicBezTo>
                      <a:pt x="28" y="5"/>
                      <a:pt x="29" y="4"/>
                      <a:pt x="30" y="4"/>
                    </a:cubicBezTo>
                    <a:cubicBezTo>
                      <a:pt x="28" y="2"/>
                      <a:pt x="25" y="1"/>
                      <a:pt x="22" y="0"/>
                    </a:cubicBezTo>
                    <a:cubicBezTo>
                      <a:pt x="22" y="1"/>
                      <a:pt x="23" y="2"/>
                      <a:pt x="23" y="3"/>
                    </a:cubicBezTo>
                    <a:cubicBezTo>
                      <a:pt x="25" y="3"/>
                      <a:pt x="26" y="4"/>
                      <a:pt x="27" y="5"/>
                    </a:cubicBezTo>
                    <a:moveTo>
                      <a:pt x="10" y="4"/>
                    </a:moveTo>
                    <a:cubicBezTo>
                      <a:pt x="10" y="3"/>
                      <a:pt x="11" y="2"/>
                      <a:pt x="11" y="1"/>
                    </a:cubicBezTo>
                    <a:cubicBezTo>
                      <a:pt x="10" y="1"/>
                      <a:pt x="9" y="2"/>
                      <a:pt x="8" y="2"/>
                    </a:cubicBezTo>
                    <a:cubicBezTo>
                      <a:pt x="9" y="3"/>
                      <a:pt x="9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4" name="Freeform 957">
                <a:extLst>
                  <a:ext uri="{FF2B5EF4-FFF2-40B4-BE49-F238E27FC236}">
                    <a16:creationId xmlns:a16="http://schemas.microsoft.com/office/drawing/2014/main" id="{EAEE1D5C-C03D-B084-C038-83F741051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8" y="2568"/>
                <a:ext cx="66" cy="45"/>
              </a:xfrm>
              <a:custGeom>
                <a:avLst/>
                <a:gdLst>
                  <a:gd name="T0" fmla="*/ 0 w 41"/>
                  <a:gd name="T1" fmla="*/ 0 h 28"/>
                  <a:gd name="T2" fmla="*/ 63 w 41"/>
                  <a:gd name="T3" fmla="*/ 63 h 28"/>
                  <a:gd name="T4" fmla="*/ 137 w 41"/>
                  <a:gd name="T5" fmla="*/ 95 h 28"/>
                  <a:gd name="T6" fmla="*/ 171 w 41"/>
                  <a:gd name="T7" fmla="*/ 116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1" h="28">
                    <a:moveTo>
                      <a:pt x="0" y="0"/>
                    </a:moveTo>
                    <a:cubicBezTo>
                      <a:pt x="4" y="2"/>
                      <a:pt x="10" y="12"/>
                      <a:pt x="15" y="15"/>
                    </a:cubicBezTo>
                    <a:cubicBezTo>
                      <a:pt x="21" y="19"/>
                      <a:pt x="28" y="21"/>
                      <a:pt x="33" y="23"/>
                    </a:cubicBezTo>
                    <a:cubicBezTo>
                      <a:pt x="36" y="25"/>
                      <a:pt x="39" y="26"/>
                      <a:pt x="41" y="2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5" name="Freeform 958">
                <a:extLst>
                  <a:ext uri="{FF2B5EF4-FFF2-40B4-BE49-F238E27FC236}">
                    <a16:creationId xmlns:a16="http://schemas.microsoft.com/office/drawing/2014/main" id="{119F0EB3-CA17-6EBC-2F5C-25D4878440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" y="2579"/>
                <a:ext cx="51" cy="47"/>
              </a:xfrm>
              <a:custGeom>
                <a:avLst/>
                <a:gdLst>
                  <a:gd name="T0" fmla="*/ 129 w 32"/>
                  <a:gd name="T1" fmla="*/ 123 h 29"/>
                  <a:gd name="T2" fmla="*/ 48 w 32"/>
                  <a:gd name="T3" fmla="*/ 73 h 29"/>
                  <a:gd name="T4" fmla="*/ 0 w 32"/>
                  <a:gd name="T5" fmla="*/ 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29">
                    <a:moveTo>
                      <a:pt x="32" y="29"/>
                    </a:moveTo>
                    <a:cubicBezTo>
                      <a:pt x="23" y="20"/>
                      <a:pt x="18" y="20"/>
                      <a:pt x="12" y="17"/>
                    </a:cubicBezTo>
                    <a:cubicBezTo>
                      <a:pt x="12" y="15"/>
                      <a:pt x="5" y="5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6" name="Freeform 959">
                <a:extLst>
                  <a:ext uri="{FF2B5EF4-FFF2-40B4-BE49-F238E27FC236}">
                    <a16:creationId xmlns:a16="http://schemas.microsoft.com/office/drawing/2014/main" id="{48001114-74F7-EAF3-4DDD-0A4EC61A7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2514"/>
                <a:ext cx="72" cy="86"/>
              </a:xfrm>
              <a:custGeom>
                <a:avLst/>
                <a:gdLst>
                  <a:gd name="T0" fmla="*/ 193 w 44"/>
                  <a:gd name="T1" fmla="*/ 221 h 53"/>
                  <a:gd name="T2" fmla="*/ 115 w 44"/>
                  <a:gd name="T3" fmla="*/ 164 h 53"/>
                  <a:gd name="T4" fmla="*/ 97 w 44"/>
                  <a:gd name="T5" fmla="*/ 42 h 53"/>
                  <a:gd name="T6" fmla="*/ 67 w 44"/>
                  <a:gd name="T7" fmla="*/ 0 h 53"/>
                  <a:gd name="T8" fmla="*/ 5 w 44"/>
                  <a:gd name="T9" fmla="*/ 89 h 53"/>
                  <a:gd name="T10" fmla="*/ 21 w 44"/>
                  <a:gd name="T11" fmla="*/ 177 h 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53">
                    <a:moveTo>
                      <a:pt x="44" y="52"/>
                    </a:moveTo>
                    <a:cubicBezTo>
                      <a:pt x="34" y="53"/>
                      <a:pt x="27" y="44"/>
                      <a:pt x="26" y="38"/>
                    </a:cubicBezTo>
                    <a:cubicBezTo>
                      <a:pt x="24" y="32"/>
                      <a:pt x="22" y="15"/>
                      <a:pt x="22" y="10"/>
                    </a:cubicBezTo>
                    <a:cubicBezTo>
                      <a:pt x="21" y="6"/>
                      <a:pt x="21" y="0"/>
                      <a:pt x="15" y="0"/>
                    </a:cubicBezTo>
                    <a:cubicBezTo>
                      <a:pt x="7" y="5"/>
                      <a:pt x="0" y="14"/>
                      <a:pt x="1" y="21"/>
                    </a:cubicBezTo>
                    <a:cubicBezTo>
                      <a:pt x="1" y="28"/>
                      <a:pt x="6" y="34"/>
                      <a:pt x="5" y="41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7" name="Freeform 960">
                <a:extLst>
                  <a:ext uri="{FF2B5EF4-FFF2-40B4-BE49-F238E27FC236}">
                    <a16:creationId xmlns:a16="http://schemas.microsoft.com/office/drawing/2014/main" id="{EFFBF923-C75B-D5B7-4766-FAF0F8F47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" y="2642"/>
                <a:ext cx="21" cy="8"/>
              </a:xfrm>
              <a:custGeom>
                <a:avLst/>
                <a:gdLst>
                  <a:gd name="T0" fmla="*/ 55 w 13"/>
                  <a:gd name="T1" fmla="*/ 21 h 5"/>
                  <a:gd name="T2" fmla="*/ 0 w 13"/>
                  <a:gd name="T3" fmla="*/ 13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5">
                    <a:moveTo>
                      <a:pt x="13" y="5"/>
                    </a:moveTo>
                    <a:cubicBezTo>
                      <a:pt x="8" y="1"/>
                      <a:pt x="1" y="0"/>
                      <a:pt x="0" y="3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8" name="Freeform 961">
                <a:extLst>
                  <a:ext uri="{FF2B5EF4-FFF2-40B4-BE49-F238E27FC236}">
                    <a16:creationId xmlns:a16="http://schemas.microsoft.com/office/drawing/2014/main" id="{EF376693-1577-DD3F-98E1-C66DC1A57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2603"/>
                <a:ext cx="12" cy="12"/>
              </a:xfrm>
              <a:custGeom>
                <a:avLst/>
                <a:gdLst>
                  <a:gd name="T0" fmla="*/ 36 w 7"/>
                  <a:gd name="T1" fmla="*/ 9 h 7"/>
                  <a:gd name="T2" fmla="*/ 0 w 7"/>
                  <a:gd name="T3" fmla="*/ 36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7">
                    <a:moveTo>
                      <a:pt x="7" y="2"/>
                    </a:moveTo>
                    <a:cubicBezTo>
                      <a:pt x="4" y="0"/>
                      <a:pt x="3" y="4"/>
                      <a:pt x="0" y="7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69" name="Freeform 962">
                <a:extLst>
                  <a:ext uri="{FF2B5EF4-FFF2-40B4-BE49-F238E27FC236}">
                    <a16:creationId xmlns:a16="http://schemas.microsoft.com/office/drawing/2014/main" id="{7D7EC836-3059-BED9-74EB-E1F3844C9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2574"/>
                <a:ext cx="9" cy="5"/>
              </a:xfrm>
              <a:custGeom>
                <a:avLst/>
                <a:gdLst>
                  <a:gd name="T0" fmla="*/ 29 w 5"/>
                  <a:gd name="T1" fmla="*/ 13 h 3"/>
                  <a:gd name="T2" fmla="*/ 0 w 5"/>
                  <a:gd name="T3" fmla="*/ 8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cubicBezTo>
                      <a:pt x="2" y="0"/>
                      <a:pt x="1" y="1"/>
                      <a:pt x="0" y="2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0" name="Freeform 963">
                <a:extLst>
                  <a:ext uri="{FF2B5EF4-FFF2-40B4-BE49-F238E27FC236}">
                    <a16:creationId xmlns:a16="http://schemas.microsoft.com/office/drawing/2014/main" id="{4F83155F-1043-C675-9783-88DFBC49A5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9" y="2505"/>
                <a:ext cx="5" cy="16"/>
              </a:xfrm>
              <a:custGeom>
                <a:avLst/>
                <a:gdLst>
                  <a:gd name="T0" fmla="*/ 13 w 3"/>
                  <a:gd name="T1" fmla="*/ 42 h 10"/>
                  <a:gd name="T2" fmla="*/ 0 w 3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3" y="5"/>
                      <a:pt x="1" y="3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1" name="Freeform 964">
                <a:extLst>
                  <a:ext uri="{FF2B5EF4-FFF2-40B4-BE49-F238E27FC236}">
                    <a16:creationId xmlns:a16="http://schemas.microsoft.com/office/drawing/2014/main" id="{29B2C9DA-5C74-9059-A169-5C9B556D0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2511"/>
                <a:ext cx="13" cy="3"/>
              </a:xfrm>
              <a:custGeom>
                <a:avLst/>
                <a:gdLst>
                  <a:gd name="T0" fmla="*/ 34 w 8"/>
                  <a:gd name="T1" fmla="*/ 8 h 2"/>
                  <a:gd name="T2" fmla="*/ 0 w 8"/>
                  <a:gd name="T3" fmla="*/ 8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8" y="2"/>
                    </a:moveTo>
                    <a:cubicBezTo>
                      <a:pt x="4" y="0"/>
                      <a:pt x="2" y="0"/>
                      <a:pt x="0" y="2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2" name="Freeform 965">
                <a:extLst>
                  <a:ext uri="{FF2B5EF4-FFF2-40B4-BE49-F238E27FC236}">
                    <a16:creationId xmlns:a16="http://schemas.microsoft.com/office/drawing/2014/main" id="{116D4F30-B1EF-2C6A-25B3-19F6D65C1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2539"/>
                <a:ext cx="9" cy="4"/>
              </a:xfrm>
              <a:custGeom>
                <a:avLst/>
                <a:gdLst>
                  <a:gd name="T0" fmla="*/ 29 w 5"/>
                  <a:gd name="T1" fmla="*/ 7 h 3"/>
                  <a:gd name="T2" fmla="*/ 0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cubicBezTo>
                      <a:pt x="3" y="1"/>
                      <a:pt x="2" y="0"/>
                      <a:pt x="0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3" name="Freeform 966">
                <a:extLst>
                  <a:ext uri="{FF2B5EF4-FFF2-40B4-BE49-F238E27FC236}">
                    <a16:creationId xmlns:a16="http://schemas.microsoft.com/office/drawing/2014/main" id="{109C9801-FF06-FD80-2540-9B36116858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" y="2535"/>
                <a:ext cx="35" cy="44"/>
              </a:xfrm>
              <a:custGeom>
                <a:avLst/>
                <a:gdLst>
                  <a:gd name="T0" fmla="*/ 89 w 22"/>
                  <a:gd name="T1" fmla="*/ 117 h 27"/>
                  <a:gd name="T2" fmla="*/ 35 w 22"/>
                  <a:gd name="T3" fmla="*/ 90 h 27"/>
                  <a:gd name="T4" fmla="*/ 0 w 22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27">
                    <a:moveTo>
                      <a:pt x="22" y="27"/>
                    </a:moveTo>
                    <a:cubicBezTo>
                      <a:pt x="19" y="24"/>
                      <a:pt x="12" y="27"/>
                      <a:pt x="9" y="21"/>
                    </a:cubicBezTo>
                    <a:cubicBezTo>
                      <a:pt x="6" y="14"/>
                      <a:pt x="1" y="9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4" name="Freeform 967">
                <a:extLst>
                  <a:ext uri="{FF2B5EF4-FFF2-40B4-BE49-F238E27FC236}">
                    <a16:creationId xmlns:a16="http://schemas.microsoft.com/office/drawing/2014/main" id="{30208CFE-5AC4-0C4D-5D12-EE165D74B8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6" y="2524"/>
                <a:ext cx="24" cy="40"/>
              </a:xfrm>
              <a:custGeom>
                <a:avLst/>
                <a:gdLst>
                  <a:gd name="T0" fmla="*/ 61 w 15"/>
                  <a:gd name="T1" fmla="*/ 102 h 25"/>
                  <a:gd name="T2" fmla="*/ 35 w 15"/>
                  <a:gd name="T3" fmla="*/ 90 h 25"/>
                  <a:gd name="T4" fmla="*/ 0 w 15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5">
                    <a:moveTo>
                      <a:pt x="15" y="25"/>
                    </a:moveTo>
                    <a:cubicBezTo>
                      <a:pt x="14" y="21"/>
                      <a:pt x="12" y="23"/>
                      <a:pt x="9" y="22"/>
                    </a:cubicBezTo>
                    <a:cubicBezTo>
                      <a:pt x="6" y="20"/>
                      <a:pt x="1" y="6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5" name="Freeform 968">
                <a:extLst>
                  <a:ext uri="{FF2B5EF4-FFF2-40B4-BE49-F238E27FC236}">
                    <a16:creationId xmlns:a16="http://schemas.microsoft.com/office/drawing/2014/main" id="{15BD7706-905B-E999-14FC-8348BB0669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2574"/>
                <a:ext cx="5" cy="16"/>
              </a:xfrm>
              <a:custGeom>
                <a:avLst/>
                <a:gdLst>
                  <a:gd name="T0" fmla="*/ 13 w 3"/>
                  <a:gd name="T1" fmla="*/ 0 h 10"/>
                  <a:gd name="T2" fmla="*/ 8 w 3"/>
                  <a:gd name="T3" fmla="*/ 4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0"/>
                    </a:moveTo>
                    <a:cubicBezTo>
                      <a:pt x="0" y="1"/>
                      <a:pt x="2" y="8"/>
                      <a:pt x="2" y="1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6" name="Oval 969">
                <a:extLst>
                  <a:ext uri="{FF2B5EF4-FFF2-40B4-BE49-F238E27FC236}">
                    <a16:creationId xmlns:a16="http://schemas.microsoft.com/office/drawing/2014/main" id="{149E394A-F7E8-9AB2-1B90-CDF0AE06A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965"/>
                <a:ext cx="25" cy="24"/>
              </a:xfrm>
              <a:prstGeom prst="ellipse">
                <a:avLst/>
              </a:prstGeom>
              <a:noFill/>
              <a:ln w="1588" cap="rnd">
                <a:solidFill>
                  <a:srgbClr val="58585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877" name="Oval 970">
                <a:extLst>
                  <a:ext uri="{FF2B5EF4-FFF2-40B4-BE49-F238E27FC236}">
                    <a16:creationId xmlns:a16="http://schemas.microsoft.com/office/drawing/2014/main" id="{8C89CF5B-F20F-E6E2-4105-5300FAA78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8" y="973"/>
                <a:ext cx="8" cy="8"/>
              </a:xfrm>
              <a:prstGeom prst="ellipse">
                <a:avLst/>
              </a:pr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878" name="Freeform 971">
                <a:extLst>
                  <a:ext uri="{FF2B5EF4-FFF2-40B4-BE49-F238E27FC236}">
                    <a16:creationId xmlns:a16="http://schemas.microsoft.com/office/drawing/2014/main" id="{2FED4016-DC81-ECA3-F11D-255AAD380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" y="965"/>
                <a:ext cx="60" cy="27"/>
              </a:xfrm>
              <a:custGeom>
                <a:avLst/>
                <a:gdLst>
                  <a:gd name="T0" fmla="*/ 157 w 37"/>
                  <a:gd name="T1" fmla="*/ 40 h 17"/>
                  <a:gd name="T2" fmla="*/ 143 w 37"/>
                  <a:gd name="T3" fmla="*/ 48 h 17"/>
                  <a:gd name="T4" fmla="*/ 68 w 37"/>
                  <a:gd name="T5" fmla="*/ 68 h 17"/>
                  <a:gd name="T6" fmla="*/ 0 w 37"/>
                  <a:gd name="T7" fmla="*/ 40 h 17"/>
                  <a:gd name="T8" fmla="*/ 76 w 37"/>
                  <a:gd name="T9" fmla="*/ 0 h 17"/>
                  <a:gd name="T10" fmla="*/ 144 w 37"/>
                  <a:gd name="T11" fmla="*/ 27 h 17"/>
                  <a:gd name="T12" fmla="*/ 157 w 37"/>
                  <a:gd name="T13" fmla="*/ 40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17">
                    <a:moveTo>
                      <a:pt x="37" y="10"/>
                    </a:moveTo>
                    <a:cubicBezTo>
                      <a:pt x="36" y="12"/>
                      <a:pt x="35" y="12"/>
                      <a:pt x="33" y="12"/>
                    </a:cubicBezTo>
                    <a:cubicBezTo>
                      <a:pt x="31" y="12"/>
                      <a:pt x="24" y="17"/>
                      <a:pt x="16" y="17"/>
                    </a:cubicBezTo>
                    <a:cubicBezTo>
                      <a:pt x="7" y="17"/>
                      <a:pt x="1" y="11"/>
                      <a:pt x="0" y="10"/>
                    </a:cubicBezTo>
                    <a:cubicBezTo>
                      <a:pt x="9" y="7"/>
                      <a:pt x="7" y="0"/>
                      <a:pt x="18" y="0"/>
                    </a:cubicBezTo>
                    <a:cubicBezTo>
                      <a:pt x="27" y="0"/>
                      <a:pt x="30" y="5"/>
                      <a:pt x="34" y="7"/>
                    </a:cubicBezTo>
                    <a:cubicBezTo>
                      <a:pt x="35" y="8"/>
                      <a:pt x="37" y="9"/>
                      <a:pt x="37" y="10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79" name="Freeform 972">
                <a:extLst>
                  <a:ext uri="{FF2B5EF4-FFF2-40B4-BE49-F238E27FC236}">
                    <a16:creationId xmlns:a16="http://schemas.microsoft.com/office/drawing/2014/main" id="{8066D548-B76F-3EE3-C803-05C0F78099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" y="959"/>
                <a:ext cx="55" cy="17"/>
              </a:xfrm>
              <a:custGeom>
                <a:avLst/>
                <a:gdLst>
                  <a:gd name="T0" fmla="*/ 144 w 34"/>
                  <a:gd name="T1" fmla="*/ 40 h 11"/>
                  <a:gd name="T2" fmla="*/ 0 w 34"/>
                  <a:gd name="T3" fmla="*/ 36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11">
                    <a:moveTo>
                      <a:pt x="34" y="11"/>
                    </a:moveTo>
                    <a:cubicBezTo>
                      <a:pt x="25" y="2"/>
                      <a:pt x="11" y="0"/>
                      <a:pt x="0" y="1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0" name="Freeform 973">
                <a:extLst>
                  <a:ext uri="{FF2B5EF4-FFF2-40B4-BE49-F238E27FC236}">
                    <a16:creationId xmlns:a16="http://schemas.microsoft.com/office/drawing/2014/main" id="{C4F28E21-3095-8320-4DE9-12F8E3752B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8" y="941"/>
                <a:ext cx="76" cy="24"/>
              </a:xfrm>
              <a:custGeom>
                <a:avLst/>
                <a:gdLst>
                  <a:gd name="T0" fmla="*/ 199 w 47"/>
                  <a:gd name="T1" fmla="*/ 26 h 15"/>
                  <a:gd name="T2" fmla="*/ 0 w 47"/>
                  <a:gd name="T3" fmla="*/ 61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15">
                    <a:moveTo>
                      <a:pt x="47" y="6"/>
                    </a:moveTo>
                    <a:cubicBezTo>
                      <a:pt x="38" y="2"/>
                      <a:pt x="12" y="0"/>
                      <a:pt x="0" y="15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1" name="Freeform 974">
                <a:extLst>
                  <a:ext uri="{FF2B5EF4-FFF2-40B4-BE49-F238E27FC236}">
                    <a16:creationId xmlns:a16="http://schemas.microsoft.com/office/drawing/2014/main" id="{1DA08CA6-7760-0766-0D14-7676FB691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1052"/>
                <a:ext cx="26" cy="16"/>
              </a:xfrm>
              <a:custGeom>
                <a:avLst/>
                <a:gdLst>
                  <a:gd name="T0" fmla="*/ 68 w 16"/>
                  <a:gd name="T1" fmla="*/ 42 h 10"/>
                  <a:gd name="T2" fmla="*/ 42 w 16"/>
                  <a:gd name="T3" fmla="*/ 34 h 10"/>
                  <a:gd name="T4" fmla="*/ 26 w 16"/>
                  <a:gd name="T5" fmla="*/ 26 h 10"/>
                  <a:gd name="T6" fmla="*/ 0 w 16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0">
                    <a:moveTo>
                      <a:pt x="16" y="10"/>
                    </a:moveTo>
                    <a:cubicBezTo>
                      <a:pt x="13" y="10"/>
                      <a:pt x="13" y="10"/>
                      <a:pt x="10" y="8"/>
                    </a:cubicBezTo>
                    <a:cubicBezTo>
                      <a:pt x="8" y="7"/>
                      <a:pt x="8" y="6"/>
                      <a:pt x="6" y="6"/>
                    </a:cubicBezTo>
                    <a:cubicBezTo>
                      <a:pt x="4" y="6"/>
                      <a:pt x="0" y="5"/>
                      <a:pt x="0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2" name="Freeform 975">
                <a:extLst>
                  <a:ext uri="{FF2B5EF4-FFF2-40B4-BE49-F238E27FC236}">
                    <a16:creationId xmlns:a16="http://schemas.microsoft.com/office/drawing/2014/main" id="{94DFFDE8-54F4-29F7-FE1A-687AA4726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9" y="1094"/>
                <a:ext cx="40" cy="8"/>
              </a:xfrm>
              <a:custGeom>
                <a:avLst/>
                <a:gdLst>
                  <a:gd name="T0" fmla="*/ 86 w 25"/>
                  <a:gd name="T1" fmla="*/ 0 h 5"/>
                  <a:gd name="T2" fmla="*/ 69 w 25"/>
                  <a:gd name="T3" fmla="*/ 5 h 5"/>
                  <a:gd name="T4" fmla="*/ 46 w 25"/>
                  <a:gd name="T5" fmla="*/ 8 h 5"/>
                  <a:gd name="T6" fmla="*/ 0 w 25"/>
                  <a:gd name="T7" fmla="*/ 16 h 5"/>
                  <a:gd name="T8" fmla="*/ 48 w 25"/>
                  <a:gd name="T9" fmla="*/ 16 h 5"/>
                  <a:gd name="T10" fmla="*/ 69 w 25"/>
                  <a:gd name="T11" fmla="*/ 8 h 5"/>
                  <a:gd name="T12" fmla="*/ 102 w 25"/>
                  <a:gd name="T13" fmla="*/ 8 h 5"/>
                  <a:gd name="T14" fmla="*/ 102 w 25"/>
                  <a:gd name="T15" fmla="*/ 0 h 5"/>
                  <a:gd name="T16" fmla="*/ 86 w 25"/>
                  <a:gd name="T17" fmla="*/ 0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5">
                    <a:moveTo>
                      <a:pt x="21" y="0"/>
                    </a:moveTo>
                    <a:cubicBezTo>
                      <a:pt x="17" y="1"/>
                      <a:pt x="17" y="1"/>
                      <a:pt x="17" y="1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8" y="3"/>
                      <a:pt x="3" y="5"/>
                      <a:pt x="0" y="4"/>
                    </a:cubicBezTo>
                    <a:cubicBezTo>
                      <a:pt x="3" y="5"/>
                      <a:pt x="8" y="5"/>
                      <a:pt x="12" y="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5" y="0"/>
                      <a:pt x="25" y="0"/>
                      <a:pt x="25" y="0"/>
                    </a:cubicBez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3" name="Oval 976">
                <a:extLst>
                  <a:ext uri="{FF2B5EF4-FFF2-40B4-BE49-F238E27FC236}">
                    <a16:creationId xmlns:a16="http://schemas.microsoft.com/office/drawing/2014/main" id="{E0951E3C-F157-B674-32EB-986FFF5FF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" y="965"/>
                <a:ext cx="24" cy="24"/>
              </a:xfrm>
              <a:prstGeom prst="ellipse">
                <a:avLst/>
              </a:prstGeom>
              <a:noFill/>
              <a:ln w="1588" cap="rnd">
                <a:solidFill>
                  <a:srgbClr val="58585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884" name="Oval 977">
                <a:extLst>
                  <a:ext uri="{FF2B5EF4-FFF2-40B4-BE49-F238E27FC236}">
                    <a16:creationId xmlns:a16="http://schemas.microsoft.com/office/drawing/2014/main" id="{AEAD767C-AB5F-BD51-B7B6-910BA93C4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973"/>
                <a:ext cx="8" cy="8"/>
              </a:xfrm>
              <a:prstGeom prst="ellipse">
                <a:avLst/>
              </a:pr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885" name="Freeform 978">
                <a:extLst>
                  <a:ext uri="{FF2B5EF4-FFF2-40B4-BE49-F238E27FC236}">
                    <a16:creationId xmlns:a16="http://schemas.microsoft.com/office/drawing/2014/main" id="{5C862A93-FC2D-0D37-6E29-E846D940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965"/>
                <a:ext cx="62" cy="29"/>
              </a:xfrm>
              <a:custGeom>
                <a:avLst/>
                <a:gdLst>
                  <a:gd name="T0" fmla="*/ 0 w 38"/>
                  <a:gd name="T1" fmla="*/ 42 h 18"/>
                  <a:gd name="T2" fmla="*/ 21 w 38"/>
                  <a:gd name="T3" fmla="*/ 50 h 18"/>
                  <a:gd name="T4" fmla="*/ 90 w 38"/>
                  <a:gd name="T5" fmla="*/ 76 h 18"/>
                  <a:gd name="T6" fmla="*/ 165 w 38"/>
                  <a:gd name="T7" fmla="*/ 42 h 18"/>
                  <a:gd name="T8" fmla="*/ 88 w 38"/>
                  <a:gd name="T9" fmla="*/ 0 h 18"/>
                  <a:gd name="T10" fmla="*/ 13 w 38"/>
                  <a:gd name="T11" fmla="*/ 29 h 18"/>
                  <a:gd name="T12" fmla="*/ 0 w 38"/>
                  <a:gd name="T13" fmla="*/ 42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18">
                    <a:moveTo>
                      <a:pt x="0" y="10"/>
                    </a:moveTo>
                    <a:cubicBezTo>
                      <a:pt x="1" y="12"/>
                      <a:pt x="3" y="12"/>
                      <a:pt x="5" y="12"/>
                    </a:cubicBezTo>
                    <a:cubicBezTo>
                      <a:pt x="7" y="12"/>
                      <a:pt x="13" y="18"/>
                      <a:pt x="21" y="18"/>
                    </a:cubicBezTo>
                    <a:cubicBezTo>
                      <a:pt x="30" y="18"/>
                      <a:pt x="38" y="11"/>
                      <a:pt x="38" y="10"/>
                    </a:cubicBezTo>
                    <a:cubicBezTo>
                      <a:pt x="29" y="6"/>
                      <a:pt x="30" y="0"/>
                      <a:pt x="20" y="0"/>
                    </a:cubicBezTo>
                    <a:cubicBezTo>
                      <a:pt x="11" y="0"/>
                      <a:pt x="7" y="5"/>
                      <a:pt x="3" y="7"/>
                    </a:cubicBezTo>
                    <a:cubicBezTo>
                      <a:pt x="2" y="8"/>
                      <a:pt x="0" y="9"/>
                      <a:pt x="0" y="10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6" name="Freeform 979">
                <a:extLst>
                  <a:ext uri="{FF2B5EF4-FFF2-40B4-BE49-F238E27FC236}">
                    <a16:creationId xmlns:a16="http://schemas.microsoft.com/office/drawing/2014/main" id="{C5C4C204-D47C-AB27-B70D-331DFA143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3" y="959"/>
                <a:ext cx="57" cy="17"/>
              </a:xfrm>
              <a:custGeom>
                <a:avLst/>
                <a:gdLst>
                  <a:gd name="T0" fmla="*/ 0 w 35"/>
                  <a:gd name="T1" fmla="*/ 40 h 11"/>
                  <a:gd name="T2" fmla="*/ 151 w 35"/>
                  <a:gd name="T3" fmla="*/ 36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11">
                    <a:moveTo>
                      <a:pt x="0" y="11"/>
                    </a:moveTo>
                    <a:cubicBezTo>
                      <a:pt x="9" y="1"/>
                      <a:pt x="24" y="0"/>
                      <a:pt x="35" y="1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7" name="Freeform 980">
                <a:extLst>
                  <a:ext uri="{FF2B5EF4-FFF2-40B4-BE49-F238E27FC236}">
                    <a16:creationId xmlns:a16="http://schemas.microsoft.com/office/drawing/2014/main" id="{8A83DAF4-C5D9-18BF-9F73-F2E7A0191A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0" y="942"/>
                <a:ext cx="78" cy="21"/>
              </a:xfrm>
              <a:custGeom>
                <a:avLst/>
                <a:gdLst>
                  <a:gd name="T0" fmla="*/ 0 w 48"/>
                  <a:gd name="T1" fmla="*/ 34 h 13"/>
                  <a:gd name="T2" fmla="*/ 206 w 48"/>
                  <a:gd name="T3" fmla="*/ 55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13">
                    <a:moveTo>
                      <a:pt x="0" y="8"/>
                    </a:moveTo>
                    <a:cubicBezTo>
                      <a:pt x="9" y="4"/>
                      <a:pt x="29" y="0"/>
                      <a:pt x="48" y="13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8" name="Freeform 981">
                <a:extLst>
                  <a:ext uri="{FF2B5EF4-FFF2-40B4-BE49-F238E27FC236}">
                    <a16:creationId xmlns:a16="http://schemas.microsoft.com/office/drawing/2014/main" id="{465A49DC-4B93-3837-6508-0E451820F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2" y="965"/>
                <a:ext cx="12" cy="52"/>
              </a:xfrm>
              <a:custGeom>
                <a:avLst/>
                <a:gdLst>
                  <a:gd name="T0" fmla="*/ 29 w 7"/>
                  <a:gd name="T1" fmla="*/ 8 h 32"/>
                  <a:gd name="T2" fmla="*/ 15 w 7"/>
                  <a:gd name="T3" fmla="*/ 138 h 32"/>
                  <a:gd name="T4" fmla="*/ 26 w 7"/>
                  <a:gd name="T5" fmla="*/ 8 h 32"/>
                  <a:gd name="T6" fmla="*/ 29 w 7"/>
                  <a:gd name="T7" fmla="*/ 8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32">
                    <a:moveTo>
                      <a:pt x="6" y="2"/>
                    </a:moveTo>
                    <a:cubicBezTo>
                      <a:pt x="2" y="9"/>
                      <a:pt x="1" y="16"/>
                      <a:pt x="3" y="32"/>
                    </a:cubicBezTo>
                    <a:cubicBezTo>
                      <a:pt x="0" y="17"/>
                      <a:pt x="2" y="7"/>
                      <a:pt x="5" y="2"/>
                    </a:cubicBezTo>
                    <a:cubicBezTo>
                      <a:pt x="5" y="0"/>
                      <a:pt x="7" y="0"/>
                      <a:pt x="6" y="2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89" name="Freeform 982">
                <a:extLst>
                  <a:ext uri="{FF2B5EF4-FFF2-40B4-BE49-F238E27FC236}">
                    <a16:creationId xmlns:a16="http://schemas.microsoft.com/office/drawing/2014/main" id="{25622183-C3CF-46B8-1091-E6880D3CD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9" y="1052"/>
                <a:ext cx="25" cy="16"/>
              </a:xfrm>
              <a:custGeom>
                <a:avLst/>
                <a:gdLst>
                  <a:gd name="T0" fmla="*/ 0 w 15"/>
                  <a:gd name="T1" fmla="*/ 42 h 10"/>
                  <a:gd name="T2" fmla="*/ 22 w 15"/>
                  <a:gd name="T3" fmla="*/ 34 h 10"/>
                  <a:gd name="T4" fmla="*/ 47 w 15"/>
                  <a:gd name="T5" fmla="*/ 26 h 10"/>
                  <a:gd name="T6" fmla="*/ 70 w 15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10">
                    <a:moveTo>
                      <a:pt x="0" y="10"/>
                    </a:moveTo>
                    <a:cubicBezTo>
                      <a:pt x="2" y="10"/>
                      <a:pt x="3" y="10"/>
                      <a:pt x="5" y="8"/>
                    </a:cubicBezTo>
                    <a:cubicBezTo>
                      <a:pt x="7" y="7"/>
                      <a:pt x="7" y="6"/>
                      <a:pt x="10" y="6"/>
                    </a:cubicBezTo>
                    <a:cubicBezTo>
                      <a:pt x="12" y="6"/>
                      <a:pt x="15" y="5"/>
                      <a:pt x="15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0" name="Freeform 983">
                <a:extLst>
                  <a:ext uri="{FF2B5EF4-FFF2-40B4-BE49-F238E27FC236}">
                    <a16:creationId xmlns:a16="http://schemas.microsoft.com/office/drawing/2014/main" id="{0F566A22-0D23-4A97-8481-E6D6007319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9" y="1094"/>
                <a:ext cx="39" cy="8"/>
              </a:xfrm>
              <a:custGeom>
                <a:avLst/>
                <a:gdLst>
                  <a:gd name="T0" fmla="*/ 0 w 24"/>
                  <a:gd name="T1" fmla="*/ 8 h 5"/>
                  <a:gd name="T2" fmla="*/ 29 w 24"/>
                  <a:gd name="T3" fmla="*/ 8 h 5"/>
                  <a:gd name="T4" fmla="*/ 55 w 24"/>
                  <a:gd name="T5" fmla="*/ 16 h 5"/>
                  <a:gd name="T6" fmla="*/ 102 w 24"/>
                  <a:gd name="T7" fmla="*/ 16 h 5"/>
                  <a:gd name="T8" fmla="*/ 55 w 24"/>
                  <a:gd name="T9" fmla="*/ 8 h 5"/>
                  <a:gd name="T10" fmla="*/ 29 w 24"/>
                  <a:gd name="T11" fmla="*/ 5 h 5"/>
                  <a:gd name="T12" fmla="*/ 0 w 24"/>
                  <a:gd name="T13" fmla="*/ 0 h 5"/>
                  <a:gd name="T14" fmla="*/ 0 w 24"/>
                  <a:gd name="T15" fmla="*/ 8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" h="5">
                    <a:moveTo>
                      <a:pt x="0" y="2"/>
                    </a:moveTo>
                    <a:cubicBezTo>
                      <a:pt x="7" y="2"/>
                      <a:pt x="7" y="2"/>
                      <a:pt x="7" y="2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7" y="5"/>
                      <a:pt x="22" y="5"/>
                      <a:pt x="24" y="4"/>
                    </a:cubicBezTo>
                    <a:cubicBezTo>
                      <a:pt x="22" y="5"/>
                      <a:pt x="17" y="3"/>
                      <a:pt x="13" y="2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1" name="Freeform 984">
                <a:extLst>
                  <a:ext uri="{FF2B5EF4-FFF2-40B4-BE49-F238E27FC236}">
                    <a16:creationId xmlns:a16="http://schemas.microsoft.com/office/drawing/2014/main" id="{F29B193A-0D49-A36B-B4FC-FF0E04591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5" y="1107"/>
                <a:ext cx="68" cy="5"/>
              </a:xfrm>
              <a:custGeom>
                <a:avLst/>
                <a:gdLst>
                  <a:gd name="T0" fmla="*/ 144 w 42"/>
                  <a:gd name="T1" fmla="*/ 0 h 3"/>
                  <a:gd name="T2" fmla="*/ 110 w 42"/>
                  <a:gd name="T3" fmla="*/ 5 h 3"/>
                  <a:gd name="T4" fmla="*/ 89 w 42"/>
                  <a:gd name="T5" fmla="*/ 5 h 3"/>
                  <a:gd name="T6" fmla="*/ 63 w 42"/>
                  <a:gd name="T7" fmla="*/ 5 h 3"/>
                  <a:gd name="T8" fmla="*/ 34 w 42"/>
                  <a:gd name="T9" fmla="*/ 0 h 3"/>
                  <a:gd name="T10" fmla="*/ 0 w 42"/>
                  <a:gd name="T11" fmla="*/ 5 h 3"/>
                  <a:gd name="T12" fmla="*/ 34 w 42"/>
                  <a:gd name="T13" fmla="*/ 5 h 3"/>
                  <a:gd name="T14" fmla="*/ 63 w 42"/>
                  <a:gd name="T15" fmla="*/ 8 h 3"/>
                  <a:gd name="T16" fmla="*/ 89 w 42"/>
                  <a:gd name="T17" fmla="*/ 8 h 3"/>
                  <a:gd name="T18" fmla="*/ 115 w 42"/>
                  <a:gd name="T19" fmla="*/ 8 h 3"/>
                  <a:gd name="T20" fmla="*/ 144 w 42"/>
                  <a:gd name="T21" fmla="*/ 5 h 3"/>
                  <a:gd name="T22" fmla="*/ 178 w 42"/>
                  <a:gd name="T23" fmla="*/ 5 h 3"/>
                  <a:gd name="T24" fmla="*/ 144 w 42"/>
                  <a:gd name="T25" fmla="*/ 0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3">
                    <a:moveTo>
                      <a:pt x="34" y="0"/>
                    </a:moveTo>
                    <a:cubicBezTo>
                      <a:pt x="32" y="0"/>
                      <a:pt x="29" y="0"/>
                      <a:pt x="26" y="1"/>
                    </a:cubicBezTo>
                    <a:cubicBezTo>
                      <a:pt x="24" y="1"/>
                      <a:pt x="22" y="1"/>
                      <a:pt x="21" y="1"/>
                    </a:cubicBezTo>
                    <a:cubicBezTo>
                      <a:pt x="19" y="1"/>
                      <a:pt x="17" y="1"/>
                      <a:pt x="15" y="1"/>
                    </a:cubicBezTo>
                    <a:cubicBezTo>
                      <a:pt x="13" y="0"/>
                      <a:pt x="10" y="0"/>
                      <a:pt x="8" y="0"/>
                    </a:cubicBezTo>
                    <a:cubicBezTo>
                      <a:pt x="4" y="1"/>
                      <a:pt x="2" y="2"/>
                      <a:pt x="0" y="1"/>
                    </a:cubicBezTo>
                    <a:cubicBezTo>
                      <a:pt x="2" y="2"/>
                      <a:pt x="4" y="2"/>
                      <a:pt x="8" y="1"/>
                    </a:cubicBezTo>
                    <a:cubicBezTo>
                      <a:pt x="10" y="0"/>
                      <a:pt x="13" y="2"/>
                      <a:pt x="15" y="2"/>
                    </a:cubicBezTo>
                    <a:cubicBezTo>
                      <a:pt x="17" y="2"/>
                      <a:pt x="19" y="3"/>
                      <a:pt x="21" y="2"/>
                    </a:cubicBezTo>
                    <a:cubicBezTo>
                      <a:pt x="22" y="3"/>
                      <a:pt x="24" y="2"/>
                      <a:pt x="27" y="2"/>
                    </a:cubicBezTo>
                    <a:cubicBezTo>
                      <a:pt x="29" y="2"/>
                      <a:pt x="32" y="1"/>
                      <a:pt x="34" y="1"/>
                    </a:cubicBezTo>
                    <a:cubicBezTo>
                      <a:pt x="38" y="2"/>
                      <a:pt x="40" y="2"/>
                      <a:pt x="42" y="1"/>
                    </a:cubicBezTo>
                    <a:cubicBezTo>
                      <a:pt x="40" y="2"/>
                      <a:pt x="38" y="1"/>
                      <a:pt x="34" y="0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2" name="Freeform 985">
                <a:extLst>
                  <a:ext uri="{FF2B5EF4-FFF2-40B4-BE49-F238E27FC236}">
                    <a16:creationId xmlns:a16="http://schemas.microsoft.com/office/drawing/2014/main" id="{96496225-6DC8-C5C7-4824-249FB7FBF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9" y="1117"/>
                <a:ext cx="61" cy="13"/>
              </a:xfrm>
              <a:custGeom>
                <a:avLst/>
                <a:gdLst>
                  <a:gd name="T0" fmla="*/ 136 w 38"/>
                  <a:gd name="T1" fmla="*/ 18 h 8"/>
                  <a:gd name="T2" fmla="*/ 82 w 38"/>
                  <a:gd name="T3" fmla="*/ 29 h 8"/>
                  <a:gd name="T4" fmla="*/ 21 w 38"/>
                  <a:gd name="T5" fmla="*/ 18 h 8"/>
                  <a:gd name="T6" fmla="*/ 0 w 38"/>
                  <a:gd name="T7" fmla="*/ 0 h 8"/>
                  <a:gd name="T8" fmla="*/ 21 w 38"/>
                  <a:gd name="T9" fmla="*/ 18 h 8"/>
                  <a:gd name="T10" fmla="*/ 82 w 38"/>
                  <a:gd name="T11" fmla="*/ 34 h 8"/>
                  <a:gd name="T12" fmla="*/ 82 w 38"/>
                  <a:gd name="T13" fmla="*/ 34 h 8"/>
                  <a:gd name="T14" fmla="*/ 82 w 38"/>
                  <a:gd name="T15" fmla="*/ 34 h 8"/>
                  <a:gd name="T16" fmla="*/ 82 w 38"/>
                  <a:gd name="T17" fmla="*/ 34 h 8"/>
                  <a:gd name="T18" fmla="*/ 82 w 38"/>
                  <a:gd name="T19" fmla="*/ 34 h 8"/>
                  <a:gd name="T20" fmla="*/ 136 w 38"/>
                  <a:gd name="T21" fmla="*/ 18 h 8"/>
                  <a:gd name="T22" fmla="*/ 157 w 38"/>
                  <a:gd name="T23" fmla="*/ 0 h 8"/>
                  <a:gd name="T24" fmla="*/ 136 w 38"/>
                  <a:gd name="T25" fmla="*/ 1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33" y="4"/>
                    </a:moveTo>
                    <a:cubicBezTo>
                      <a:pt x="29" y="6"/>
                      <a:pt x="23" y="7"/>
                      <a:pt x="20" y="7"/>
                    </a:cubicBezTo>
                    <a:cubicBezTo>
                      <a:pt x="17" y="7"/>
                      <a:pt x="9" y="6"/>
                      <a:pt x="5" y="4"/>
                    </a:cubicBezTo>
                    <a:cubicBezTo>
                      <a:pt x="2" y="2"/>
                      <a:pt x="0" y="0"/>
                      <a:pt x="0" y="0"/>
                    </a:cubicBezTo>
                    <a:cubicBezTo>
                      <a:pt x="0" y="1"/>
                      <a:pt x="1" y="2"/>
                      <a:pt x="5" y="4"/>
                    </a:cubicBezTo>
                    <a:cubicBezTo>
                      <a:pt x="8" y="6"/>
                      <a:pt x="16" y="8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3" y="8"/>
                      <a:pt x="29" y="6"/>
                      <a:pt x="33" y="4"/>
                    </a:cubicBezTo>
                    <a:cubicBezTo>
                      <a:pt x="37" y="2"/>
                      <a:pt x="38" y="1"/>
                      <a:pt x="38" y="0"/>
                    </a:cubicBezTo>
                    <a:cubicBezTo>
                      <a:pt x="38" y="0"/>
                      <a:pt x="36" y="2"/>
                      <a:pt x="33" y="4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3" name="Freeform 986">
                <a:extLst>
                  <a:ext uri="{FF2B5EF4-FFF2-40B4-BE49-F238E27FC236}">
                    <a16:creationId xmlns:a16="http://schemas.microsoft.com/office/drawing/2014/main" id="{6D59F83A-BA4C-08AC-34DC-15E8E32986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14" y="929"/>
                <a:ext cx="275" cy="260"/>
              </a:xfrm>
              <a:custGeom>
                <a:avLst/>
                <a:gdLst>
                  <a:gd name="T0" fmla="*/ 0 w 170"/>
                  <a:gd name="T1" fmla="*/ 102 h 161"/>
                  <a:gd name="T2" fmla="*/ 0 w 170"/>
                  <a:gd name="T3" fmla="*/ 34 h 161"/>
                  <a:gd name="T4" fmla="*/ 0 w 170"/>
                  <a:gd name="T5" fmla="*/ 123 h 161"/>
                  <a:gd name="T6" fmla="*/ 29 w 170"/>
                  <a:gd name="T7" fmla="*/ 260 h 161"/>
                  <a:gd name="T8" fmla="*/ 68 w 170"/>
                  <a:gd name="T9" fmla="*/ 420 h 161"/>
                  <a:gd name="T10" fmla="*/ 173 w 170"/>
                  <a:gd name="T11" fmla="*/ 547 h 161"/>
                  <a:gd name="T12" fmla="*/ 335 w 170"/>
                  <a:gd name="T13" fmla="*/ 673 h 161"/>
                  <a:gd name="T14" fmla="*/ 382 w 170"/>
                  <a:gd name="T15" fmla="*/ 678 h 161"/>
                  <a:gd name="T16" fmla="*/ 416 w 170"/>
                  <a:gd name="T17" fmla="*/ 673 h 161"/>
                  <a:gd name="T18" fmla="*/ 550 w 170"/>
                  <a:gd name="T19" fmla="*/ 547 h 161"/>
                  <a:gd name="T20" fmla="*/ 652 w 170"/>
                  <a:gd name="T21" fmla="*/ 420 h 161"/>
                  <a:gd name="T22" fmla="*/ 694 w 170"/>
                  <a:gd name="T23" fmla="*/ 260 h 161"/>
                  <a:gd name="T24" fmla="*/ 720 w 170"/>
                  <a:gd name="T25" fmla="*/ 149 h 161"/>
                  <a:gd name="T26" fmla="*/ 720 w 170"/>
                  <a:gd name="T27" fmla="*/ 144 h 161"/>
                  <a:gd name="T28" fmla="*/ 694 w 170"/>
                  <a:gd name="T29" fmla="*/ 8 h 161"/>
                  <a:gd name="T30" fmla="*/ 694 w 170"/>
                  <a:gd name="T31" fmla="*/ 0 h 161"/>
                  <a:gd name="T32" fmla="*/ 13 w 170"/>
                  <a:gd name="T33" fmla="*/ 5 h 161"/>
                  <a:gd name="T34" fmla="*/ 13 w 170"/>
                  <a:gd name="T35" fmla="*/ 5 h 161"/>
                  <a:gd name="T36" fmla="*/ 361 w 170"/>
                  <a:gd name="T37" fmla="*/ 678 h 161"/>
                  <a:gd name="T38" fmla="*/ 361 w 170"/>
                  <a:gd name="T39" fmla="*/ 678 h 161"/>
                  <a:gd name="T40" fmla="*/ 361 w 170"/>
                  <a:gd name="T41" fmla="*/ 678 h 1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0" h="161">
                    <a:moveTo>
                      <a:pt x="0" y="24"/>
                    </a:moveTo>
                    <a:cubicBezTo>
                      <a:pt x="1" y="19"/>
                      <a:pt x="1" y="13"/>
                      <a:pt x="0" y="8"/>
                    </a:cubicBezTo>
                    <a:cubicBezTo>
                      <a:pt x="0" y="13"/>
                      <a:pt x="0" y="25"/>
                      <a:pt x="0" y="29"/>
                    </a:cubicBezTo>
                    <a:cubicBezTo>
                      <a:pt x="4" y="40"/>
                      <a:pt x="5" y="52"/>
                      <a:pt x="7" y="62"/>
                    </a:cubicBezTo>
                    <a:cubicBezTo>
                      <a:pt x="9" y="72"/>
                      <a:pt x="13" y="92"/>
                      <a:pt x="16" y="100"/>
                    </a:cubicBezTo>
                    <a:cubicBezTo>
                      <a:pt x="19" y="108"/>
                      <a:pt x="27" y="126"/>
                      <a:pt x="41" y="130"/>
                    </a:cubicBezTo>
                    <a:cubicBezTo>
                      <a:pt x="48" y="132"/>
                      <a:pt x="66" y="158"/>
                      <a:pt x="79" y="160"/>
                    </a:cubicBezTo>
                    <a:cubicBezTo>
                      <a:pt x="83" y="160"/>
                      <a:pt x="87" y="161"/>
                      <a:pt x="90" y="161"/>
                    </a:cubicBezTo>
                    <a:cubicBezTo>
                      <a:pt x="94" y="161"/>
                      <a:pt x="94" y="161"/>
                      <a:pt x="98" y="160"/>
                    </a:cubicBezTo>
                    <a:cubicBezTo>
                      <a:pt x="111" y="158"/>
                      <a:pt x="121" y="135"/>
                      <a:pt x="130" y="130"/>
                    </a:cubicBezTo>
                    <a:cubicBezTo>
                      <a:pt x="145" y="123"/>
                      <a:pt x="152" y="108"/>
                      <a:pt x="154" y="100"/>
                    </a:cubicBezTo>
                    <a:cubicBezTo>
                      <a:pt x="157" y="92"/>
                      <a:pt x="161" y="72"/>
                      <a:pt x="164" y="62"/>
                    </a:cubicBezTo>
                    <a:cubicBezTo>
                      <a:pt x="165" y="55"/>
                      <a:pt x="168" y="44"/>
                      <a:pt x="170" y="35"/>
                    </a:cubicBezTo>
                    <a:cubicBezTo>
                      <a:pt x="170" y="34"/>
                      <a:pt x="170" y="34"/>
                      <a:pt x="170" y="34"/>
                    </a:cubicBezTo>
                    <a:cubicBezTo>
                      <a:pt x="169" y="27"/>
                      <a:pt x="167" y="14"/>
                      <a:pt x="164" y="2"/>
                    </a:cubicBezTo>
                    <a:cubicBezTo>
                      <a:pt x="164" y="0"/>
                      <a:pt x="164" y="0"/>
                      <a:pt x="164" y="0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moveTo>
                      <a:pt x="85" y="161"/>
                    </a:moveTo>
                    <a:cubicBezTo>
                      <a:pt x="85" y="161"/>
                      <a:pt x="85" y="161"/>
                      <a:pt x="85" y="161"/>
                    </a:cubicBezTo>
                    <a:cubicBezTo>
                      <a:pt x="85" y="161"/>
                      <a:pt x="85" y="161"/>
                      <a:pt x="85" y="161"/>
                    </a:cubicBezTo>
                    <a:close/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4" name="Freeform 987">
                <a:extLst>
                  <a:ext uri="{FF2B5EF4-FFF2-40B4-BE49-F238E27FC236}">
                    <a16:creationId xmlns:a16="http://schemas.microsoft.com/office/drawing/2014/main" id="{404BBF15-F7E1-307E-0B06-D9CC822BFF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7" y="2439"/>
                <a:ext cx="167" cy="69"/>
              </a:xfrm>
              <a:custGeom>
                <a:avLst/>
                <a:gdLst>
                  <a:gd name="T0" fmla="*/ 221 w 103"/>
                  <a:gd name="T1" fmla="*/ 170 h 43"/>
                  <a:gd name="T2" fmla="*/ 219 w 103"/>
                  <a:gd name="T3" fmla="*/ 170 h 43"/>
                  <a:gd name="T4" fmla="*/ 0 w 103"/>
                  <a:gd name="T5" fmla="*/ 0 h 43"/>
                  <a:gd name="T6" fmla="*/ 219 w 103"/>
                  <a:gd name="T7" fmla="*/ 178 h 43"/>
                  <a:gd name="T8" fmla="*/ 221 w 103"/>
                  <a:gd name="T9" fmla="*/ 178 h 43"/>
                  <a:gd name="T10" fmla="*/ 439 w 103"/>
                  <a:gd name="T11" fmla="*/ 0 h 43"/>
                  <a:gd name="T12" fmla="*/ 221 w 103"/>
                  <a:gd name="T13" fmla="*/ 170 h 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3" h="43">
                    <a:moveTo>
                      <a:pt x="52" y="41"/>
                    </a:moveTo>
                    <a:cubicBezTo>
                      <a:pt x="51" y="41"/>
                      <a:pt x="51" y="41"/>
                      <a:pt x="51" y="41"/>
                    </a:cubicBezTo>
                    <a:cubicBezTo>
                      <a:pt x="34" y="41"/>
                      <a:pt x="8" y="19"/>
                      <a:pt x="0" y="0"/>
                    </a:cubicBezTo>
                    <a:cubicBezTo>
                      <a:pt x="8" y="20"/>
                      <a:pt x="33" y="43"/>
                      <a:pt x="51" y="43"/>
                    </a:cubicBezTo>
                    <a:cubicBezTo>
                      <a:pt x="52" y="43"/>
                      <a:pt x="52" y="43"/>
                      <a:pt x="52" y="43"/>
                    </a:cubicBezTo>
                    <a:cubicBezTo>
                      <a:pt x="70" y="43"/>
                      <a:pt x="95" y="20"/>
                      <a:pt x="103" y="0"/>
                    </a:cubicBezTo>
                    <a:cubicBezTo>
                      <a:pt x="95" y="19"/>
                      <a:pt x="70" y="41"/>
                      <a:pt x="52" y="41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5" name="Freeform 988">
                <a:extLst>
                  <a:ext uri="{FF2B5EF4-FFF2-40B4-BE49-F238E27FC236}">
                    <a16:creationId xmlns:a16="http://schemas.microsoft.com/office/drawing/2014/main" id="{7E51ECB7-598F-1BBC-BDF0-84090437AC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46"/>
                <a:ext cx="7" cy="34"/>
              </a:xfrm>
              <a:custGeom>
                <a:avLst/>
                <a:gdLst>
                  <a:gd name="T0" fmla="*/ 21 w 4"/>
                  <a:gd name="T1" fmla="*/ 0 h 21"/>
                  <a:gd name="T2" fmla="*/ 0 w 4"/>
                  <a:gd name="T3" fmla="*/ 89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1">
                    <a:moveTo>
                      <a:pt x="4" y="0"/>
                    </a:moveTo>
                    <a:cubicBezTo>
                      <a:pt x="4" y="8"/>
                      <a:pt x="0" y="21"/>
                      <a:pt x="0" y="21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6" name="Freeform 989">
                <a:extLst>
                  <a:ext uri="{FF2B5EF4-FFF2-40B4-BE49-F238E27FC236}">
                    <a16:creationId xmlns:a16="http://schemas.microsoft.com/office/drawing/2014/main" id="{4134620A-B441-EF7D-E7B0-26E2CEF38B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0" y="1291"/>
                <a:ext cx="165" cy="18"/>
              </a:xfrm>
              <a:custGeom>
                <a:avLst/>
                <a:gdLst>
                  <a:gd name="T0" fmla="*/ 314 w 102"/>
                  <a:gd name="T1" fmla="*/ 13 h 11"/>
                  <a:gd name="T2" fmla="*/ 186 w 102"/>
                  <a:gd name="T3" fmla="*/ 13 h 11"/>
                  <a:gd name="T4" fmla="*/ 8 w 102"/>
                  <a:gd name="T5" fmla="*/ 26 h 11"/>
                  <a:gd name="T6" fmla="*/ 5 w 102"/>
                  <a:gd name="T7" fmla="*/ 47 h 11"/>
                  <a:gd name="T8" fmla="*/ 13 w 102"/>
                  <a:gd name="T9" fmla="*/ 34 h 11"/>
                  <a:gd name="T10" fmla="*/ 186 w 102"/>
                  <a:gd name="T11" fmla="*/ 21 h 11"/>
                  <a:gd name="T12" fmla="*/ 317 w 102"/>
                  <a:gd name="T13" fmla="*/ 21 h 11"/>
                  <a:gd name="T14" fmla="*/ 432 w 102"/>
                  <a:gd name="T15" fmla="*/ 0 h 11"/>
                  <a:gd name="T16" fmla="*/ 314 w 102"/>
                  <a:gd name="T17" fmla="*/ 13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2" h="11">
                    <a:moveTo>
                      <a:pt x="74" y="3"/>
                    </a:moveTo>
                    <a:cubicBezTo>
                      <a:pt x="69" y="5"/>
                      <a:pt x="57" y="4"/>
                      <a:pt x="44" y="3"/>
                    </a:cubicBezTo>
                    <a:cubicBezTo>
                      <a:pt x="26" y="2"/>
                      <a:pt x="8" y="0"/>
                      <a:pt x="2" y="6"/>
                    </a:cubicBezTo>
                    <a:cubicBezTo>
                      <a:pt x="0" y="7"/>
                      <a:pt x="1" y="9"/>
                      <a:pt x="1" y="11"/>
                    </a:cubicBezTo>
                    <a:cubicBezTo>
                      <a:pt x="1" y="10"/>
                      <a:pt x="2" y="8"/>
                      <a:pt x="3" y="8"/>
                    </a:cubicBezTo>
                    <a:cubicBezTo>
                      <a:pt x="8" y="3"/>
                      <a:pt x="27" y="4"/>
                      <a:pt x="44" y="5"/>
                    </a:cubicBezTo>
                    <a:cubicBezTo>
                      <a:pt x="57" y="6"/>
                      <a:pt x="69" y="7"/>
                      <a:pt x="75" y="5"/>
                    </a:cubicBezTo>
                    <a:cubicBezTo>
                      <a:pt x="80" y="3"/>
                      <a:pt x="97" y="0"/>
                      <a:pt x="102" y="0"/>
                    </a:cubicBezTo>
                    <a:cubicBezTo>
                      <a:pt x="95" y="0"/>
                      <a:pt x="79" y="1"/>
                      <a:pt x="74" y="3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7" name="Freeform 990">
                <a:extLst>
                  <a:ext uri="{FF2B5EF4-FFF2-40B4-BE49-F238E27FC236}">
                    <a16:creationId xmlns:a16="http://schemas.microsoft.com/office/drawing/2014/main" id="{334A487A-0394-E124-5B89-F45C7AA6F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1" y="3978"/>
                <a:ext cx="29" cy="65"/>
              </a:xfrm>
              <a:custGeom>
                <a:avLst/>
                <a:gdLst>
                  <a:gd name="T0" fmla="*/ 8 w 18"/>
                  <a:gd name="T1" fmla="*/ 0 h 40"/>
                  <a:gd name="T2" fmla="*/ 26 w 18"/>
                  <a:gd name="T3" fmla="*/ 54 h 40"/>
                  <a:gd name="T4" fmla="*/ 47 w 18"/>
                  <a:gd name="T5" fmla="*/ 172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40">
                    <a:moveTo>
                      <a:pt x="2" y="0"/>
                    </a:moveTo>
                    <a:cubicBezTo>
                      <a:pt x="0" y="4"/>
                      <a:pt x="2" y="9"/>
                      <a:pt x="6" y="12"/>
                    </a:cubicBezTo>
                    <a:cubicBezTo>
                      <a:pt x="10" y="17"/>
                      <a:pt x="18" y="32"/>
                      <a:pt x="11" y="4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8" name="Freeform 991">
                <a:extLst>
                  <a:ext uri="{FF2B5EF4-FFF2-40B4-BE49-F238E27FC236}">
                    <a16:creationId xmlns:a16="http://schemas.microsoft.com/office/drawing/2014/main" id="{E506EB67-6B56-D977-BAAA-F5D085E74B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2" y="3982"/>
                <a:ext cx="39" cy="61"/>
              </a:xfrm>
              <a:custGeom>
                <a:avLst/>
                <a:gdLst>
                  <a:gd name="T0" fmla="*/ 0 w 24"/>
                  <a:gd name="T1" fmla="*/ 0 h 38"/>
                  <a:gd name="T2" fmla="*/ 60 w 24"/>
                  <a:gd name="T3" fmla="*/ 56 h 38"/>
                  <a:gd name="T4" fmla="*/ 88 w 24"/>
                  <a:gd name="T5" fmla="*/ 157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38">
                    <a:moveTo>
                      <a:pt x="0" y="0"/>
                    </a:moveTo>
                    <a:cubicBezTo>
                      <a:pt x="4" y="7"/>
                      <a:pt x="12" y="12"/>
                      <a:pt x="14" y="14"/>
                    </a:cubicBezTo>
                    <a:cubicBezTo>
                      <a:pt x="22" y="22"/>
                      <a:pt x="24" y="31"/>
                      <a:pt x="20" y="3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99" name="Freeform 992">
                <a:extLst>
                  <a:ext uri="{FF2B5EF4-FFF2-40B4-BE49-F238E27FC236}">
                    <a16:creationId xmlns:a16="http://schemas.microsoft.com/office/drawing/2014/main" id="{793AB409-E35D-9B9C-C5BE-2CD0E0E99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3977"/>
                <a:ext cx="43" cy="61"/>
              </a:xfrm>
              <a:custGeom>
                <a:avLst/>
                <a:gdLst>
                  <a:gd name="T0" fmla="*/ 0 w 26"/>
                  <a:gd name="T1" fmla="*/ 0 h 38"/>
                  <a:gd name="T2" fmla="*/ 63 w 26"/>
                  <a:gd name="T3" fmla="*/ 56 h 38"/>
                  <a:gd name="T4" fmla="*/ 112 w 26"/>
                  <a:gd name="T5" fmla="*/ 157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38">
                    <a:moveTo>
                      <a:pt x="0" y="0"/>
                    </a:moveTo>
                    <a:cubicBezTo>
                      <a:pt x="4" y="5"/>
                      <a:pt x="8" y="9"/>
                      <a:pt x="14" y="14"/>
                    </a:cubicBezTo>
                    <a:cubicBezTo>
                      <a:pt x="24" y="23"/>
                      <a:pt x="26" y="30"/>
                      <a:pt x="25" y="3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0" name="Freeform 993">
                <a:extLst>
                  <a:ext uri="{FF2B5EF4-FFF2-40B4-BE49-F238E27FC236}">
                    <a16:creationId xmlns:a16="http://schemas.microsoft.com/office/drawing/2014/main" id="{E218DCB6-DFB7-A8BF-8E7A-BD1A96179E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0" y="3970"/>
                <a:ext cx="29" cy="45"/>
              </a:xfrm>
              <a:custGeom>
                <a:avLst/>
                <a:gdLst>
                  <a:gd name="T0" fmla="*/ 0 w 18"/>
                  <a:gd name="T1" fmla="*/ 0 h 28"/>
                  <a:gd name="T2" fmla="*/ 47 w 18"/>
                  <a:gd name="T3" fmla="*/ 47 h 28"/>
                  <a:gd name="T4" fmla="*/ 76 w 18"/>
                  <a:gd name="T5" fmla="*/ 116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8">
                    <a:moveTo>
                      <a:pt x="0" y="0"/>
                    </a:moveTo>
                    <a:cubicBezTo>
                      <a:pt x="3" y="4"/>
                      <a:pt x="8" y="8"/>
                      <a:pt x="11" y="11"/>
                    </a:cubicBezTo>
                    <a:cubicBezTo>
                      <a:pt x="15" y="15"/>
                      <a:pt x="18" y="22"/>
                      <a:pt x="18" y="28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1" name="Freeform 994">
                <a:extLst>
                  <a:ext uri="{FF2B5EF4-FFF2-40B4-BE49-F238E27FC236}">
                    <a16:creationId xmlns:a16="http://schemas.microsoft.com/office/drawing/2014/main" id="{1E4C5BB5-33CE-2064-EAED-1C675CB576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4004"/>
                <a:ext cx="43" cy="23"/>
              </a:xfrm>
              <a:custGeom>
                <a:avLst/>
                <a:gdLst>
                  <a:gd name="T0" fmla="*/ 117 w 26"/>
                  <a:gd name="T1" fmla="*/ 62 h 14"/>
                  <a:gd name="T2" fmla="*/ 33 w 26"/>
                  <a:gd name="T3" fmla="*/ 62 h 14"/>
                  <a:gd name="T4" fmla="*/ 60 w 26"/>
                  <a:gd name="T5" fmla="*/ 5 h 14"/>
                  <a:gd name="T6" fmla="*/ 117 w 26"/>
                  <a:gd name="T7" fmla="*/ 62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4">
                    <a:moveTo>
                      <a:pt x="26" y="14"/>
                    </a:moveTo>
                    <a:cubicBezTo>
                      <a:pt x="18" y="12"/>
                      <a:pt x="9" y="12"/>
                      <a:pt x="7" y="14"/>
                    </a:cubicBezTo>
                    <a:cubicBezTo>
                      <a:pt x="0" y="5"/>
                      <a:pt x="7" y="0"/>
                      <a:pt x="13" y="1"/>
                    </a:cubicBezTo>
                    <a:cubicBezTo>
                      <a:pt x="24" y="1"/>
                      <a:pt x="26" y="11"/>
                      <a:pt x="26" y="14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2" name="Freeform 995">
                <a:extLst>
                  <a:ext uri="{FF2B5EF4-FFF2-40B4-BE49-F238E27FC236}">
                    <a16:creationId xmlns:a16="http://schemas.microsoft.com/office/drawing/2014/main" id="{996D020B-8825-E2AF-CA1F-84BB2F3B5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5" y="4020"/>
                <a:ext cx="19" cy="18"/>
              </a:xfrm>
              <a:custGeom>
                <a:avLst/>
                <a:gdLst>
                  <a:gd name="T0" fmla="*/ 48 w 12"/>
                  <a:gd name="T1" fmla="*/ 47 h 11"/>
                  <a:gd name="T2" fmla="*/ 0 w 12"/>
                  <a:gd name="T3" fmla="*/ 43 h 11"/>
                  <a:gd name="T4" fmla="*/ 48 w 12"/>
                  <a:gd name="T5" fmla="*/ 47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12" y="11"/>
                    </a:moveTo>
                    <a:cubicBezTo>
                      <a:pt x="10" y="11"/>
                      <a:pt x="2" y="9"/>
                      <a:pt x="0" y="10"/>
                    </a:cubicBezTo>
                    <a:cubicBezTo>
                      <a:pt x="1" y="1"/>
                      <a:pt x="12" y="0"/>
                      <a:pt x="12" y="11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3" name="Freeform 996">
                <a:extLst>
                  <a:ext uri="{FF2B5EF4-FFF2-40B4-BE49-F238E27FC236}">
                    <a16:creationId xmlns:a16="http://schemas.microsoft.com/office/drawing/2014/main" id="{22B53E20-6C89-C2F5-F187-8A9D7D277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4025"/>
                <a:ext cx="18" cy="15"/>
              </a:xfrm>
              <a:custGeom>
                <a:avLst/>
                <a:gdLst>
                  <a:gd name="T0" fmla="*/ 47 w 11"/>
                  <a:gd name="T1" fmla="*/ 33 h 9"/>
                  <a:gd name="T2" fmla="*/ 0 w 11"/>
                  <a:gd name="T3" fmla="*/ 28 h 9"/>
                  <a:gd name="T4" fmla="*/ 47 w 11"/>
                  <a:gd name="T5" fmla="*/ 33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9">
                    <a:moveTo>
                      <a:pt x="11" y="7"/>
                    </a:moveTo>
                    <a:cubicBezTo>
                      <a:pt x="9" y="9"/>
                      <a:pt x="3" y="9"/>
                      <a:pt x="0" y="6"/>
                    </a:cubicBezTo>
                    <a:cubicBezTo>
                      <a:pt x="1" y="0"/>
                      <a:pt x="11" y="3"/>
                      <a:pt x="11" y="7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4" name="Freeform 997">
                <a:extLst>
                  <a:ext uri="{FF2B5EF4-FFF2-40B4-BE49-F238E27FC236}">
                    <a16:creationId xmlns:a16="http://schemas.microsoft.com/office/drawing/2014/main" id="{F9763ABC-6316-41EC-AD8D-D7EAA4B2C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4011"/>
                <a:ext cx="15" cy="13"/>
              </a:xfrm>
              <a:custGeom>
                <a:avLst/>
                <a:gdLst>
                  <a:gd name="T0" fmla="*/ 42 w 9"/>
                  <a:gd name="T1" fmla="*/ 21 h 8"/>
                  <a:gd name="T2" fmla="*/ 8 w 9"/>
                  <a:gd name="T3" fmla="*/ 29 h 8"/>
                  <a:gd name="T4" fmla="*/ 42 w 9"/>
                  <a:gd name="T5" fmla="*/ 21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9" y="5"/>
                    </a:moveTo>
                    <a:cubicBezTo>
                      <a:pt x="8" y="7"/>
                      <a:pt x="5" y="8"/>
                      <a:pt x="2" y="7"/>
                    </a:cubicBezTo>
                    <a:cubicBezTo>
                      <a:pt x="0" y="0"/>
                      <a:pt x="8" y="1"/>
                      <a:pt x="9" y="5"/>
                    </a:cubicBezTo>
                    <a:close/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5" name="Freeform 998">
                <a:extLst>
                  <a:ext uri="{FF2B5EF4-FFF2-40B4-BE49-F238E27FC236}">
                    <a16:creationId xmlns:a16="http://schemas.microsoft.com/office/drawing/2014/main" id="{5EB8652A-7046-756A-636C-8AF4685C7F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1611"/>
                <a:ext cx="55" cy="54"/>
              </a:xfrm>
              <a:custGeom>
                <a:avLst/>
                <a:gdLst>
                  <a:gd name="T0" fmla="*/ 139 w 34"/>
                  <a:gd name="T1" fmla="*/ 73 h 34"/>
                  <a:gd name="T2" fmla="*/ 76 w 34"/>
                  <a:gd name="T3" fmla="*/ 5 h 34"/>
                  <a:gd name="T4" fmla="*/ 5 w 34"/>
                  <a:gd name="T5" fmla="*/ 64 h 34"/>
                  <a:gd name="T6" fmla="*/ 68 w 34"/>
                  <a:gd name="T7" fmla="*/ 132 h 34"/>
                  <a:gd name="T8" fmla="*/ 139 w 34"/>
                  <a:gd name="T9" fmla="*/ 73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33" y="18"/>
                    </a:moveTo>
                    <a:cubicBezTo>
                      <a:pt x="34" y="9"/>
                      <a:pt x="27" y="2"/>
                      <a:pt x="18" y="1"/>
                    </a:cubicBezTo>
                    <a:cubicBezTo>
                      <a:pt x="9" y="0"/>
                      <a:pt x="1" y="7"/>
                      <a:pt x="1" y="16"/>
                    </a:cubicBezTo>
                    <a:cubicBezTo>
                      <a:pt x="0" y="25"/>
                      <a:pt x="7" y="33"/>
                      <a:pt x="16" y="33"/>
                    </a:cubicBezTo>
                    <a:cubicBezTo>
                      <a:pt x="25" y="34"/>
                      <a:pt x="33" y="27"/>
                      <a:pt x="33" y="18"/>
                    </a:cubicBezTo>
                  </a:path>
                </a:pathLst>
              </a:custGeom>
              <a:solidFill>
                <a:srgbClr val="FEE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6" name="Freeform 999">
                <a:extLst>
                  <a:ext uri="{FF2B5EF4-FFF2-40B4-BE49-F238E27FC236}">
                    <a16:creationId xmlns:a16="http://schemas.microsoft.com/office/drawing/2014/main" id="{B02A3B79-4D56-45D4-CC9D-D4FC5D60D7A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29" y="1627"/>
                <a:ext cx="23" cy="22"/>
              </a:xfrm>
              <a:custGeom>
                <a:avLst/>
                <a:gdLst>
                  <a:gd name="T0" fmla="*/ 0 w 14"/>
                  <a:gd name="T1" fmla="*/ 27 h 14"/>
                  <a:gd name="T2" fmla="*/ 8 w 14"/>
                  <a:gd name="T3" fmla="*/ 47 h 14"/>
                  <a:gd name="T4" fmla="*/ 26 w 14"/>
                  <a:gd name="T5" fmla="*/ 55 h 14"/>
                  <a:gd name="T6" fmla="*/ 54 w 14"/>
                  <a:gd name="T7" fmla="*/ 47 h 14"/>
                  <a:gd name="T8" fmla="*/ 62 w 14"/>
                  <a:gd name="T9" fmla="*/ 31 h 14"/>
                  <a:gd name="T10" fmla="*/ 58 w 14"/>
                  <a:gd name="T11" fmla="*/ 14 h 14"/>
                  <a:gd name="T12" fmla="*/ 54 w 14"/>
                  <a:gd name="T13" fmla="*/ 20 h 14"/>
                  <a:gd name="T14" fmla="*/ 49 w 14"/>
                  <a:gd name="T15" fmla="*/ 20 h 14"/>
                  <a:gd name="T16" fmla="*/ 54 w 14"/>
                  <a:gd name="T17" fmla="*/ 27 h 14"/>
                  <a:gd name="T18" fmla="*/ 54 w 14"/>
                  <a:gd name="T19" fmla="*/ 27 h 14"/>
                  <a:gd name="T20" fmla="*/ 54 w 14"/>
                  <a:gd name="T21" fmla="*/ 27 h 14"/>
                  <a:gd name="T22" fmla="*/ 43 w 14"/>
                  <a:gd name="T23" fmla="*/ 42 h 14"/>
                  <a:gd name="T24" fmla="*/ 33 w 14"/>
                  <a:gd name="T25" fmla="*/ 47 h 14"/>
                  <a:gd name="T26" fmla="*/ 20 w 14"/>
                  <a:gd name="T27" fmla="*/ 39 h 14"/>
                  <a:gd name="T28" fmla="*/ 8 w 14"/>
                  <a:gd name="T29" fmla="*/ 35 h 14"/>
                  <a:gd name="T30" fmla="*/ 0 w 14"/>
                  <a:gd name="T31" fmla="*/ 20 h 14"/>
                  <a:gd name="T32" fmla="*/ 0 w 14"/>
                  <a:gd name="T33" fmla="*/ 27 h 14"/>
                  <a:gd name="T34" fmla="*/ 35 w 14"/>
                  <a:gd name="T35" fmla="*/ 8 h 14"/>
                  <a:gd name="T36" fmla="*/ 35 w 14"/>
                  <a:gd name="T37" fmla="*/ 0 h 14"/>
                  <a:gd name="T38" fmla="*/ 35 w 14"/>
                  <a:gd name="T39" fmla="*/ 0 h 14"/>
                  <a:gd name="T40" fmla="*/ 26 w 14"/>
                  <a:gd name="T41" fmla="*/ 0 h 14"/>
                  <a:gd name="T42" fmla="*/ 26 w 14"/>
                  <a:gd name="T43" fmla="*/ 5 h 14"/>
                  <a:gd name="T44" fmla="*/ 26 w 14"/>
                  <a:gd name="T45" fmla="*/ 13 h 14"/>
                  <a:gd name="T46" fmla="*/ 33 w 14"/>
                  <a:gd name="T47" fmla="*/ 8 h 14"/>
                  <a:gd name="T48" fmla="*/ 35 w 14"/>
                  <a:gd name="T49" fmla="*/ 13 h 14"/>
                  <a:gd name="T50" fmla="*/ 35 w 14"/>
                  <a:gd name="T51" fmla="*/ 8 h 1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4" h="14">
                    <a:moveTo>
                      <a:pt x="0" y="7"/>
                    </a:moveTo>
                    <a:cubicBezTo>
                      <a:pt x="2" y="12"/>
                      <a:pt x="2" y="12"/>
                      <a:pt x="2" y="12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1" y="5"/>
                      <a:pt x="11" y="5"/>
                    </a:cubicBezTo>
                    <a:cubicBezTo>
                      <a:pt x="11" y="6"/>
                      <a:pt x="12" y="6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7"/>
                      <a:pt x="12" y="8"/>
                      <a:pt x="12" y="7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7" y="12"/>
                      <a:pt x="7" y="12"/>
                    </a:cubicBezTo>
                    <a:cubicBezTo>
                      <a:pt x="4" y="10"/>
                      <a:pt x="4" y="10"/>
                      <a:pt x="4" y="10"/>
                    </a:cubicBezTo>
                    <a:cubicBezTo>
                      <a:pt x="3" y="10"/>
                      <a:pt x="2" y="10"/>
                      <a:pt x="2" y="9"/>
                    </a:cubicBezTo>
                    <a:cubicBezTo>
                      <a:pt x="2" y="8"/>
                      <a:pt x="1" y="7"/>
                      <a:pt x="0" y="5"/>
                    </a:cubicBezTo>
                    <a:lnTo>
                      <a:pt x="0" y="7"/>
                    </a:lnTo>
                    <a:close/>
                    <a:moveTo>
                      <a:pt x="8" y="2"/>
                    </a:moveTo>
                    <a:cubicBezTo>
                      <a:pt x="8" y="2"/>
                      <a:pt x="8" y="1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3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8" y="2"/>
                      <a:pt x="8" y="3"/>
                      <a:pt x="8" y="3"/>
                    </a:cubicBezTo>
                    <a:cubicBezTo>
                      <a:pt x="8" y="2"/>
                      <a:pt x="8" y="2"/>
                      <a:pt x="8" y="2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7" name="Freeform 1000">
                <a:extLst>
                  <a:ext uri="{FF2B5EF4-FFF2-40B4-BE49-F238E27FC236}">
                    <a16:creationId xmlns:a16="http://schemas.microsoft.com/office/drawing/2014/main" id="{E0BE4D96-886A-F16A-D83F-73DB7244D5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13" y="1611"/>
                <a:ext cx="55" cy="56"/>
              </a:xfrm>
              <a:custGeom>
                <a:avLst/>
                <a:gdLst>
                  <a:gd name="T0" fmla="*/ 136 w 34"/>
                  <a:gd name="T1" fmla="*/ 77 h 35"/>
                  <a:gd name="T2" fmla="*/ 131 w 34"/>
                  <a:gd name="T3" fmla="*/ 94 h 35"/>
                  <a:gd name="T4" fmla="*/ 139 w 34"/>
                  <a:gd name="T5" fmla="*/ 94 h 35"/>
                  <a:gd name="T6" fmla="*/ 144 w 34"/>
                  <a:gd name="T7" fmla="*/ 82 h 35"/>
                  <a:gd name="T8" fmla="*/ 136 w 34"/>
                  <a:gd name="T9" fmla="*/ 77 h 35"/>
                  <a:gd name="T10" fmla="*/ 76 w 34"/>
                  <a:gd name="T11" fmla="*/ 8 h 35"/>
                  <a:gd name="T12" fmla="*/ 81 w 34"/>
                  <a:gd name="T13" fmla="*/ 8 h 35"/>
                  <a:gd name="T14" fmla="*/ 81 w 34"/>
                  <a:gd name="T15" fmla="*/ 5 h 35"/>
                  <a:gd name="T16" fmla="*/ 76 w 34"/>
                  <a:gd name="T17" fmla="*/ 5 h 35"/>
                  <a:gd name="T18" fmla="*/ 76 w 34"/>
                  <a:gd name="T19" fmla="*/ 8 h 35"/>
                  <a:gd name="T20" fmla="*/ 76 w 34"/>
                  <a:gd name="T21" fmla="*/ 8 h 35"/>
                  <a:gd name="T22" fmla="*/ 8 w 34"/>
                  <a:gd name="T23" fmla="*/ 67 h 35"/>
                  <a:gd name="T24" fmla="*/ 16 w 34"/>
                  <a:gd name="T25" fmla="*/ 35 h 35"/>
                  <a:gd name="T26" fmla="*/ 13 w 34"/>
                  <a:gd name="T27" fmla="*/ 34 h 35"/>
                  <a:gd name="T28" fmla="*/ 8 w 34"/>
                  <a:gd name="T29" fmla="*/ 34 h 35"/>
                  <a:gd name="T30" fmla="*/ 0 w 34"/>
                  <a:gd name="T31" fmla="*/ 61 h 35"/>
                  <a:gd name="T32" fmla="*/ 8 w 34"/>
                  <a:gd name="T33" fmla="*/ 69 h 35"/>
                  <a:gd name="T34" fmla="*/ 8 w 34"/>
                  <a:gd name="T35" fmla="*/ 67 h 35"/>
                  <a:gd name="T36" fmla="*/ 13 w 34"/>
                  <a:gd name="T37" fmla="*/ 90 h 35"/>
                  <a:gd name="T38" fmla="*/ 0 w 34"/>
                  <a:gd name="T39" fmla="*/ 86 h 35"/>
                  <a:gd name="T40" fmla="*/ 16 w 34"/>
                  <a:gd name="T41" fmla="*/ 115 h 35"/>
                  <a:gd name="T42" fmla="*/ 68 w 34"/>
                  <a:gd name="T43" fmla="*/ 138 h 35"/>
                  <a:gd name="T44" fmla="*/ 131 w 34"/>
                  <a:gd name="T45" fmla="*/ 115 h 35"/>
                  <a:gd name="T46" fmla="*/ 118 w 34"/>
                  <a:gd name="T47" fmla="*/ 110 h 35"/>
                  <a:gd name="T48" fmla="*/ 68 w 34"/>
                  <a:gd name="T49" fmla="*/ 131 h 35"/>
                  <a:gd name="T50" fmla="*/ 26 w 34"/>
                  <a:gd name="T51" fmla="*/ 110 h 35"/>
                  <a:gd name="T52" fmla="*/ 13 w 34"/>
                  <a:gd name="T53" fmla="*/ 90 h 35"/>
                  <a:gd name="T54" fmla="*/ 131 w 34"/>
                  <a:gd name="T55" fmla="*/ 46 h 35"/>
                  <a:gd name="T56" fmla="*/ 136 w 34"/>
                  <a:gd name="T57" fmla="*/ 35 h 35"/>
                  <a:gd name="T58" fmla="*/ 128 w 34"/>
                  <a:gd name="T59" fmla="*/ 21 h 35"/>
                  <a:gd name="T60" fmla="*/ 118 w 34"/>
                  <a:gd name="T61" fmla="*/ 29 h 35"/>
                  <a:gd name="T62" fmla="*/ 131 w 34"/>
                  <a:gd name="T63" fmla="*/ 46 h 35"/>
                  <a:gd name="T64" fmla="*/ 144 w 34"/>
                  <a:gd name="T65" fmla="*/ 56 h 35"/>
                  <a:gd name="T66" fmla="*/ 144 w 34"/>
                  <a:gd name="T67" fmla="*/ 56 h 35"/>
                  <a:gd name="T68" fmla="*/ 144 w 34"/>
                  <a:gd name="T69" fmla="*/ 56 h 35"/>
                  <a:gd name="T70" fmla="*/ 144 w 34"/>
                  <a:gd name="T71" fmla="*/ 56 h 35"/>
                  <a:gd name="T72" fmla="*/ 50 w 34"/>
                  <a:gd name="T73" fmla="*/ 13 h 35"/>
                  <a:gd name="T74" fmla="*/ 55 w 34"/>
                  <a:gd name="T75" fmla="*/ 0 h 35"/>
                  <a:gd name="T76" fmla="*/ 26 w 34"/>
                  <a:gd name="T77" fmla="*/ 16 h 35"/>
                  <a:gd name="T78" fmla="*/ 34 w 34"/>
                  <a:gd name="T79" fmla="*/ 21 h 35"/>
                  <a:gd name="T80" fmla="*/ 50 w 34"/>
                  <a:gd name="T81" fmla="*/ 13 h 35"/>
                  <a:gd name="T82" fmla="*/ 105 w 34"/>
                  <a:gd name="T83" fmla="*/ 16 h 35"/>
                  <a:gd name="T84" fmla="*/ 110 w 34"/>
                  <a:gd name="T85" fmla="*/ 8 h 35"/>
                  <a:gd name="T86" fmla="*/ 102 w 34"/>
                  <a:gd name="T87" fmla="*/ 5 h 35"/>
                  <a:gd name="T88" fmla="*/ 102 w 34"/>
                  <a:gd name="T89" fmla="*/ 16 h 35"/>
                  <a:gd name="T90" fmla="*/ 105 w 34"/>
                  <a:gd name="T91" fmla="*/ 16 h 3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4" h="35">
                    <a:moveTo>
                      <a:pt x="32" y="19"/>
                    </a:moveTo>
                    <a:cubicBezTo>
                      <a:pt x="32" y="20"/>
                      <a:pt x="31" y="21"/>
                      <a:pt x="31" y="23"/>
                    </a:cubicBezTo>
                    <a:cubicBezTo>
                      <a:pt x="32" y="23"/>
                      <a:pt x="32" y="23"/>
                      <a:pt x="33" y="23"/>
                    </a:cubicBezTo>
                    <a:cubicBezTo>
                      <a:pt x="34" y="22"/>
                      <a:pt x="34" y="21"/>
                      <a:pt x="34" y="20"/>
                    </a:cubicBezTo>
                    <a:cubicBezTo>
                      <a:pt x="33" y="19"/>
                      <a:pt x="33" y="19"/>
                      <a:pt x="32" y="19"/>
                    </a:cubicBezTo>
                    <a:moveTo>
                      <a:pt x="18" y="2"/>
                    </a:moveTo>
                    <a:cubicBezTo>
                      <a:pt x="18" y="2"/>
                      <a:pt x="19" y="2"/>
                      <a:pt x="19" y="2"/>
                    </a:cubicBezTo>
                    <a:cubicBezTo>
                      <a:pt x="19" y="2"/>
                      <a:pt x="19" y="1"/>
                      <a:pt x="19" y="1"/>
                    </a:cubicBezTo>
                    <a:cubicBezTo>
                      <a:pt x="19" y="1"/>
                      <a:pt x="18" y="1"/>
                      <a:pt x="18" y="1"/>
                    </a:cubicBezTo>
                    <a:cubicBezTo>
                      <a:pt x="18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8" y="2"/>
                    </a:cubicBezTo>
                    <a:moveTo>
                      <a:pt x="2" y="16"/>
                    </a:moveTo>
                    <a:cubicBezTo>
                      <a:pt x="2" y="13"/>
                      <a:pt x="3" y="11"/>
                      <a:pt x="4" y="9"/>
                    </a:cubicBezTo>
                    <a:cubicBezTo>
                      <a:pt x="4" y="9"/>
                      <a:pt x="3" y="8"/>
                      <a:pt x="3" y="8"/>
                    </a:cubicBezTo>
                    <a:cubicBezTo>
                      <a:pt x="3" y="8"/>
                      <a:pt x="2" y="8"/>
                      <a:pt x="2" y="8"/>
                    </a:cubicBezTo>
                    <a:cubicBezTo>
                      <a:pt x="1" y="10"/>
                      <a:pt x="0" y="12"/>
                      <a:pt x="0" y="15"/>
                    </a:cubicBezTo>
                    <a:cubicBezTo>
                      <a:pt x="0" y="16"/>
                      <a:pt x="1" y="16"/>
                      <a:pt x="2" y="17"/>
                    </a:cubicBezTo>
                    <a:cubicBezTo>
                      <a:pt x="2" y="17"/>
                      <a:pt x="2" y="16"/>
                      <a:pt x="2" y="16"/>
                    </a:cubicBezTo>
                    <a:moveTo>
                      <a:pt x="3" y="22"/>
                    </a:moveTo>
                    <a:cubicBezTo>
                      <a:pt x="2" y="22"/>
                      <a:pt x="1" y="22"/>
                      <a:pt x="0" y="21"/>
                    </a:cubicBezTo>
                    <a:cubicBezTo>
                      <a:pt x="1" y="24"/>
                      <a:pt x="2" y="26"/>
                      <a:pt x="4" y="28"/>
                    </a:cubicBezTo>
                    <a:cubicBezTo>
                      <a:pt x="7" y="32"/>
                      <a:pt x="11" y="34"/>
                      <a:pt x="16" y="34"/>
                    </a:cubicBezTo>
                    <a:cubicBezTo>
                      <a:pt x="22" y="35"/>
                      <a:pt x="27" y="32"/>
                      <a:pt x="31" y="28"/>
                    </a:cubicBezTo>
                    <a:cubicBezTo>
                      <a:pt x="30" y="27"/>
                      <a:pt x="29" y="27"/>
                      <a:pt x="28" y="27"/>
                    </a:cubicBezTo>
                    <a:cubicBezTo>
                      <a:pt x="25" y="30"/>
                      <a:pt x="21" y="32"/>
                      <a:pt x="16" y="32"/>
                    </a:cubicBezTo>
                    <a:cubicBezTo>
                      <a:pt x="12" y="32"/>
                      <a:pt x="8" y="30"/>
                      <a:pt x="6" y="27"/>
                    </a:cubicBezTo>
                    <a:cubicBezTo>
                      <a:pt x="4" y="26"/>
                      <a:pt x="4" y="24"/>
                      <a:pt x="3" y="22"/>
                    </a:cubicBezTo>
                    <a:moveTo>
                      <a:pt x="31" y="11"/>
                    </a:moveTo>
                    <a:cubicBezTo>
                      <a:pt x="31" y="10"/>
                      <a:pt x="32" y="10"/>
                      <a:pt x="32" y="9"/>
                    </a:cubicBezTo>
                    <a:cubicBezTo>
                      <a:pt x="32" y="8"/>
                      <a:pt x="31" y="7"/>
                      <a:pt x="30" y="5"/>
                    </a:cubicBezTo>
                    <a:cubicBezTo>
                      <a:pt x="29" y="6"/>
                      <a:pt x="29" y="6"/>
                      <a:pt x="28" y="7"/>
                    </a:cubicBezTo>
                    <a:cubicBezTo>
                      <a:pt x="29" y="8"/>
                      <a:pt x="30" y="9"/>
                      <a:pt x="31" y="11"/>
                    </a:cubicBezTo>
                    <a:moveTo>
                      <a:pt x="34" y="14"/>
                    </a:moveTo>
                    <a:cubicBezTo>
                      <a:pt x="34" y="14"/>
                      <a:pt x="34" y="14"/>
                      <a:pt x="34" y="14"/>
                    </a:cubicBezTo>
                    <a:cubicBezTo>
                      <a:pt x="34" y="14"/>
                      <a:pt x="34" y="14"/>
                      <a:pt x="34" y="14"/>
                    </a:cubicBezTo>
                    <a:cubicBezTo>
                      <a:pt x="34" y="14"/>
                      <a:pt x="34" y="14"/>
                      <a:pt x="34" y="14"/>
                    </a:cubicBezTo>
                    <a:moveTo>
                      <a:pt x="12" y="3"/>
                    </a:moveTo>
                    <a:cubicBezTo>
                      <a:pt x="12" y="2"/>
                      <a:pt x="13" y="1"/>
                      <a:pt x="13" y="0"/>
                    </a:cubicBezTo>
                    <a:cubicBezTo>
                      <a:pt x="10" y="1"/>
                      <a:pt x="8" y="2"/>
                      <a:pt x="6" y="4"/>
                    </a:cubicBezTo>
                    <a:cubicBezTo>
                      <a:pt x="6" y="4"/>
                      <a:pt x="7" y="5"/>
                      <a:pt x="8" y="5"/>
                    </a:cubicBezTo>
                    <a:cubicBezTo>
                      <a:pt x="9" y="4"/>
                      <a:pt x="11" y="3"/>
                      <a:pt x="12" y="3"/>
                    </a:cubicBezTo>
                    <a:moveTo>
                      <a:pt x="25" y="4"/>
                    </a:moveTo>
                    <a:cubicBezTo>
                      <a:pt x="25" y="4"/>
                      <a:pt x="26" y="3"/>
                      <a:pt x="26" y="2"/>
                    </a:cubicBezTo>
                    <a:cubicBezTo>
                      <a:pt x="25" y="2"/>
                      <a:pt x="25" y="1"/>
                      <a:pt x="24" y="1"/>
                    </a:cubicBezTo>
                    <a:cubicBezTo>
                      <a:pt x="24" y="2"/>
                      <a:pt x="24" y="3"/>
                      <a:pt x="24" y="4"/>
                    </a:cubicBezTo>
                    <a:cubicBezTo>
                      <a:pt x="24" y="4"/>
                      <a:pt x="24" y="4"/>
                      <a:pt x="25" y="4"/>
                    </a:cubicBezTo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8" name="Freeform 1001">
                <a:extLst>
                  <a:ext uri="{FF2B5EF4-FFF2-40B4-BE49-F238E27FC236}">
                    <a16:creationId xmlns:a16="http://schemas.microsoft.com/office/drawing/2014/main" id="{9B581162-AFFF-01E3-0D0B-BF85BB776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8" y="2568"/>
                <a:ext cx="68" cy="45"/>
              </a:xfrm>
              <a:custGeom>
                <a:avLst/>
                <a:gdLst>
                  <a:gd name="T0" fmla="*/ 0 w 42"/>
                  <a:gd name="T1" fmla="*/ 116 h 28"/>
                  <a:gd name="T2" fmla="*/ 39 w 42"/>
                  <a:gd name="T3" fmla="*/ 95 h 28"/>
                  <a:gd name="T4" fmla="*/ 115 w 42"/>
                  <a:gd name="T5" fmla="*/ 63 h 28"/>
                  <a:gd name="T6" fmla="*/ 178 w 42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2" h="28">
                    <a:moveTo>
                      <a:pt x="0" y="28"/>
                    </a:moveTo>
                    <a:cubicBezTo>
                      <a:pt x="2" y="26"/>
                      <a:pt x="6" y="25"/>
                      <a:pt x="9" y="23"/>
                    </a:cubicBezTo>
                    <a:cubicBezTo>
                      <a:pt x="14" y="21"/>
                      <a:pt x="21" y="19"/>
                      <a:pt x="27" y="15"/>
                    </a:cubicBezTo>
                    <a:cubicBezTo>
                      <a:pt x="31" y="12"/>
                      <a:pt x="38" y="2"/>
                      <a:pt x="42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09" name="Freeform 1002">
                <a:extLst>
                  <a:ext uri="{FF2B5EF4-FFF2-40B4-BE49-F238E27FC236}">
                    <a16:creationId xmlns:a16="http://schemas.microsoft.com/office/drawing/2014/main" id="{86E72555-6ACD-6D7F-9D42-E339FE8BDA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1" y="2579"/>
                <a:ext cx="52" cy="47"/>
              </a:xfrm>
              <a:custGeom>
                <a:avLst/>
                <a:gdLst>
                  <a:gd name="T0" fmla="*/ 138 w 32"/>
                  <a:gd name="T1" fmla="*/ 0 h 29"/>
                  <a:gd name="T2" fmla="*/ 89 w 32"/>
                  <a:gd name="T3" fmla="*/ 73 h 29"/>
                  <a:gd name="T4" fmla="*/ 0 w 32"/>
                  <a:gd name="T5" fmla="*/ 123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29">
                    <a:moveTo>
                      <a:pt x="32" y="0"/>
                    </a:moveTo>
                    <a:cubicBezTo>
                      <a:pt x="28" y="5"/>
                      <a:pt x="21" y="15"/>
                      <a:pt x="21" y="17"/>
                    </a:cubicBezTo>
                    <a:cubicBezTo>
                      <a:pt x="15" y="20"/>
                      <a:pt x="10" y="20"/>
                      <a:pt x="0" y="29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0" name="Freeform 1003">
                <a:extLst>
                  <a:ext uri="{FF2B5EF4-FFF2-40B4-BE49-F238E27FC236}">
                    <a16:creationId xmlns:a16="http://schemas.microsoft.com/office/drawing/2014/main" id="{557AB2E3-C10A-E5AE-069F-BFB7B882A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2514"/>
                <a:ext cx="70" cy="86"/>
              </a:xfrm>
              <a:custGeom>
                <a:avLst/>
                <a:gdLst>
                  <a:gd name="T0" fmla="*/ 164 w 43"/>
                  <a:gd name="T1" fmla="*/ 177 h 53"/>
                  <a:gd name="T2" fmla="*/ 186 w 43"/>
                  <a:gd name="T3" fmla="*/ 89 h 53"/>
                  <a:gd name="T4" fmla="*/ 125 w 43"/>
                  <a:gd name="T5" fmla="*/ 0 h 53"/>
                  <a:gd name="T6" fmla="*/ 96 w 43"/>
                  <a:gd name="T7" fmla="*/ 42 h 53"/>
                  <a:gd name="T8" fmla="*/ 77 w 43"/>
                  <a:gd name="T9" fmla="*/ 164 h 53"/>
                  <a:gd name="T10" fmla="*/ 0 w 43"/>
                  <a:gd name="T11" fmla="*/ 221 h 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3" h="53">
                    <a:moveTo>
                      <a:pt x="38" y="41"/>
                    </a:moveTo>
                    <a:cubicBezTo>
                      <a:pt x="38" y="34"/>
                      <a:pt x="42" y="28"/>
                      <a:pt x="43" y="21"/>
                    </a:cubicBezTo>
                    <a:cubicBezTo>
                      <a:pt x="43" y="14"/>
                      <a:pt x="36" y="5"/>
                      <a:pt x="29" y="0"/>
                    </a:cubicBezTo>
                    <a:cubicBezTo>
                      <a:pt x="23" y="0"/>
                      <a:pt x="22" y="6"/>
                      <a:pt x="22" y="10"/>
                    </a:cubicBezTo>
                    <a:cubicBezTo>
                      <a:pt x="21" y="15"/>
                      <a:pt x="20" y="32"/>
                      <a:pt x="18" y="38"/>
                    </a:cubicBezTo>
                    <a:cubicBezTo>
                      <a:pt x="17" y="44"/>
                      <a:pt x="10" y="53"/>
                      <a:pt x="0" y="52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1" name="Freeform 1004">
                <a:extLst>
                  <a:ext uri="{FF2B5EF4-FFF2-40B4-BE49-F238E27FC236}">
                    <a16:creationId xmlns:a16="http://schemas.microsoft.com/office/drawing/2014/main" id="{D21940DB-AF53-61B1-D11D-3907F995E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8" y="2642"/>
                <a:ext cx="23" cy="8"/>
              </a:xfrm>
              <a:custGeom>
                <a:avLst/>
                <a:gdLst>
                  <a:gd name="T0" fmla="*/ 62 w 14"/>
                  <a:gd name="T1" fmla="*/ 13 h 5"/>
                  <a:gd name="T2" fmla="*/ 0 w 14"/>
                  <a:gd name="T3" fmla="*/ 21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5">
                    <a:moveTo>
                      <a:pt x="14" y="3"/>
                    </a:moveTo>
                    <a:cubicBezTo>
                      <a:pt x="12" y="0"/>
                      <a:pt x="5" y="1"/>
                      <a:pt x="0" y="5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2" name="Freeform 1005">
                <a:extLst>
                  <a:ext uri="{FF2B5EF4-FFF2-40B4-BE49-F238E27FC236}">
                    <a16:creationId xmlns:a16="http://schemas.microsoft.com/office/drawing/2014/main" id="{95169E7A-A5BC-194A-7185-DECD1466D0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3" y="2603"/>
                <a:ext cx="10" cy="12"/>
              </a:xfrm>
              <a:custGeom>
                <a:avLst/>
                <a:gdLst>
                  <a:gd name="T0" fmla="*/ 28 w 6"/>
                  <a:gd name="T1" fmla="*/ 36 h 7"/>
                  <a:gd name="T2" fmla="*/ 0 w 6"/>
                  <a:gd name="T3" fmla="*/ 9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7">
                    <a:moveTo>
                      <a:pt x="6" y="7"/>
                    </a:moveTo>
                    <a:cubicBezTo>
                      <a:pt x="3" y="4"/>
                      <a:pt x="2" y="0"/>
                      <a:pt x="0" y="2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3" name="Freeform 1006">
                <a:extLst>
                  <a:ext uri="{FF2B5EF4-FFF2-40B4-BE49-F238E27FC236}">
                    <a16:creationId xmlns:a16="http://schemas.microsoft.com/office/drawing/2014/main" id="{50054B01-990D-1174-62C4-6DDDEB206A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4" y="2574"/>
                <a:ext cx="9" cy="5"/>
              </a:xfrm>
              <a:custGeom>
                <a:avLst/>
                <a:gdLst>
                  <a:gd name="T0" fmla="*/ 29 w 5"/>
                  <a:gd name="T1" fmla="*/ 8 h 3"/>
                  <a:gd name="T2" fmla="*/ 0 w 5"/>
                  <a:gd name="T3" fmla="*/ 13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5" y="2"/>
                    </a:moveTo>
                    <a:cubicBezTo>
                      <a:pt x="3" y="1"/>
                      <a:pt x="2" y="0"/>
                      <a:pt x="0" y="3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4" name="Freeform 1007">
                <a:extLst>
                  <a:ext uri="{FF2B5EF4-FFF2-40B4-BE49-F238E27FC236}">
                    <a16:creationId xmlns:a16="http://schemas.microsoft.com/office/drawing/2014/main" id="{AAB2971A-30AD-91C0-61E4-708B5B156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9" y="2505"/>
                <a:ext cx="6" cy="16"/>
              </a:xfrm>
              <a:custGeom>
                <a:avLst/>
                <a:gdLst>
                  <a:gd name="T0" fmla="*/ 14 w 4"/>
                  <a:gd name="T1" fmla="*/ 0 h 10"/>
                  <a:gd name="T2" fmla="*/ 0 w 4"/>
                  <a:gd name="T3" fmla="*/ 4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0">
                    <a:moveTo>
                      <a:pt x="4" y="0"/>
                    </a:moveTo>
                    <a:cubicBezTo>
                      <a:pt x="3" y="3"/>
                      <a:pt x="0" y="5"/>
                      <a:pt x="0" y="1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5" name="Freeform 1008">
                <a:extLst>
                  <a:ext uri="{FF2B5EF4-FFF2-40B4-BE49-F238E27FC236}">
                    <a16:creationId xmlns:a16="http://schemas.microsoft.com/office/drawing/2014/main" id="{288B5FA8-0460-DCE3-3859-3E9272B30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2511"/>
                <a:ext cx="12" cy="3"/>
              </a:xfrm>
              <a:custGeom>
                <a:avLst/>
                <a:gdLst>
                  <a:gd name="T0" fmla="*/ 36 w 7"/>
                  <a:gd name="T1" fmla="*/ 8 h 2"/>
                  <a:gd name="T2" fmla="*/ 0 w 7"/>
                  <a:gd name="T3" fmla="*/ 8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7" y="2"/>
                    </a:moveTo>
                    <a:cubicBezTo>
                      <a:pt x="5" y="0"/>
                      <a:pt x="3" y="0"/>
                      <a:pt x="0" y="2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6" name="Freeform 1009">
                <a:extLst>
                  <a:ext uri="{FF2B5EF4-FFF2-40B4-BE49-F238E27FC236}">
                    <a16:creationId xmlns:a16="http://schemas.microsoft.com/office/drawing/2014/main" id="{7AC117B1-2C62-4328-4BE7-5D2152D674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5" y="2539"/>
                <a:ext cx="8" cy="4"/>
              </a:xfrm>
              <a:custGeom>
                <a:avLst/>
                <a:gdLst>
                  <a:gd name="T0" fmla="*/ 21 w 5"/>
                  <a:gd name="T1" fmla="*/ 0 h 3"/>
                  <a:gd name="T2" fmla="*/ 0 w 5"/>
                  <a:gd name="T3" fmla="*/ 7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cubicBezTo>
                      <a:pt x="3" y="0"/>
                      <a:pt x="1" y="1"/>
                      <a:pt x="0" y="3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7" name="Freeform 1010">
                <a:extLst>
                  <a:ext uri="{FF2B5EF4-FFF2-40B4-BE49-F238E27FC236}">
                    <a16:creationId xmlns:a16="http://schemas.microsoft.com/office/drawing/2014/main" id="{A151D56D-7AD4-0AA5-17AD-85135DD6C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9" y="2535"/>
                <a:ext cx="35" cy="44"/>
              </a:xfrm>
              <a:custGeom>
                <a:avLst/>
                <a:gdLst>
                  <a:gd name="T0" fmla="*/ 89 w 22"/>
                  <a:gd name="T1" fmla="*/ 0 h 27"/>
                  <a:gd name="T2" fmla="*/ 48 w 22"/>
                  <a:gd name="T3" fmla="*/ 90 h 27"/>
                  <a:gd name="T4" fmla="*/ 0 w 22"/>
                  <a:gd name="T5" fmla="*/ 117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27">
                    <a:moveTo>
                      <a:pt x="22" y="0"/>
                    </a:moveTo>
                    <a:cubicBezTo>
                      <a:pt x="21" y="9"/>
                      <a:pt x="15" y="14"/>
                      <a:pt x="12" y="21"/>
                    </a:cubicBezTo>
                    <a:cubicBezTo>
                      <a:pt x="10" y="27"/>
                      <a:pt x="3" y="24"/>
                      <a:pt x="0" y="27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8" name="Freeform 1011">
                <a:extLst>
                  <a:ext uri="{FF2B5EF4-FFF2-40B4-BE49-F238E27FC236}">
                    <a16:creationId xmlns:a16="http://schemas.microsoft.com/office/drawing/2014/main" id="{7391CEDC-4CF4-EBC6-7FF0-034B2D8C0C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2" y="2524"/>
                <a:ext cx="26" cy="40"/>
              </a:xfrm>
              <a:custGeom>
                <a:avLst/>
                <a:gdLst>
                  <a:gd name="T0" fmla="*/ 68 w 16"/>
                  <a:gd name="T1" fmla="*/ 0 h 25"/>
                  <a:gd name="T2" fmla="*/ 29 w 16"/>
                  <a:gd name="T3" fmla="*/ 90 h 25"/>
                  <a:gd name="T4" fmla="*/ 0 w 16"/>
                  <a:gd name="T5" fmla="*/ 102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25">
                    <a:moveTo>
                      <a:pt x="16" y="0"/>
                    </a:moveTo>
                    <a:cubicBezTo>
                      <a:pt x="14" y="6"/>
                      <a:pt x="10" y="20"/>
                      <a:pt x="7" y="22"/>
                    </a:cubicBezTo>
                    <a:cubicBezTo>
                      <a:pt x="4" y="23"/>
                      <a:pt x="2" y="21"/>
                      <a:pt x="0" y="25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19" name="Freeform 1012">
                <a:extLst>
                  <a:ext uri="{FF2B5EF4-FFF2-40B4-BE49-F238E27FC236}">
                    <a16:creationId xmlns:a16="http://schemas.microsoft.com/office/drawing/2014/main" id="{D7637F1E-1DE0-04B5-F4B3-EAE47E6FAA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8" y="1123"/>
                <a:ext cx="926" cy="2933"/>
              </a:xfrm>
              <a:custGeom>
                <a:avLst/>
                <a:gdLst>
                  <a:gd name="T0" fmla="*/ 1643 w 572"/>
                  <a:gd name="T1" fmla="*/ 362 h 1817"/>
                  <a:gd name="T2" fmla="*/ 1850 w 572"/>
                  <a:gd name="T3" fmla="*/ 412 h 1817"/>
                  <a:gd name="T4" fmla="*/ 2092 w 572"/>
                  <a:gd name="T5" fmla="*/ 563 h 1817"/>
                  <a:gd name="T6" fmla="*/ 2244 w 572"/>
                  <a:gd name="T7" fmla="*/ 1185 h 1817"/>
                  <a:gd name="T8" fmla="*/ 2278 w 572"/>
                  <a:gd name="T9" fmla="*/ 2006 h 1817"/>
                  <a:gd name="T10" fmla="*/ 2346 w 572"/>
                  <a:gd name="T11" fmla="*/ 2965 h 1817"/>
                  <a:gd name="T12" fmla="*/ 2419 w 572"/>
                  <a:gd name="T13" fmla="*/ 3658 h 1817"/>
                  <a:gd name="T14" fmla="*/ 2380 w 572"/>
                  <a:gd name="T15" fmla="*/ 3789 h 1817"/>
                  <a:gd name="T16" fmla="*/ 2198 w 572"/>
                  <a:gd name="T17" fmla="*/ 3953 h 1817"/>
                  <a:gd name="T18" fmla="*/ 2130 w 572"/>
                  <a:gd name="T19" fmla="*/ 3916 h 1817"/>
                  <a:gd name="T20" fmla="*/ 2096 w 572"/>
                  <a:gd name="T21" fmla="*/ 3877 h 1817"/>
                  <a:gd name="T22" fmla="*/ 2113 w 572"/>
                  <a:gd name="T23" fmla="*/ 3692 h 1817"/>
                  <a:gd name="T24" fmla="*/ 2155 w 572"/>
                  <a:gd name="T25" fmla="*/ 3348 h 1817"/>
                  <a:gd name="T26" fmla="*/ 1977 w 572"/>
                  <a:gd name="T27" fmla="*/ 2048 h 1817"/>
                  <a:gd name="T28" fmla="*/ 1888 w 572"/>
                  <a:gd name="T29" fmla="*/ 1553 h 1817"/>
                  <a:gd name="T30" fmla="*/ 1952 w 572"/>
                  <a:gd name="T31" fmla="*/ 2402 h 1817"/>
                  <a:gd name="T32" fmla="*/ 2105 w 572"/>
                  <a:gd name="T33" fmla="*/ 3593 h 1817"/>
                  <a:gd name="T34" fmla="*/ 1821 w 572"/>
                  <a:gd name="T35" fmla="*/ 4943 h 1817"/>
                  <a:gd name="T36" fmla="*/ 1714 w 572"/>
                  <a:gd name="T37" fmla="*/ 6271 h 1817"/>
                  <a:gd name="T38" fmla="*/ 1557 w 572"/>
                  <a:gd name="T39" fmla="*/ 7122 h 1817"/>
                  <a:gd name="T40" fmla="*/ 1706 w 572"/>
                  <a:gd name="T41" fmla="*/ 7466 h 1817"/>
                  <a:gd name="T42" fmla="*/ 1664 w 572"/>
                  <a:gd name="T43" fmla="*/ 7593 h 1817"/>
                  <a:gd name="T44" fmla="*/ 1447 w 572"/>
                  <a:gd name="T45" fmla="*/ 7603 h 1817"/>
                  <a:gd name="T46" fmla="*/ 1248 w 572"/>
                  <a:gd name="T47" fmla="*/ 7462 h 1817"/>
                  <a:gd name="T48" fmla="*/ 1234 w 572"/>
                  <a:gd name="T49" fmla="*/ 7204 h 1817"/>
                  <a:gd name="T50" fmla="*/ 1263 w 572"/>
                  <a:gd name="T51" fmla="*/ 6957 h 1817"/>
                  <a:gd name="T52" fmla="*/ 1255 w 572"/>
                  <a:gd name="T53" fmla="*/ 5545 h 1817"/>
                  <a:gd name="T54" fmla="*/ 1261 w 572"/>
                  <a:gd name="T55" fmla="*/ 4752 h 1817"/>
                  <a:gd name="T56" fmla="*/ 1261 w 572"/>
                  <a:gd name="T57" fmla="*/ 3601 h 1817"/>
                  <a:gd name="T58" fmla="*/ 1214 w 572"/>
                  <a:gd name="T59" fmla="*/ 3603 h 1817"/>
                  <a:gd name="T60" fmla="*/ 1172 w 572"/>
                  <a:gd name="T61" fmla="*/ 3601 h 1817"/>
                  <a:gd name="T62" fmla="*/ 1198 w 572"/>
                  <a:gd name="T63" fmla="*/ 4102 h 1817"/>
                  <a:gd name="T64" fmla="*/ 1159 w 572"/>
                  <a:gd name="T65" fmla="*/ 5157 h 1817"/>
                  <a:gd name="T66" fmla="*/ 1111 w 572"/>
                  <a:gd name="T67" fmla="*/ 6657 h 1817"/>
                  <a:gd name="T68" fmla="*/ 1174 w 572"/>
                  <a:gd name="T69" fmla="*/ 7109 h 1817"/>
                  <a:gd name="T70" fmla="*/ 1200 w 572"/>
                  <a:gd name="T71" fmla="*/ 7343 h 1817"/>
                  <a:gd name="T72" fmla="*/ 1138 w 572"/>
                  <a:gd name="T73" fmla="*/ 7595 h 1817"/>
                  <a:gd name="T74" fmla="*/ 864 w 572"/>
                  <a:gd name="T75" fmla="*/ 7614 h 1817"/>
                  <a:gd name="T76" fmla="*/ 720 w 572"/>
                  <a:gd name="T77" fmla="*/ 7533 h 1817"/>
                  <a:gd name="T78" fmla="*/ 843 w 572"/>
                  <a:gd name="T79" fmla="*/ 7272 h 1817"/>
                  <a:gd name="T80" fmla="*/ 852 w 572"/>
                  <a:gd name="T81" fmla="*/ 6856 h 1817"/>
                  <a:gd name="T82" fmla="*/ 699 w 572"/>
                  <a:gd name="T83" fmla="*/ 5316 h 1817"/>
                  <a:gd name="T84" fmla="*/ 453 w 572"/>
                  <a:gd name="T85" fmla="*/ 4247 h 1817"/>
                  <a:gd name="T86" fmla="*/ 364 w 572"/>
                  <a:gd name="T87" fmla="*/ 2868 h 1817"/>
                  <a:gd name="T88" fmla="*/ 539 w 572"/>
                  <a:gd name="T89" fmla="*/ 2053 h 1817"/>
                  <a:gd name="T90" fmla="*/ 539 w 572"/>
                  <a:gd name="T91" fmla="*/ 1569 h 1817"/>
                  <a:gd name="T92" fmla="*/ 382 w 572"/>
                  <a:gd name="T93" fmla="*/ 2644 h 1817"/>
                  <a:gd name="T94" fmla="*/ 296 w 572"/>
                  <a:gd name="T95" fmla="*/ 3471 h 1817"/>
                  <a:gd name="T96" fmla="*/ 322 w 572"/>
                  <a:gd name="T97" fmla="*/ 3843 h 1817"/>
                  <a:gd name="T98" fmla="*/ 335 w 572"/>
                  <a:gd name="T99" fmla="*/ 3908 h 1817"/>
                  <a:gd name="T100" fmla="*/ 330 w 572"/>
                  <a:gd name="T101" fmla="*/ 3984 h 1817"/>
                  <a:gd name="T102" fmla="*/ 105 w 572"/>
                  <a:gd name="T103" fmla="*/ 3882 h 1817"/>
                  <a:gd name="T104" fmla="*/ 29 w 572"/>
                  <a:gd name="T105" fmla="*/ 3724 h 1817"/>
                  <a:gd name="T106" fmla="*/ 60 w 572"/>
                  <a:gd name="T107" fmla="*/ 3429 h 1817"/>
                  <a:gd name="T108" fmla="*/ 76 w 572"/>
                  <a:gd name="T109" fmla="*/ 2644 h 1817"/>
                  <a:gd name="T110" fmla="*/ 183 w 572"/>
                  <a:gd name="T111" fmla="*/ 1685 h 1817"/>
                  <a:gd name="T112" fmla="*/ 225 w 572"/>
                  <a:gd name="T113" fmla="*/ 862 h 1817"/>
                  <a:gd name="T114" fmla="*/ 508 w 572"/>
                  <a:gd name="T115" fmla="*/ 441 h 1817"/>
                  <a:gd name="T116" fmla="*/ 649 w 572"/>
                  <a:gd name="T117" fmla="*/ 391 h 1817"/>
                  <a:gd name="T118" fmla="*/ 962 w 572"/>
                  <a:gd name="T119" fmla="*/ 0 h 181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572" h="1817">
                    <a:moveTo>
                      <a:pt x="345" y="0"/>
                    </a:moveTo>
                    <a:cubicBezTo>
                      <a:pt x="345" y="77"/>
                      <a:pt x="366" y="79"/>
                      <a:pt x="387" y="86"/>
                    </a:cubicBezTo>
                    <a:cubicBezTo>
                      <a:pt x="397" y="89"/>
                      <a:pt x="407" y="91"/>
                      <a:pt x="419" y="93"/>
                    </a:cubicBezTo>
                    <a:cubicBezTo>
                      <a:pt x="425" y="94"/>
                      <a:pt x="430" y="97"/>
                      <a:pt x="436" y="98"/>
                    </a:cubicBezTo>
                    <a:cubicBezTo>
                      <a:pt x="440" y="99"/>
                      <a:pt x="446" y="103"/>
                      <a:pt x="450" y="104"/>
                    </a:cubicBezTo>
                    <a:cubicBezTo>
                      <a:pt x="466" y="110"/>
                      <a:pt x="482" y="122"/>
                      <a:pt x="493" y="134"/>
                    </a:cubicBezTo>
                    <a:cubicBezTo>
                      <a:pt x="504" y="146"/>
                      <a:pt x="515" y="179"/>
                      <a:pt x="519" y="205"/>
                    </a:cubicBezTo>
                    <a:cubicBezTo>
                      <a:pt x="523" y="232"/>
                      <a:pt x="527" y="262"/>
                      <a:pt x="529" y="282"/>
                    </a:cubicBezTo>
                    <a:cubicBezTo>
                      <a:pt x="531" y="316"/>
                      <a:pt x="529" y="366"/>
                      <a:pt x="529" y="401"/>
                    </a:cubicBezTo>
                    <a:cubicBezTo>
                      <a:pt x="529" y="437"/>
                      <a:pt x="534" y="461"/>
                      <a:pt x="537" y="477"/>
                    </a:cubicBezTo>
                    <a:cubicBezTo>
                      <a:pt x="541" y="494"/>
                      <a:pt x="555" y="539"/>
                      <a:pt x="555" y="629"/>
                    </a:cubicBezTo>
                    <a:cubicBezTo>
                      <a:pt x="554" y="644"/>
                      <a:pt x="555" y="681"/>
                      <a:pt x="553" y="705"/>
                    </a:cubicBezTo>
                    <a:cubicBezTo>
                      <a:pt x="551" y="735"/>
                      <a:pt x="555" y="800"/>
                      <a:pt x="559" y="815"/>
                    </a:cubicBezTo>
                    <a:cubicBezTo>
                      <a:pt x="564" y="834"/>
                      <a:pt x="568" y="865"/>
                      <a:pt x="570" y="870"/>
                    </a:cubicBezTo>
                    <a:cubicBezTo>
                      <a:pt x="572" y="874"/>
                      <a:pt x="568" y="880"/>
                      <a:pt x="566" y="885"/>
                    </a:cubicBezTo>
                    <a:cubicBezTo>
                      <a:pt x="563" y="890"/>
                      <a:pt x="564" y="894"/>
                      <a:pt x="561" y="901"/>
                    </a:cubicBezTo>
                    <a:cubicBezTo>
                      <a:pt x="558" y="906"/>
                      <a:pt x="551" y="917"/>
                      <a:pt x="547" y="923"/>
                    </a:cubicBezTo>
                    <a:cubicBezTo>
                      <a:pt x="544" y="929"/>
                      <a:pt x="530" y="936"/>
                      <a:pt x="518" y="940"/>
                    </a:cubicBezTo>
                    <a:cubicBezTo>
                      <a:pt x="510" y="943"/>
                      <a:pt x="496" y="951"/>
                      <a:pt x="494" y="947"/>
                    </a:cubicBezTo>
                    <a:cubicBezTo>
                      <a:pt x="491" y="940"/>
                      <a:pt x="497" y="935"/>
                      <a:pt x="502" y="931"/>
                    </a:cubicBezTo>
                    <a:cubicBezTo>
                      <a:pt x="506" y="929"/>
                      <a:pt x="496" y="936"/>
                      <a:pt x="493" y="929"/>
                    </a:cubicBezTo>
                    <a:cubicBezTo>
                      <a:pt x="493" y="927"/>
                      <a:pt x="493" y="926"/>
                      <a:pt x="494" y="922"/>
                    </a:cubicBezTo>
                    <a:cubicBezTo>
                      <a:pt x="493" y="917"/>
                      <a:pt x="494" y="917"/>
                      <a:pt x="497" y="914"/>
                    </a:cubicBezTo>
                    <a:cubicBezTo>
                      <a:pt x="492" y="912"/>
                      <a:pt x="496" y="889"/>
                      <a:pt x="498" y="878"/>
                    </a:cubicBezTo>
                    <a:cubicBezTo>
                      <a:pt x="497" y="870"/>
                      <a:pt x="496" y="843"/>
                      <a:pt x="502" y="825"/>
                    </a:cubicBezTo>
                    <a:cubicBezTo>
                      <a:pt x="506" y="814"/>
                      <a:pt x="508" y="803"/>
                      <a:pt x="508" y="796"/>
                    </a:cubicBezTo>
                    <a:cubicBezTo>
                      <a:pt x="511" y="779"/>
                      <a:pt x="493" y="662"/>
                      <a:pt x="482" y="629"/>
                    </a:cubicBezTo>
                    <a:cubicBezTo>
                      <a:pt x="461" y="559"/>
                      <a:pt x="468" y="499"/>
                      <a:pt x="466" y="487"/>
                    </a:cubicBezTo>
                    <a:cubicBezTo>
                      <a:pt x="463" y="474"/>
                      <a:pt x="449" y="409"/>
                      <a:pt x="445" y="380"/>
                    </a:cubicBezTo>
                    <a:cubicBezTo>
                      <a:pt x="445" y="369"/>
                      <a:pt x="445" y="369"/>
                      <a:pt x="445" y="369"/>
                    </a:cubicBezTo>
                    <a:cubicBezTo>
                      <a:pt x="443" y="405"/>
                      <a:pt x="448" y="468"/>
                      <a:pt x="447" y="487"/>
                    </a:cubicBezTo>
                    <a:cubicBezTo>
                      <a:pt x="446" y="512"/>
                      <a:pt x="450" y="551"/>
                      <a:pt x="460" y="571"/>
                    </a:cubicBezTo>
                    <a:cubicBezTo>
                      <a:pt x="471" y="591"/>
                      <a:pt x="479" y="629"/>
                      <a:pt x="489" y="685"/>
                    </a:cubicBezTo>
                    <a:cubicBezTo>
                      <a:pt x="503" y="754"/>
                      <a:pt x="502" y="800"/>
                      <a:pt x="496" y="854"/>
                    </a:cubicBezTo>
                    <a:cubicBezTo>
                      <a:pt x="491" y="910"/>
                      <a:pt x="479" y="947"/>
                      <a:pt x="465" y="1010"/>
                    </a:cubicBezTo>
                    <a:cubicBezTo>
                      <a:pt x="452" y="1066"/>
                      <a:pt x="436" y="1134"/>
                      <a:pt x="429" y="1175"/>
                    </a:cubicBezTo>
                    <a:cubicBezTo>
                      <a:pt x="422" y="1216"/>
                      <a:pt x="410" y="1237"/>
                      <a:pt x="408" y="1264"/>
                    </a:cubicBezTo>
                    <a:cubicBezTo>
                      <a:pt x="406" y="1291"/>
                      <a:pt x="424" y="1418"/>
                      <a:pt x="404" y="1491"/>
                    </a:cubicBezTo>
                    <a:cubicBezTo>
                      <a:pt x="384" y="1565"/>
                      <a:pt x="376" y="1612"/>
                      <a:pt x="372" y="1630"/>
                    </a:cubicBezTo>
                    <a:cubicBezTo>
                      <a:pt x="363" y="1669"/>
                      <a:pt x="371" y="1673"/>
                      <a:pt x="367" y="1693"/>
                    </a:cubicBezTo>
                    <a:cubicBezTo>
                      <a:pt x="364" y="1713"/>
                      <a:pt x="363" y="1710"/>
                      <a:pt x="374" y="1729"/>
                    </a:cubicBezTo>
                    <a:cubicBezTo>
                      <a:pt x="382" y="1742"/>
                      <a:pt x="397" y="1769"/>
                      <a:pt x="402" y="1775"/>
                    </a:cubicBezTo>
                    <a:cubicBezTo>
                      <a:pt x="407" y="1781"/>
                      <a:pt x="405" y="1787"/>
                      <a:pt x="402" y="1791"/>
                    </a:cubicBezTo>
                    <a:cubicBezTo>
                      <a:pt x="406" y="1800"/>
                      <a:pt x="395" y="1805"/>
                      <a:pt x="392" y="1805"/>
                    </a:cubicBezTo>
                    <a:cubicBezTo>
                      <a:pt x="393" y="1816"/>
                      <a:pt x="373" y="1815"/>
                      <a:pt x="368" y="1810"/>
                    </a:cubicBezTo>
                    <a:cubicBezTo>
                      <a:pt x="362" y="1816"/>
                      <a:pt x="347" y="1816"/>
                      <a:pt x="341" y="1808"/>
                    </a:cubicBezTo>
                    <a:cubicBezTo>
                      <a:pt x="332" y="1817"/>
                      <a:pt x="315" y="1817"/>
                      <a:pt x="304" y="1806"/>
                    </a:cubicBezTo>
                    <a:cubicBezTo>
                      <a:pt x="294" y="1795"/>
                      <a:pt x="292" y="1785"/>
                      <a:pt x="294" y="1774"/>
                    </a:cubicBezTo>
                    <a:cubicBezTo>
                      <a:pt x="295" y="1763"/>
                      <a:pt x="292" y="1759"/>
                      <a:pt x="290" y="1746"/>
                    </a:cubicBezTo>
                    <a:cubicBezTo>
                      <a:pt x="288" y="1733"/>
                      <a:pt x="286" y="1723"/>
                      <a:pt x="291" y="1713"/>
                    </a:cubicBezTo>
                    <a:cubicBezTo>
                      <a:pt x="296" y="1704"/>
                      <a:pt x="296" y="1699"/>
                      <a:pt x="296" y="1690"/>
                    </a:cubicBezTo>
                    <a:cubicBezTo>
                      <a:pt x="296" y="1680"/>
                      <a:pt x="292" y="1666"/>
                      <a:pt x="298" y="1654"/>
                    </a:cubicBezTo>
                    <a:cubicBezTo>
                      <a:pt x="304" y="1642"/>
                      <a:pt x="311" y="1614"/>
                      <a:pt x="310" y="1583"/>
                    </a:cubicBezTo>
                    <a:cubicBezTo>
                      <a:pt x="309" y="1552"/>
                      <a:pt x="286" y="1377"/>
                      <a:pt x="296" y="1318"/>
                    </a:cubicBezTo>
                    <a:cubicBezTo>
                      <a:pt x="306" y="1258"/>
                      <a:pt x="302" y="1246"/>
                      <a:pt x="300" y="1226"/>
                    </a:cubicBezTo>
                    <a:cubicBezTo>
                      <a:pt x="297" y="1205"/>
                      <a:pt x="291" y="1173"/>
                      <a:pt x="297" y="1130"/>
                    </a:cubicBezTo>
                    <a:cubicBezTo>
                      <a:pt x="299" y="1113"/>
                      <a:pt x="291" y="1046"/>
                      <a:pt x="290" y="976"/>
                    </a:cubicBezTo>
                    <a:cubicBezTo>
                      <a:pt x="290" y="931"/>
                      <a:pt x="285" y="868"/>
                      <a:pt x="297" y="856"/>
                    </a:cubicBezTo>
                    <a:cubicBezTo>
                      <a:pt x="298" y="855"/>
                      <a:pt x="298" y="855"/>
                      <a:pt x="298" y="855"/>
                    </a:cubicBezTo>
                    <a:cubicBezTo>
                      <a:pt x="294" y="857"/>
                      <a:pt x="290" y="857"/>
                      <a:pt x="286" y="857"/>
                    </a:cubicBezTo>
                    <a:cubicBezTo>
                      <a:pt x="285" y="857"/>
                      <a:pt x="285" y="857"/>
                      <a:pt x="285" y="857"/>
                    </a:cubicBezTo>
                    <a:cubicBezTo>
                      <a:pt x="282" y="857"/>
                      <a:pt x="279" y="857"/>
                      <a:pt x="276" y="856"/>
                    </a:cubicBezTo>
                    <a:cubicBezTo>
                      <a:pt x="276" y="856"/>
                      <a:pt x="276" y="856"/>
                      <a:pt x="276" y="856"/>
                    </a:cubicBezTo>
                    <a:cubicBezTo>
                      <a:pt x="288" y="868"/>
                      <a:pt x="282" y="930"/>
                      <a:pt x="282" y="975"/>
                    </a:cubicBezTo>
                    <a:cubicBezTo>
                      <a:pt x="281" y="1045"/>
                      <a:pt x="274" y="1113"/>
                      <a:pt x="276" y="1130"/>
                    </a:cubicBezTo>
                    <a:cubicBezTo>
                      <a:pt x="281" y="1173"/>
                      <a:pt x="275" y="1205"/>
                      <a:pt x="273" y="1226"/>
                    </a:cubicBezTo>
                    <a:cubicBezTo>
                      <a:pt x="271" y="1246"/>
                      <a:pt x="267" y="1258"/>
                      <a:pt x="277" y="1318"/>
                    </a:cubicBezTo>
                    <a:cubicBezTo>
                      <a:pt x="286" y="1377"/>
                      <a:pt x="263" y="1552"/>
                      <a:pt x="262" y="1583"/>
                    </a:cubicBezTo>
                    <a:cubicBezTo>
                      <a:pt x="261" y="1614"/>
                      <a:pt x="268" y="1642"/>
                      <a:pt x="274" y="1654"/>
                    </a:cubicBezTo>
                    <a:cubicBezTo>
                      <a:pt x="280" y="1666"/>
                      <a:pt x="277" y="1680"/>
                      <a:pt x="277" y="1690"/>
                    </a:cubicBezTo>
                    <a:cubicBezTo>
                      <a:pt x="277" y="1699"/>
                      <a:pt x="277" y="1704"/>
                      <a:pt x="282" y="1713"/>
                    </a:cubicBezTo>
                    <a:cubicBezTo>
                      <a:pt x="287" y="1723"/>
                      <a:pt x="285" y="1733"/>
                      <a:pt x="283" y="1746"/>
                    </a:cubicBezTo>
                    <a:cubicBezTo>
                      <a:pt x="280" y="1759"/>
                      <a:pt x="278" y="1763"/>
                      <a:pt x="279" y="1774"/>
                    </a:cubicBezTo>
                    <a:cubicBezTo>
                      <a:pt x="280" y="1785"/>
                      <a:pt x="279" y="1795"/>
                      <a:pt x="268" y="1806"/>
                    </a:cubicBezTo>
                    <a:cubicBezTo>
                      <a:pt x="257" y="1817"/>
                      <a:pt x="241" y="1817"/>
                      <a:pt x="231" y="1808"/>
                    </a:cubicBezTo>
                    <a:cubicBezTo>
                      <a:pt x="225" y="1816"/>
                      <a:pt x="210" y="1816"/>
                      <a:pt x="204" y="1810"/>
                    </a:cubicBezTo>
                    <a:cubicBezTo>
                      <a:pt x="200" y="1815"/>
                      <a:pt x="180" y="1816"/>
                      <a:pt x="181" y="1805"/>
                    </a:cubicBezTo>
                    <a:cubicBezTo>
                      <a:pt x="177" y="1805"/>
                      <a:pt x="167" y="1800"/>
                      <a:pt x="170" y="1791"/>
                    </a:cubicBezTo>
                    <a:cubicBezTo>
                      <a:pt x="168" y="1787"/>
                      <a:pt x="166" y="1781"/>
                      <a:pt x="170" y="1775"/>
                    </a:cubicBezTo>
                    <a:cubicBezTo>
                      <a:pt x="175" y="1769"/>
                      <a:pt x="190" y="1742"/>
                      <a:pt x="199" y="1729"/>
                    </a:cubicBezTo>
                    <a:cubicBezTo>
                      <a:pt x="209" y="1710"/>
                      <a:pt x="209" y="1713"/>
                      <a:pt x="205" y="1693"/>
                    </a:cubicBezTo>
                    <a:cubicBezTo>
                      <a:pt x="202" y="1673"/>
                      <a:pt x="209" y="1669"/>
                      <a:pt x="201" y="1630"/>
                    </a:cubicBezTo>
                    <a:cubicBezTo>
                      <a:pt x="197" y="1612"/>
                      <a:pt x="188" y="1565"/>
                      <a:pt x="168" y="1491"/>
                    </a:cubicBezTo>
                    <a:cubicBezTo>
                      <a:pt x="149" y="1418"/>
                      <a:pt x="167" y="1291"/>
                      <a:pt x="165" y="1264"/>
                    </a:cubicBezTo>
                    <a:cubicBezTo>
                      <a:pt x="163" y="1237"/>
                      <a:pt x="152" y="1217"/>
                      <a:pt x="145" y="1176"/>
                    </a:cubicBezTo>
                    <a:cubicBezTo>
                      <a:pt x="138" y="1135"/>
                      <a:pt x="120" y="1066"/>
                      <a:pt x="107" y="1010"/>
                    </a:cubicBezTo>
                    <a:cubicBezTo>
                      <a:pt x="93" y="947"/>
                      <a:pt x="83" y="910"/>
                      <a:pt x="77" y="854"/>
                    </a:cubicBezTo>
                    <a:cubicBezTo>
                      <a:pt x="69" y="774"/>
                      <a:pt x="77" y="726"/>
                      <a:pt x="86" y="682"/>
                    </a:cubicBezTo>
                    <a:cubicBezTo>
                      <a:pt x="96" y="626"/>
                      <a:pt x="104" y="589"/>
                      <a:pt x="114" y="569"/>
                    </a:cubicBezTo>
                    <a:cubicBezTo>
                      <a:pt x="125" y="549"/>
                      <a:pt x="129" y="513"/>
                      <a:pt x="127" y="488"/>
                    </a:cubicBezTo>
                    <a:cubicBezTo>
                      <a:pt x="126" y="470"/>
                      <a:pt x="130" y="417"/>
                      <a:pt x="128" y="381"/>
                    </a:cubicBezTo>
                    <a:cubicBezTo>
                      <a:pt x="127" y="373"/>
                      <a:pt x="127" y="373"/>
                      <a:pt x="127" y="373"/>
                    </a:cubicBezTo>
                    <a:cubicBezTo>
                      <a:pt x="123" y="402"/>
                      <a:pt x="109" y="474"/>
                      <a:pt x="107" y="487"/>
                    </a:cubicBezTo>
                    <a:cubicBezTo>
                      <a:pt x="105" y="499"/>
                      <a:pt x="111" y="559"/>
                      <a:pt x="90" y="629"/>
                    </a:cubicBezTo>
                    <a:cubicBezTo>
                      <a:pt x="80" y="662"/>
                      <a:pt x="61" y="779"/>
                      <a:pt x="64" y="796"/>
                    </a:cubicBezTo>
                    <a:cubicBezTo>
                      <a:pt x="64" y="803"/>
                      <a:pt x="66" y="814"/>
                      <a:pt x="70" y="825"/>
                    </a:cubicBezTo>
                    <a:cubicBezTo>
                      <a:pt x="76" y="843"/>
                      <a:pt x="76" y="870"/>
                      <a:pt x="75" y="878"/>
                    </a:cubicBezTo>
                    <a:cubicBezTo>
                      <a:pt x="77" y="889"/>
                      <a:pt x="81" y="912"/>
                      <a:pt x="76" y="914"/>
                    </a:cubicBezTo>
                    <a:cubicBezTo>
                      <a:pt x="78" y="917"/>
                      <a:pt x="79" y="917"/>
                      <a:pt x="78" y="922"/>
                    </a:cubicBezTo>
                    <a:cubicBezTo>
                      <a:pt x="80" y="926"/>
                      <a:pt x="80" y="927"/>
                      <a:pt x="79" y="929"/>
                    </a:cubicBezTo>
                    <a:cubicBezTo>
                      <a:pt x="77" y="936"/>
                      <a:pt x="66" y="929"/>
                      <a:pt x="70" y="931"/>
                    </a:cubicBezTo>
                    <a:cubicBezTo>
                      <a:pt x="76" y="935"/>
                      <a:pt x="81" y="940"/>
                      <a:pt x="78" y="947"/>
                    </a:cubicBezTo>
                    <a:cubicBezTo>
                      <a:pt x="77" y="951"/>
                      <a:pt x="62" y="943"/>
                      <a:pt x="55" y="940"/>
                    </a:cubicBezTo>
                    <a:cubicBezTo>
                      <a:pt x="43" y="936"/>
                      <a:pt x="29" y="929"/>
                      <a:pt x="25" y="923"/>
                    </a:cubicBezTo>
                    <a:cubicBezTo>
                      <a:pt x="21" y="917"/>
                      <a:pt x="14" y="906"/>
                      <a:pt x="12" y="901"/>
                    </a:cubicBezTo>
                    <a:cubicBezTo>
                      <a:pt x="9" y="894"/>
                      <a:pt x="9" y="890"/>
                      <a:pt x="7" y="885"/>
                    </a:cubicBezTo>
                    <a:cubicBezTo>
                      <a:pt x="5" y="880"/>
                      <a:pt x="0" y="874"/>
                      <a:pt x="2" y="870"/>
                    </a:cubicBezTo>
                    <a:cubicBezTo>
                      <a:pt x="5" y="865"/>
                      <a:pt x="9" y="834"/>
                      <a:pt x="14" y="815"/>
                    </a:cubicBezTo>
                    <a:cubicBezTo>
                      <a:pt x="18" y="800"/>
                      <a:pt x="22" y="735"/>
                      <a:pt x="19" y="705"/>
                    </a:cubicBezTo>
                    <a:cubicBezTo>
                      <a:pt x="17" y="681"/>
                      <a:pt x="19" y="644"/>
                      <a:pt x="18" y="629"/>
                    </a:cubicBezTo>
                    <a:cubicBezTo>
                      <a:pt x="17" y="539"/>
                      <a:pt x="32" y="494"/>
                      <a:pt x="35" y="477"/>
                    </a:cubicBezTo>
                    <a:cubicBezTo>
                      <a:pt x="39" y="461"/>
                      <a:pt x="43" y="437"/>
                      <a:pt x="43" y="401"/>
                    </a:cubicBezTo>
                    <a:cubicBezTo>
                      <a:pt x="43" y="366"/>
                      <a:pt x="41" y="316"/>
                      <a:pt x="44" y="282"/>
                    </a:cubicBezTo>
                    <a:cubicBezTo>
                      <a:pt x="46" y="262"/>
                      <a:pt x="49" y="232"/>
                      <a:pt x="53" y="205"/>
                    </a:cubicBezTo>
                    <a:cubicBezTo>
                      <a:pt x="57" y="179"/>
                      <a:pt x="67" y="146"/>
                      <a:pt x="78" y="134"/>
                    </a:cubicBezTo>
                    <a:cubicBezTo>
                      <a:pt x="90" y="122"/>
                      <a:pt x="104" y="111"/>
                      <a:pt x="120" y="105"/>
                    </a:cubicBezTo>
                    <a:cubicBezTo>
                      <a:pt x="124" y="104"/>
                      <a:pt x="134" y="98"/>
                      <a:pt x="137" y="97"/>
                    </a:cubicBezTo>
                    <a:cubicBezTo>
                      <a:pt x="144" y="96"/>
                      <a:pt x="148" y="94"/>
                      <a:pt x="153" y="93"/>
                    </a:cubicBezTo>
                    <a:cubicBezTo>
                      <a:pt x="165" y="91"/>
                      <a:pt x="176" y="89"/>
                      <a:pt x="185" y="86"/>
                    </a:cubicBezTo>
                    <a:cubicBezTo>
                      <a:pt x="207" y="79"/>
                      <a:pt x="227" y="77"/>
                      <a:pt x="227" y="0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20" name="Freeform 1013">
                <a:extLst>
                  <a:ext uri="{FF2B5EF4-FFF2-40B4-BE49-F238E27FC236}">
                    <a16:creationId xmlns:a16="http://schemas.microsoft.com/office/drawing/2014/main" id="{F5BC6DDF-ADEC-A818-0D9F-E10211445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18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21" name="Freeform 1014">
                <a:extLst>
                  <a:ext uri="{FF2B5EF4-FFF2-40B4-BE49-F238E27FC236}">
                    <a16:creationId xmlns:a16="http://schemas.microsoft.com/office/drawing/2014/main" id="{C464E53A-5006-63F9-CA56-BA8DF36395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8" y="2574"/>
                <a:ext cx="3" cy="16"/>
              </a:xfrm>
              <a:custGeom>
                <a:avLst/>
                <a:gdLst>
                  <a:gd name="T0" fmla="*/ 0 w 2"/>
                  <a:gd name="T1" fmla="*/ 0 h 10"/>
                  <a:gd name="T2" fmla="*/ 0 w 2"/>
                  <a:gd name="T3" fmla="*/ 4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0">
                    <a:moveTo>
                      <a:pt x="0" y="0"/>
                    </a:moveTo>
                    <a:cubicBezTo>
                      <a:pt x="2" y="1"/>
                      <a:pt x="1" y="8"/>
                      <a:pt x="0" y="1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22" name="Freeform 1015">
                <a:extLst>
                  <a:ext uri="{FF2B5EF4-FFF2-40B4-BE49-F238E27FC236}">
                    <a16:creationId xmlns:a16="http://schemas.microsoft.com/office/drawing/2014/main" id="{82E83D0B-5FD7-F860-2BDA-DCF57FEF70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3846"/>
                <a:ext cx="7" cy="34"/>
              </a:xfrm>
              <a:custGeom>
                <a:avLst/>
                <a:gdLst>
                  <a:gd name="T0" fmla="*/ 0 w 4"/>
                  <a:gd name="T1" fmla="*/ 0 h 21"/>
                  <a:gd name="T2" fmla="*/ 21 w 4"/>
                  <a:gd name="T3" fmla="*/ 89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1">
                    <a:moveTo>
                      <a:pt x="0" y="0"/>
                    </a:moveTo>
                    <a:cubicBezTo>
                      <a:pt x="0" y="8"/>
                      <a:pt x="4" y="21"/>
                      <a:pt x="4" y="21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23" name="Oval 1016">
                <a:extLst>
                  <a:ext uri="{FF2B5EF4-FFF2-40B4-BE49-F238E27FC236}">
                    <a16:creationId xmlns:a16="http://schemas.microsoft.com/office/drawing/2014/main" id="{E362CCC6-74A1-DF99-2C6F-65980C704F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7" y="971"/>
                <a:ext cx="5" cy="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924" name="Oval 1017">
                <a:extLst>
                  <a:ext uri="{FF2B5EF4-FFF2-40B4-BE49-F238E27FC236}">
                    <a16:creationId xmlns:a16="http://schemas.microsoft.com/office/drawing/2014/main" id="{C3194766-95B8-C729-AA9A-51C1D49EF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8" y="976"/>
                <a:ext cx="4" cy="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925" name="Oval 1018">
                <a:extLst>
                  <a:ext uri="{FF2B5EF4-FFF2-40B4-BE49-F238E27FC236}">
                    <a16:creationId xmlns:a16="http://schemas.microsoft.com/office/drawing/2014/main" id="{72045725-6921-22D6-0E7B-3FED456443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971"/>
                <a:ext cx="5" cy="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926" name="Oval 1019">
                <a:extLst>
                  <a:ext uri="{FF2B5EF4-FFF2-40B4-BE49-F238E27FC236}">
                    <a16:creationId xmlns:a16="http://schemas.microsoft.com/office/drawing/2014/main" id="{1588D11D-D0FE-97EF-4F70-54031B62E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978"/>
                <a:ext cx="3" cy="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927" name="Freeform 1020">
                <a:extLst>
                  <a:ext uri="{FF2B5EF4-FFF2-40B4-BE49-F238E27FC236}">
                    <a16:creationId xmlns:a16="http://schemas.microsoft.com/office/drawing/2014/main" id="{C454A3C8-FB2A-9F47-4B22-CCDC40215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7" y="2045"/>
                <a:ext cx="45" cy="34"/>
              </a:xfrm>
              <a:custGeom>
                <a:avLst/>
                <a:gdLst>
                  <a:gd name="T0" fmla="*/ 0 w 28"/>
                  <a:gd name="T1" fmla="*/ 60 h 21"/>
                  <a:gd name="T2" fmla="*/ 90 w 28"/>
                  <a:gd name="T3" fmla="*/ 89 h 21"/>
                  <a:gd name="T4" fmla="*/ 0 w 28"/>
                  <a:gd name="T5" fmla="*/ 55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1">
                    <a:moveTo>
                      <a:pt x="0" y="14"/>
                    </a:moveTo>
                    <a:cubicBezTo>
                      <a:pt x="6" y="8"/>
                      <a:pt x="18" y="11"/>
                      <a:pt x="22" y="21"/>
                    </a:cubicBezTo>
                    <a:cubicBezTo>
                      <a:pt x="28" y="13"/>
                      <a:pt x="5" y="0"/>
                      <a:pt x="0" y="1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28" name="Freeform 1021">
                <a:extLst>
                  <a:ext uri="{FF2B5EF4-FFF2-40B4-BE49-F238E27FC236}">
                    <a16:creationId xmlns:a16="http://schemas.microsoft.com/office/drawing/2014/main" id="{3A910F8B-51D8-17FD-E8B7-68FA6F24E3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3980"/>
                <a:ext cx="25" cy="16"/>
              </a:xfrm>
              <a:custGeom>
                <a:avLst/>
                <a:gdLst>
                  <a:gd name="T0" fmla="*/ 22 w 15"/>
                  <a:gd name="T1" fmla="*/ 5 h 10"/>
                  <a:gd name="T2" fmla="*/ 62 w 15"/>
                  <a:gd name="T3" fmla="*/ 13 h 10"/>
                  <a:gd name="T4" fmla="*/ 22 w 15"/>
                  <a:gd name="T5" fmla="*/ 16 h 10"/>
                  <a:gd name="T6" fmla="*/ 0 w 15"/>
                  <a:gd name="T7" fmla="*/ 29 h 10"/>
                  <a:gd name="T8" fmla="*/ 50 w 15"/>
                  <a:gd name="T9" fmla="*/ 4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0">
                    <a:moveTo>
                      <a:pt x="5" y="1"/>
                    </a:moveTo>
                    <a:cubicBezTo>
                      <a:pt x="8" y="2"/>
                      <a:pt x="12" y="0"/>
                      <a:pt x="13" y="3"/>
                    </a:cubicBezTo>
                    <a:cubicBezTo>
                      <a:pt x="15" y="9"/>
                      <a:pt x="6" y="4"/>
                      <a:pt x="5" y="4"/>
                    </a:cubicBezTo>
                    <a:cubicBezTo>
                      <a:pt x="3" y="4"/>
                      <a:pt x="0" y="4"/>
                      <a:pt x="0" y="7"/>
                    </a:cubicBezTo>
                    <a:cubicBezTo>
                      <a:pt x="1" y="10"/>
                      <a:pt x="9" y="9"/>
                      <a:pt x="11" y="1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29" name="Freeform 1022">
                <a:extLst>
                  <a:ext uri="{FF2B5EF4-FFF2-40B4-BE49-F238E27FC236}">
                    <a16:creationId xmlns:a16="http://schemas.microsoft.com/office/drawing/2014/main" id="{AAD87534-8A22-3BE8-EFF6-D23A12AEE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1" y="3982"/>
                <a:ext cx="13" cy="13"/>
              </a:xfrm>
              <a:custGeom>
                <a:avLst/>
                <a:gdLst>
                  <a:gd name="T0" fmla="*/ 34 w 8"/>
                  <a:gd name="T1" fmla="*/ 21 h 8"/>
                  <a:gd name="T2" fmla="*/ 0 w 8"/>
                  <a:gd name="T3" fmla="*/ 0 h 8"/>
                  <a:gd name="T4" fmla="*/ 26 w 8"/>
                  <a:gd name="T5" fmla="*/ 34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8">
                    <a:moveTo>
                      <a:pt x="8" y="5"/>
                    </a:moveTo>
                    <a:cubicBezTo>
                      <a:pt x="8" y="2"/>
                      <a:pt x="3" y="0"/>
                      <a:pt x="0" y="0"/>
                    </a:cubicBezTo>
                    <a:cubicBezTo>
                      <a:pt x="1" y="3"/>
                      <a:pt x="3" y="7"/>
                      <a:pt x="6" y="8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0" name="Freeform 1023">
                <a:extLst>
                  <a:ext uri="{FF2B5EF4-FFF2-40B4-BE49-F238E27FC236}">
                    <a16:creationId xmlns:a16="http://schemas.microsoft.com/office/drawing/2014/main" id="{E0CFC956-9AD0-CCE6-6EC5-A952F73C0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2" y="3975"/>
                <a:ext cx="23" cy="16"/>
              </a:xfrm>
              <a:custGeom>
                <a:avLst/>
                <a:gdLst>
                  <a:gd name="T0" fmla="*/ 62 w 14"/>
                  <a:gd name="T1" fmla="*/ 26 h 10"/>
                  <a:gd name="T2" fmla="*/ 21 w 14"/>
                  <a:gd name="T3" fmla="*/ 8 h 10"/>
                  <a:gd name="T4" fmla="*/ 58 w 14"/>
                  <a:gd name="T5" fmla="*/ 42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0">
                    <a:moveTo>
                      <a:pt x="14" y="6"/>
                    </a:moveTo>
                    <a:cubicBezTo>
                      <a:pt x="13" y="4"/>
                      <a:pt x="7" y="0"/>
                      <a:pt x="5" y="2"/>
                    </a:cubicBezTo>
                    <a:cubicBezTo>
                      <a:pt x="0" y="6"/>
                      <a:pt x="11" y="10"/>
                      <a:pt x="13" y="1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1" name="Freeform 1024">
                <a:extLst>
                  <a:ext uri="{FF2B5EF4-FFF2-40B4-BE49-F238E27FC236}">
                    <a16:creationId xmlns:a16="http://schemas.microsoft.com/office/drawing/2014/main" id="{CA94FE70-1734-64C9-219F-E53916A93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6" y="3970"/>
                <a:ext cx="10" cy="7"/>
              </a:xfrm>
              <a:custGeom>
                <a:avLst/>
                <a:gdLst>
                  <a:gd name="T0" fmla="*/ 28 w 6"/>
                  <a:gd name="T1" fmla="*/ 21 h 4"/>
                  <a:gd name="T2" fmla="*/ 0 w 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4"/>
                    </a:moveTo>
                    <a:cubicBezTo>
                      <a:pt x="4" y="2"/>
                      <a:pt x="2" y="1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2" name="Freeform 1025">
                <a:extLst>
                  <a:ext uri="{FF2B5EF4-FFF2-40B4-BE49-F238E27FC236}">
                    <a16:creationId xmlns:a16="http://schemas.microsoft.com/office/drawing/2014/main" id="{D9221C28-ADA3-1884-869D-4F8868E39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" y="3978"/>
                <a:ext cx="18" cy="12"/>
              </a:xfrm>
              <a:custGeom>
                <a:avLst/>
                <a:gdLst>
                  <a:gd name="T0" fmla="*/ 5 w 11"/>
                  <a:gd name="T1" fmla="*/ 9 h 7"/>
                  <a:gd name="T2" fmla="*/ 43 w 11"/>
                  <a:gd name="T3" fmla="*/ 21 h 7"/>
                  <a:gd name="T4" fmla="*/ 0 w 11"/>
                  <a:gd name="T5" fmla="*/ 36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1" y="2"/>
                    </a:moveTo>
                    <a:cubicBezTo>
                      <a:pt x="3" y="2"/>
                      <a:pt x="11" y="0"/>
                      <a:pt x="10" y="4"/>
                    </a:cubicBezTo>
                    <a:cubicBezTo>
                      <a:pt x="9" y="7"/>
                      <a:pt x="3" y="7"/>
                      <a:pt x="0" y="7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3" name="Freeform 1026">
                <a:extLst>
                  <a:ext uri="{FF2B5EF4-FFF2-40B4-BE49-F238E27FC236}">
                    <a16:creationId xmlns:a16="http://schemas.microsoft.com/office/drawing/2014/main" id="{35FEECA2-8BDA-7571-8A03-2D82688C85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7" y="3982"/>
                <a:ext cx="21" cy="16"/>
              </a:xfrm>
              <a:custGeom>
                <a:avLst/>
                <a:gdLst>
                  <a:gd name="T0" fmla="*/ 0 w 13"/>
                  <a:gd name="T1" fmla="*/ 16 h 10"/>
                  <a:gd name="T2" fmla="*/ 39 w 13"/>
                  <a:gd name="T3" fmla="*/ 13 h 10"/>
                  <a:gd name="T4" fmla="*/ 5 w 13"/>
                  <a:gd name="T5" fmla="*/ 42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0">
                    <a:moveTo>
                      <a:pt x="0" y="4"/>
                    </a:moveTo>
                    <a:cubicBezTo>
                      <a:pt x="3" y="3"/>
                      <a:pt x="6" y="0"/>
                      <a:pt x="9" y="3"/>
                    </a:cubicBezTo>
                    <a:cubicBezTo>
                      <a:pt x="13" y="7"/>
                      <a:pt x="4" y="9"/>
                      <a:pt x="1" y="1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4" name="Freeform 1027">
                <a:extLst>
                  <a:ext uri="{FF2B5EF4-FFF2-40B4-BE49-F238E27FC236}">
                    <a16:creationId xmlns:a16="http://schemas.microsoft.com/office/drawing/2014/main" id="{9C18D907-BC11-B191-33D4-7931A9362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8" y="3978"/>
                <a:ext cx="14" cy="7"/>
              </a:xfrm>
              <a:custGeom>
                <a:avLst/>
                <a:gdLst>
                  <a:gd name="T0" fmla="*/ 34 w 9"/>
                  <a:gd name="T1" fmla="*/ 0 h 4"/>
                  <a:gd name="T2" fmla="*/ 0 w 9"/>
                  <a:gd name="T3" fmla="*/ 21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4">
                    <a:moveTo>
                      <a:pt x="9" y="0"/>
                    </a:moveTo>
                    <a:cubicBezTo>
                      <a:pt x="6" y="1"/>
                      <a:pt x="3" y="2"/>
                      <a:pt x="0" y="4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5" name="Freeform 1028">
                <a:extLst>
                  <a:ext uri="{FF2B5EF4-FFF2-40B4-BE49-F238E27FC236}">
                    <a16:creationId xmlns:a16="http://schemas.microsoft.com/office/drawing/2014/main" id="{6E14BBFD-093D-CC59-2E74-5C5D8B895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5" y="3970"/>
                <a:ext cx="13" cy="7"/>
              </a:xfrm>
              <a:custGeom>
                <a:avLst/>
                <a:gdLst>
                  <a:gd name="T0" fmla="*/ 34 w 8"/>
                  <a:gd name="T1" fmla="*/ 0 h 4"/>
                  <a:gd name="T2" fmla="*/ 0 w 8"/>
                  <a:gd name="T3" fmla="*/ 21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6" y="1"/>
                      <a:pt x="2" y="2"/>
                      <a:pt x="0" y="4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6" name="Freeform 1029">
                <a:extLst>
                  <a:ext uri="{FF2B5EF4-FFF2-40B4-BE49-F238E27FC236}">
                    <a16:creationId xmlns:a16="http://schemas.microsoft.com/office/drawing/2014/main" id="{72E6D1B3-B420-7DE1-79CC-883A95C57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4" y="989"/>
                <a:ext cx="42" cy="13"/>
              </a:xfrm>
              <a:custGeom>
                <a:avLst/>
                <a:gdLst>
                  <a:gd name="T0" fmla="*/ 0 w 26"/>
                  <a:gd name="T1" fmla="*/ 0 h 8"/>
                  <a:gd name="T2" fmla="*/ 110 w 26"/>
                  <a:gd name="T3" fmla="*/ 1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8">
                    <a:moveTo>
                      <a:pt x="0" y="0"/>
                    </a:moveTo>
                    <a:cubicBezTo>
                      <a:pt x="0" y="0"/>
                      <a:pt x="6" y="8"/>
                      <a:pt x="26" y="4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7" name="Freeform 1030">
                <a:extLst>
                  <a:ext uri="{FF2B5EF4-FFF2-40B4-BE49-F238E27FC236}">
                    <a16:creationId xmlns:a16="http://schemas.microsoft.com/office/drawing/2014/main" id="{6813620D-42A2-4093-A718-C5AA41CAE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6" y="989"/>
                <a:ext cx="42" cy="15"/>
              </a:xfrm>
              <a:custGeom>
                <a:avLst/>
                <a:gdLst>
                  <a:gd name="T0" fmla="*/ 0 w 26"/>
                  <a:gd name="T1" fmla="*/ 13 h 9"/>
                  <a:gd name="T2" fmla="*/ 110 w 26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9">
                    <a:moveTo>
                      <a:pt x="0" y="3"/>
                    </a:moveTo>
                    <a:cubicBezTo>
                      <a:pt x="0" y="3"/>
                      <a:pt x="14" y="9"/>
                      <a:pt x="26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8" name="Freeform 1031">
                <a:extLst>
                  <a:ext uri="{FF2B5EF4-FFF2-40B4-BE49-F238E27FC236}">
                    <a16:creationId xmlns:a16="http://schemas.microsoft.com/office/drawing/2014/main" id="{413C4436-3888-2CE0-8F7C-AFCC098223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" y="965"/>
                <a:ext cx="22" cy="16"/>
              </a:xfrm>
              <a:custGeom>
                <a:avLst/>
                <a:gdLst>
                  <a:gd name="T0" fmla="*/ 8 w 13"/>
                  <a:gd name="T1" fmla="*/ 8 h 10"/>
                  <a:gd name="T2" fmla="*/ 0 w 13"/>
                  <a:gd name="T3" fmla="*/ 13 h 10"/>
                  <a:gd name="T4" fmla="*/ 8 w 13"/>
                  <a:gd name="T5" fmla="*/ 16 h 10"/>
                  <a:gd name="T6" fmla="*/ 24 w 13"/>
                  <a:gd name="T7" fmla="*/ 13 h 10"/>
                  <a:gd name="T8" fmla="*/ 29 w 13"/>
                  <a:gd name="T9" fmla="*/ 16 h 10"/>
                  <a:gd name="T10" fmla="*/ 41 w 13"/>
                  <a:gd name="T11" fmla="*/ 21 h 10"/>
                  <a:gd name="T12" fmla="*/ 42 w 13"/>
                  <a:gd name="T13" fmla="*/ 29 h 10"/>
                  <a:gd name="T14" fmla="*/ 49 w 13"/>
                  <a:gd name="T15" fmla="*/ 35 h 10"/>
                  <a:gd name="T16" fmla="*/ 58 w 13"/>
                  <a:gd name="T17" fmla="*/ 26 h 10"/>
                  <a:gd name="T18" fmla="*/ 49 w 13"/>
                  <a:gd name="T19" fmla="*/ 8 h 10"/>
                  <a:gd name="T20" fmla="*/ 20 w 13"/>
                  <a:gd name="T21" fmla="*/ 5 h 10"/>
                  <a:gd name="T22" fmla="*/ 8 w 13"/>
                  <a:gd name="T23" fmla="*/ 8 h 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3" h="10">
                    <a:moveTo>
                      <a:pt x="2" y="2"/>
                    </a:moveTo>
                    <a:cubicBezTo>
                      <a:pt x="1" y="1"/>
                      <a:pt x="0" y="3"/>
                      <a:pt x="0" y="3"/>
                    </a:cubicBezTo>
                    <a:cubicBezTo>
                      <a:pt x="0" y="5"/>
                      <a:pt x="1" y="4"/>
                      <a:pt x="2" y="4"/>
                    </a:cubicBezTo>
                    <a:cubicBezTo>
                      <a:pt x="3" y="3"/>
                      <a:pt x="4" y="2"/>
                      <a:pt x="5" y="3"/>
                    </a:cubicBezTo>
                    <a:cubicBezTo>
                      <a:pt x="5" y="4"/>
                      <a:pt x="5" y="4"/>
                      <a:pt x="6" y="4"/>
                    </a:cubicBezTo>
                    <a:cubicBezTo>
                      <a:pt x="7" y="5"/>
                      <a:pt x="7" y="5"/>
                      <a:pt x="8" y="5"/>
                    </a:cubicBezTo>
                    <a:cubicBezTo>
                      <a:pt x="8" y="6"/>
                      <a:pt x="8" y="6"/>
                      <a:pt x="9" y="7"/>
                    </a:cubicBezTo>
                    <a:cubicBezTo>
                      <a:pt x="9" y="8"/>
                      <a:pt x="9" y="9"/>
                      <a:pt x="10" y="9"/>
                    </a:cubicBezTo>
                    <a:cubicBezTo>
                      <a:pt x="12" y="10"/>
                      <a:pt x="13" y="8"/>
                      <a:pt x="12" y="6"/>
                    </a:cubicBezTo>
                    <a:cubicBezTo>
                      <a:pt x="12" y="5"/>
                      <a:pt x="11" y="3"/>
                      <a:pt x="10" y="2"/>
                    </a:cubicBezTo>
                    <a:cubicBezTo>
                      <a:pt x="9" y="1"/>
                      <a:pt x="6" y="0"/>
                      <a:pt x="4" y="1"/>
                    </a:cubicBezTo>
                    <a:cubicBezTo>
                      <a:pt x="3" y="1"/>
                      <a:pt x="2" y="1"/>
                      <a:pt x="2" y="2"/>
                    </a:cubicBezTo>
                  </a:path>
                </a:pathLst>
              </a:custGeom>
              <a:solidFill>
                <a:srgbClr val="8A6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39" name="Freeform 1032">
                <a:extLst>
                  <a:ext uri="{FF2B5EF4-FFF2-40B4-BE49-F238E27FC236}">
                    <a16:creationId xmlns:a16="http://schemas.microsoft.com/office/drawing/2014/main" id="{A6656DEC-0E18-573F-CADC-711A79853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965"/>
                <a:ext cx="21" cy="16"/>
              </a:xfrm>
              <a:custGeom>
                <a:avLst/>
                <a:gdLst>
                  <a:gd name="T0" fmla="*/ 5 w 13"/>
                  <a:gd name="T1" fmla="*/ 13 h 10"/>
                  <a:gd name="T2" fmla="*/ 5 w 13"/>
                  <a:gd name="T3" fmla="*/ 16 h 10"/>
                  <a:gd name="T4" fmla="*/ 8 w 13"/>
                  <a:gd name="T5" fmla="*/ 13 h 10"/>
                  <a:gd name="T6" fmla="*/ 13 w 13"/>
                  <a:gd name="T7" fmla="*/ 13 h 10"/>
                  <a:gd name="T8" fmla="*/ 21 w 13"/>
                  <a:gd name="T9" fmla="*/ 16 h 10"/>
                  <a:gd name="T10" fmla="*/ 21 w 13"/>
                  <a:gd name="T11" fmla="*/ 16 h 10"/>
                  <a:gd name="T12" fmla="*/ 26 w 13"/>
                  <a:gd name="T13" fmla="*/ 16 h 10"/>
                  <a:gd name="T14" fmla="*/ 39 w 13"/>
                  <a:gd name="T15" fmla="*/ 29 h 10"/>
                  <a:gd name="T16" fmla="*/ 42 w 13"/>
                  <a:gd name="T17" fmla="*/ 35 h 10"/>
                  <a:gd name="T18" fmla="*/ 50 w 13"/>
                  <a:gd name="T19" fmla="*/ 35 h 10"/>
                  <a:gd name="T20" fmla="*/ 34 w 13"/>
                  <a:gd name="T21" fmla="*/ 5 h 10"/>
                  <a:gd name="T22" fmla="*/ 21 w 13"/>
                  <a:gd name="T23" fmla="*/ 0 h 10"/>
                  <a:gd name="T24" fmla="*/ 8 w 13"/>
                  <a:gd name="T25" fmla="*/ 8 h 10"/>
                  <a:gd name="T26" fmla="*/ 0 w 13"/>
                  <a:gd name="T27" fmla="*/ 13 h 1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3" h="10">
                    <a:moveTo>
                      <a:pt x="1" y="3"/>
                    </a:moveTo>
                    <a:cubicBezTo>
                      <a:pt x="0" y="3"/>
                      <a:pt x="0" y="3"/>
                      <a:pt x="1" y="4"/>
                    </a:cubicBezTo>
                    <a:cubicBezTo>
                      <a:pt x="1" y="4"/>
                      <a:pt x="1" y="3"/>
                      <a:pt x="2" y="3"/>
                    </a:cubicBezTo>
                    <a:cubicBezTo>
                      <a:pt x="2" y="3"/>
                      <a:pt x="3" y="3"/>
                      <a:pt x="3" y="3"/>
                    </a:cubicBezTo>
                    <a:cubicBezTo>
                      <a:pt x="4" y="3"/>
                      <a:pt x="5" y="3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8" y="5"/>
                      <a:pt x="9" y="6"/>
                      <a:pt x="9" y="7"/>
                    </a:cubicBezTo>
                    <a:cubicBezTo>
                      <a:pt x="9" y="8"/>
                      <a:pt x="9" y="9"/>
                      <a:pt x="10" y="9"/>
                    </a:cubicBezTo>
                    <a:cubicBezTo>
                      <a:pt x="11" y="10"/>
                      <a:pt x="11" y="9"/>
                      <a:pt x="12" y="9"/>
                    </a:cubicBezTo>
                    <a:cubicBezTo>
                      <a:pt x="13" y="6"/>
                      <a:pt x="11" y="2"/>
                      <a:pt x="8" y="1"/>
                    </a:cubicBezTo>
                    <a:cubicBezTo>
                      <a:pt x="7" y="0"/>
                      <a:pt x="6" y="0"/>
                      <a:pt x="5" y="0"/>
                    </a:cubicBezTo>
                    <a:cubicBezTo>
                      <a:pt x="4" y="0"/>
                      <a:pt x="3" y="1"/>
                      <a:pt x="2" y="2"/>
                    </a:cubicBezTo>
                    <a:cubicBezTo>
                      <a:pt x="1" y="2"/>
                      <a:pt x="0" y="2"/>
                      <a:pt x="0" y="3"/>
                    </a:cubicBezTo>
                  </a:path>
                </a:pathLst>
              </a:custGeom>
              <a:solidFill>
                <a:srgbClr val="8A6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0" name="Freeform 1033">
                <a:extLst>
                  <a:ext uri="{FF2B5EF4-FFF2-40B4-BE49-F238E27FC236}">
                    <a16:creationId xmlns:a16="http://schemas.microsoft.com/office/drawing/2014/main" id="{E154382B-93E5-25D2-E742-0ACD7A7AA7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7" y="984"/>
                <a:ext cx="5" cy="1"/>
              </a:xfrm>
              <a:custGeom>
                <a:avLst/>
                <a:gdLst>
                  <a:gd name="T0" fmla="*/ 0 w 3"/>
                  <a:gd name="T1" fmla="*/ 0 h 1"/>
                  <a:gd name="T2" fmla="*/ 13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1" name="Freeform 1034">
                <a:extLst>
                  <a:ext uri="{FF2B5EF4-FFF2-40B4-BE49-F238E27FC236}">
                    <a16:creationId xmlns:a16="http://schemas.microsoft.com/office/drawing/2014/main" id="{F15A4D6A-7D23-BAC3-D6D5-C5F30C4F58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2" y="988"/>
                <a:ext cx="3" cy="1"/>
              </a:xfrm>
              <a:custGeom>
                <a:avLst/>
                <a:gdLst>
                  <a:gd name="T0" fmla="*/ 0 w 2"/>
                  <a:gd name="T1" fmla="*/ 0 h 1"/>
                  <a:gd name="T2" fmla="*/ 8 w 2"/>
                  <a:gd name="T3" fmla="*/ 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1" y="0"/>
                      <a:pt x="2" y="0"/>
                      <a:pt x="2" y="1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2" name="Freeform 1035">
                <a:extLst>
                  <a:ext uri="{FF2B5EF4-FFF2-40B4-BE49-F238E27FC236}">
                    <a16:creationId xmlns:a16="http://schemas.microsoft.com/office/drawing/2014/main" id="{2E07E0C0-827A-1060-0D4F-C37932D89F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984"/>
                <a:ext cx="6" cy="2"/>
              </a:xfrm>
              <a:custGeom>
                <a:avLst/>
                <a:gdLst>
                  <a:gd name="T0" fmla="*/ 14 w 4"/>
                  <a:gd name="T1" fmla="*/ 0 h 1"/>
                  <a:gd name="T2" fmla="*/ 0 w 4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">
                    <a:moveTo>
                      <a:pt x="4" y="0"/>
                    </a:moveTo>
                    <a:cubicBezTo>
                      <a:pt x="3" y="0"/>
                      <a:pt x="0" y="1"/>
                      <a:pt x="0" y="1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3" name="Freeform 1036">
                <a:extLst>
                  <a:ext uri="{FF2B5EF4-FFF2-40B4-BE49-F238E27FC236}">
                    <a16:creationId xmlns:a16="http://schemas.microsoft.com/office/drawing/2014/main" id="{82FF6F54-E402-A765-CC40-9E54362748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7" y="988"/>
                <a:ext cx="4" cy="1"/>
              </a:xfrm>
              <a:custGeom>
                <a:avLst/>
                <a:gdLst>
                  <a:gd name="T0" fmla="*/ 16 w 2"/>
                  <a:gd name="T1" fmla="*/ 0 h 1"/>
                  <a:gd name="T2" fmla="*/ 0 w 2"/>
                  <a:gd name="T3" fmla="*/ 1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2" y="0"/>
                      <a:pt x="0" y="0"/>
                      <a:pt x="0" y="1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4" name="Freeform 1037">
                <a:extLst>
                  <a:ext uri="{FF2B5EF4-FFF2-40B4-BE49-F238E27FC236}">
                    <a16:creationId xmlns:a16="http://schemas.microsoft.com/office/drawing/2014/main" id="{4A0D2813-BA6E-ABCB-5984-CF9EDB4D6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979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6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1" y="1"/>
                      <a:pt x="1" y="1"/>
                      <a:pt x="0" y="2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5" name="Freeform 1038">
                <a:extLst>
                  <a:ext uri="{FF2B5EF4-FFF2-40B4-BE49-F238E27FC236}">
                    <a16:creationId xmlns:a16="http://schemas.microsoft.com/office/drawing/2014/main" id="{137F1733-4CA6-D935-1459-B81F09A88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" y="979"/>
                <a:ext cx="2" cy="5"/>
              </a:xfrm>
              <a:custGeom>
                <a:avLst/>
                <a:gdLst>
                  <a:gd name="T0" fmla="*/ 8 w 1"/>
                  <a:gd name="T1" fmla="*/ 0 h 3"/>
                  <a:gd name="T2" fmla="*/ 8 w 1"/>
                  <a:gd name="T3" fmla="*/ 13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0" y="0"/>
                      <a:pt x="0" y="2"/>
                      <a:pt x="1" y="3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6" name="Freeform 1039">
                <a:extLst>
                  <a:ext uri="{FF2B5EF4-FFF2-40B4-BE49-F238E27FC236}">
                    <a16:creationId xmlns:a16="http://schemas.microsoft.com/office/drawing/2014/main" id="{AF1285CC-5D6F-2D28-8DA5-04BE3BF20D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620"/>
                <a:ext cx="156" cy="181"/>
              </a:xfrm>
              <a:custGeom>
                <a:avLst/>
                <a:gdLst>
                  <a:gd name="T0" fmla="*/ 335 w 96"/>
                  <a:gd name="T1" fmla="*/ 0 h 112"/>
                  <a:gd name="T2" fmla="*/ 0 w 96"/>
                  <a:gd name="T3" fmla="*/ 323 h 112"/>
                  <a:gd name="T4" fmla="*/ 335 w 96"/>
                  <a:gd name="T5" fmla="*/ 0 h 1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112">
                    <a:moveTo>
                      <a:pt x="78" y="0"/>
                    </a:moveTo>
                    <a:cubicBezTo>
                      <a:pt x="78" y="0"/>
                      <a:pt x="96" y="112"/>
                      <a:pt x="0" y="77"/>
                    </a:cubicBezTo>
                    <a:cubicBezTo>
                      <a:pt x="0" y="77"/>
                      <a:pt x="87" y="107"/>
                      <a:pt x="78" y="0"/>
                    </a:cubicBezTo>
                    <a:close/>
                  </a:path>
                </a:pathLst>
              </a:custGeom>
              <a:solidFill>
                <a:srgbClr val="969A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7" name="Freeform 1040">
                <a:extLst>
                  <a:ext uri="{FF2B5EF4-FFF2-40B4-BE49-F238E27FC236}">
                    <a16:creationId xmlns:a16="http://schemas.microsoft.com/office/drawing/2014/main" id="{0F60E87A-FFCD-D06E-C6C4-959CAC529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2" y="1623"/>
                <a:ext cx="150" cy="175"/>
              </a:xfrm>
              <a:custGeom>
                <a:avLst/>
                <a:gdLst>
                  <a:gd name="T0" fmla="*/ 47 w 93"/>
                  <a:gd name="T1" fmla="*/ 0 h 108"/>
                  <a:gd name="T2" fmla="*/ 390 w 93"/>
                  <a:gd name="T3" fmla="*/ 287 h 108"/>
                  <a:gd name="T4" fmla="*/ 47 w 93"/>
                  <a:gd name="T5" fmla="*/ 0 h 10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3" h="108">
                    <a:moveTo>
                      <a:pt x="11" y="0"/>
                    </a:moveTo>
                    <a:cubicBezTo>
                      <a:pt x="11" y="0"/>
                      <a:pt x="0" y="108"/>
                      <a:pt x="93" y="67"/>
                    </a:cubicBezTo>
                    <a:cubicBezTo>
                      <a:pt x="93" y="67"/>
                      <a:pt x="13" y="104"/>
                      <a:pt x="11" y="0"/>
                    </a:cubicBezTo>
                    <a:close/>
                  </a:path>
                </a:pathLst>
              </a:custGeom>
              <a:solidFill>
                <a:srgbClr val="969A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8" name="Freeform 1041">
                <a:extLst>
                  <a:ext uri="{FF2B5EF4-FFF2-40B4-BE49-F238E27FC236}">
                    <a16:creationId xmlns:a16="http://schemas.microsoft.com/office/drawing/2014/main" id="{58338490-4FC7-D137-91E1-4247693B61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9" y="2048"/>
                <a:ext cx="363" cy="379"/>
              </a:xfrm>
              <a:custGeom>
                <a:avLst/>
                <a:gdLst>
                  <a:gd name="T0" fmla="*/ 220 w 224"/>
                  <a:gd name="T1" fmla="*/ 0 h 235"/>
                  <a:gd name="T2" fmla="*/ 386 w 224"/>
                  <a:gd name="T3" fmla="*/ 739 h 235"/>
                  <a:gd name="T4" fmla="*/ 953 w 224"/>
                  <a:gd name="T5" fmla="*/ 806 h 235"/>
                  <a:gd name="T6" fmla="*/ 384 w 224"/>
                  <a:gd name="T7" fmla="*/ 755 h 235"/>
                  <a:gd name="T8" fmla="*/ 220 w 224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4" h="235">
                    <a:moveTo>
                      <a:pt x="52" y="0"/>
                    </a:moveTo>
                    <a:cubicBezTo>
                      <a:pt x="52" y="0"/>
                      <a:pt x="15" y="128"/>
                      <a:pt x="91" y="176"/>
                    </a:cubicBezTo>
                    <a:cubicBezTo>
                      <a:pt x="168" y="224"/>
                      <a:pt x="224" y="192"/>
                      <a:pt x="224" y="192"/>
                    </a:cubicBezTo>
                    <a:cubicBezTo>
                      <a:pt x="224" y="192"/>
                      <a:pt x="180" y="235"/>
                      <a:pt x="90" y="180"/>
                    </a:cubicBezTo>
                    <a:cubicBezTo>
                      <a:pt x="0" y="125"/>
                      <a:pt x="52" y="0"/>
                      <a:pt x="52" y="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49" name="Freeform 1042">
                <a:extLst>
                  <a:ext uri="{FF2B5EF4-FFF2-40B4-BE49-F238E27FC236}">
                    <a16:creationId xmlns:a16="http://schemas.microsoft.com/office/drawing/2014/main" id="{3478165D-FB98-460C-AD51-E5430D0070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1" y="2145"/>
                <a:ext cx="120" cy="197"/>
              </a:xfrm>
              <a:custGeom>
                <a:avLst/>
                <a:gdLst>
                  <a:gd name="T0" fmla="*/ 60 w 74"/>
                  <a:gd name="T1" fmla="*/ 0 h 122"/>
                  <a:gd name="T2" fmla="*/ 316 w 74"/>
                  <a:gd name="T3" fmla="*/ 513 h 122"/>
                  <a:gd name="T4" fmla="*/ 60 w 74"/>
                  <a:gd name="T5" fmla="*/ 0 h 1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4" h="122">
                    <a:moveTo>
                      <a:pt x="14" y="0"/>
                    </a:moveTo>
                    <a:cubicBezTo>
                      <a:pt x="14" y="0"/>
                      <a:pt x="0" y="94"/>
                      <a:pt x="74" y="122"/>
                    </a:cubicBezTo>
                    <a:cubicBezTo>
                      <a:pt x="74" y="122"/>
                      <a:pt x="12" y="80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0" name="Freeform 1043">
                <a:extLst>
                  <a:ext uri="{FF2B5EF4-FFF2-40B4-BE49-F238E27FC236}">
                    <a16:creationId xmlns:a16="http://schemas.microsoft.com/office/drawing/2014/main" id="{B29638CE-CF1A-FA6E-E98C-261B69ACCC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5" y="2030"/>
                <a:ext cx="42" cy="231"/>
              </a:xfrm>
              <a:custGeom>
                <a:avLst/>
                <a:gdLst>
                  <a:gd name="T0" fmla="*/ 26 w 26"/>
                  <a:gd name="T1" fmla="*/ 0 h 143"/>
                  <a:gd name="T2" fmla="*/ 63 w 26"/>
                  <a:gd name="T3" fmla="*/ 212 h 143"/>
                  <a:gd name="T4" fmla="*/ 16 w 26"/>
                  <a:gd name="T5" fmla="*/ 603 h 143"/>
                  <a:gd name="T6" fmla="*/ 50 w 26"/>
                  <a:gd name="T7" fmla="*/ 258 h 143"/>
                  <a:gd name="T8" fmla="*/ 26 w 26"/>
                  <a:gd name="T9" fmla="*/ 0 h 1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3">
                    <a:moveTo>
                      <a:pt x="6" y="0"/>
                    </a:moveTo>
                    <a:cubicBezTo>
                      <a:pt x="6" y="0"/>
                      <a:pt x="4" y="33"/>
                      <a:pt x="15" y="50"/>
                    </a:cubicBezTo>
                    <a:cubicBezTo>
                      <a:pt x="26" y="68"/>
                      <a:pt x="20" y="122"/>
                      <a:pt x="4" y="143"/>
                    </a:cubicBezTo>
                    <a:cubicBezTo>
                      <a:pt x="4" y="143"/>
                      <a:pt x="25" y="92"/>
                      <a:pt x="12" y="61"/>
                    </a:cubicBezTo>
                    <a:cubicBezTo>
                      <a:pt x="0" y="31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1" name="Freeform 1044">
                <a:extLst>
                  <a:ext uri="{FF2B5EF4-FFF2-40B4-BE49-F238E27FC236}">
                    <a16:creationId xmlns:a16="http://schemas.microsoft.com/office/drawing/2014/main" id="{7185925E-AD79-5EE8-4B7C-892E377AF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3" y="2038"/>
                <a:ext cx="99" cy="29"/>
              </a:xfrm>
              <a:custGeom>
                <a:avLst/>
                <a:gdLst>
                  <a:gd name="T0" fmla="*/ 0 w 61"/>
                  <a:gd name="T1" fmla="*/ 76 h 18"/>
                  <a:gd name="T2" fmla="*/ 55 w 61"/>
                  <a:gd name="T3" fmla="*/ 71 h 18"/>
                  <a:gd name="T4" fmla="*/ 164 w 61"/>
                  <a:gd name="T5" fmla="*/ 34 h 18"/>
                  <a:gd name="T6" fmla="*/ 261 w 61"/>
                  <a:gd name="T7" fmla="*/ 5 h 18"/>
                  <a:gd name="T8" fmla="*/ 131 w 61"/>
                  <a:gd name="T9" fmla="*/ 55 h 18"/>
                  <a:gd name="T10" fmla="*/ 5 w 61"/>
                  <a:gd name="T11" fmla="*/ 68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1" h="18">
                    <a:moveTo>
                      <a:pt x="0" y="18"/>
                    </a:moveTo>
                    <a:cubicBezTo>
                      <a:pt x="4" y="16"/>
                      <a:pt x="9" y="17"/>
                      <a:pt x="13" y="17"/>
                    </a:cubicBezTo>
                    <a:cubicBezTo>
                      <a:pt x="22" y="16"/>
                      <a:pt x="29" y="12"/>
                      <a:pt x="38" y="8"/>
                    </a:cubicBezTo>
                    <a:cubicBezTo>
                      <a:pt x="46" y="4"/>
                      <a:pt x="54" y="4"/>
                      <a:pt x="61" y="1"/>
                    </a:cubicBezTo>
                    <a:cubicBezTo>
                      <a:pt x="52" y="0"/>
                      <a:pt x="40" y="10"/>
                      <a:pt x="31" y="13"/>
                    </a:cubicBezTo>
                    <a:cubicBezTo>
                      <a:pt x="22" y="15"/>
                      <a:pt x="11" y="16"/>
                      <a:pt x="1" y="16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2" name="Freeform 1045">
                <a:extLst>
                  <a:ext uri="{FF2B5EF4-FFF2-40B4-BE49-F238E27FC236}">
                    <a16:creationId xmlns:a16="http://schemas.microsoft.com/office/drawing/2014/main" id="{C146C1A0-A9D5-9C54-95CA-4391C4556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7" y="2038"/>
                <a:ext cx="97" cy="29"/>
              </a:xfrm>
              <a:custGeom>
                <a:avLst/>
                <a:gdLst>
                  <a:gd name="T0" fmla="*/ 254 w 60"/>
                  <a:gd name="T1" fmla="*/ 71 h 18"/>
                  <a:gd name="T2" fmla="*/ 97 w 60"/>
                  <a:gd name="T3" fmla="*/ 39 h 18"/>
                  <a:gd name="T4" fmla="*/ 0 w 60"/>
                  <a:gd name="T5" fmla="*/ 0 h 18"/>
                  <a:gd name="T6" fmla="*/ 238 w 60"/>
                  <a:gd name="T7" fmla="*/ 76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8">
                    <a:moveTo>
                      <a:pt x="60" y="17"/>
                    </a:moveTo>
                    <a:cubicBezTo>
                      <a:pt x="46" y="17"/>
                      <a:pt x="36" y="14"/>
                      <a:pt x="23" y="9"/>
                    </a:cubicBezTo>
                    <a:cubicBezTo>
                      <a:pt x="16" y="5"/>
                      <a:pt x="7" y="3"/>
                      <a:pt x="0" y="0"/>
                    </a:cubicBezTo>
                    <a:cubicBezTo>
                      <a:pt x="17" y="13"/>
                      <a:pt x="34" y="18"/>
                      <a:pt x="56" y="18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3" name="Freeform 1046">
                <a:extLst>
                  <a:ext uri="{FF2B5EF4-FFF2-40B4-BE49-F238E27FC236}">
                    <a16:creationId xmlns:a16="http://schemas.microsoft.com/office/drawing/2014/main" id="{2D7C28DD-7E7A-BC73-F79D-8A734C3F48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5" y="2364"/>
                <a:ext cx="155" cy="87"/>
              </a:xfrm>
              <a:custGeom>
                <a:avLst/>
                <a:gdLst>
                  <a:gd name="T0" fmla="*/ 404 w 96"/>
                  <a:gd name="T1" fmla="*/ 226 h 54"/>
                  <a:gd name="T2" fmla="*/ 0 w 96"/>
                  <a:gd name="T3" fmla="*/ 21 h 54"/>
                  <a:gd name="T4" fmla="*/ 192 w 96"/>
                  <a:gd name="T5" fmla="*/ 89 h 54"/>
                  <a:gd name="T6" fmla="*/ 389 w 96"/>
                  <a:gd name="T7" fmla="*/ 211 h 5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" h="54">
                    <a:moveTo>
                      <a:pt x="96" y="54"/>
                    </a:moveTo>
                    <a:cubicBezTo>
                      <a:pt x="72" y="32"/>
                      <a:pt x="37" y="0"/>
                      <a:pt x="0" y="5"/>
                    </a:cubicBezTo>
                    <a:cubicBezTo>
                      <a:pt x="15" y="13"/>
                      <a:pt x="31" y="15"/>
                      <a:pt x="46" y="21"/>
                    </a:cubicBezTo>
                    <a:cubicBezTo>
                      <a:pt x="59" y="27"/>
                      <a:pt x="84" y="39"/>
                      <a:pt x="92" y="5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4" name="Freeform 1047">
                <a:extLst>
                  <a:ext uri="{FF2B5EF4-FFF2-40B4-BE49-F238E27FC236}">
                    <a16:creationId xmlns:a16="http://schemas.microsoft.com/office/drawing/2014/main" id="{1768607A-ED7D-C9ED-E612-17F19461E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4" y="2366"/>
                <a:ext cx="165" cy="95"/>
              </a:xfrm>
              <a:custGeom>
                <a:avLst/>
                <a:gdLst>
                  <a:gd name="T0" fmla="*/ 47 w 102"/>
                  <a:gd name="T1" fmla="*/ 217 h 59"/>
                  <a:gd name="T2" fmla="*/ 432 w 102"/>
                  <a:gd name="T3" fmla="*/ 42 h 59"/>
                  <a:gd name="T4" fmla="*/ 225 w 102"/>
                  <a:gd name="T5" fmla="*/ 130 h 59"/>
                  <a:gd name="T6" fmla="*/ 0 w 102"/>
                  <a:gd name="T7" fmla="*/ 246 h 5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2" h="59">
                    <a:moveTo>
                      <a:pt x="11" y="52"/>
                    </a:moveTo>
                    <a:cubicBezTo>
                      <a:pt x="25" y="34"/>
                      <a:pt x="74" y="0"/>
                      <a:pt x="102" y="10"/>
                    </a:cubicBezTo>
                    <a:cubicBezTo>
                      <a:pt x="88" y="11"/>
                      <a:pt x="66" y="25"/>
                      <a:pt x="53" y="31"/>
                    </a:cubicBezTo>
                    <a:cubicBezTo>
                      <a:pt x="35" y="39"/>
                      <a:pt x="16" y="49"/>
                      <a:pt x="0" y="5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5" name="Freeform 1048">
                <a:extLst>
                  <a:ext uri="{FF2B5EF4-FFF2-40B4-BE49-F238E27FC236}">
                    <a16:creationId xmlns:a16="http://schemas.microsoft.com/office/drawing/2014/main" id="{D52CFAD1-5299-F52F-6C95-81882823E6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2397"/>
                <a:ext cx="102" cy="59"/>
              </a:xfrm>
              <a:custGeom>
                <a:avLst/>
                <a:gdLst>
                  <a:gd name="T0" fmla="*/ 0 w 63"/>
                  <a:gd name="T1" fmla="*/ 150 h 37"/>
                  <a:gd name="T2" fmla="*/ 110 w 63"/>
                  <a:gd name="T3" fmla="*/ 81 h 37"/>
                  <a:gd name="T4" fmla="*/ 267 w 63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3" h="37">
                    <a:moveTo>
                      <a:pt x="0" y="37"/>
                    </a:moveTo>
                    <a:cubicBezTo>
                      <a:pt x="9" y="33"/>
                      <a:pt x="17" y="25"/>
                      <a:pt x="26" y="20"/>
                    </a:cubicBezTo>
                    <a:cubicBezTo>
                      <a:pt x="37" y="13"/>
                      <a:pt x="50" y="3"/>
                      <a:pt x="63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6" name="Freeform 1049">
                <a:extLst>
                  <a:ext uri="{FF2B5EF4-FFF2-40B4-BE49-F238E27FC236}">
                    <a16:creationId xmlns:a16="http://schemas.microsoft.com/office/drawing/2014/main" id="{890FF4A1-711F-9FF0-041F-7F60D36CC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9" y="2384"/>
                <a:ext cx="123" cy="74"/>
              </a:xfrm>
              <a:custGeom>
                <a:avLst/>
                <a:gdLst>
                  <a:gd name="T0" fmla="*/ 322 w 76"/>
                  <a:gd name="T1" fmla="*/ 191 h 46"/>
                  <a:gd name="T2" fmla="*/ 267 w 76"/>
                  <a:gd name="T3" fmla="*/ 137 h 46"/>
                  <a:gd name="T4" fmla="*/ 183 w 76"/>
                  <a:gd name="T5" fmla="*/ 80 h 46"/>
                  <a:gd name="T6" fmla="*/ 94 w 76"/>
                  <a:gd name="T7" fmla="*/ 29 h 46"/>
                  <a:gd name="T8" fmla="*/ 0 w 76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46">
                    <a:moveTo>
                      <a:pt x="76" y="46"/>
                    </a:moveTo>
                    <a:cubicBezTo>
                      <a:pt x="74" y="41"/>
                      <a:pt x="67" y="37"/>
                      <a:pt x="63" y="33"/>
                    </a:cubicBezTo>
                    <a:cubicBezTo>
                      <a:pt x="57" y="28"/>
                      <a:pt x="50" y="24"/>
                      <a:pt x="43" y="19"/>
                    </a:cubicBezTo>
                    <a:cubicBezTo>
                      <a:pt x="37" y="15"/>
                      <a:pt x="29" y="10"/>
                      <a:pt x="22" y="7"/>
                    </a:cubicBezTo>
                    <a:cubicBezTo>
                      <a:pt x="15" y="4"/>
                      <a:pt x="7" y="3"/>
                      <a:pt x="0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7" name="Freeform 1050">
                <a:extLst>
                  <a:ext uri="{FF2B5EF4-FFF2-40B4-BE49-F238E27FC236}">
                    <a16:creationId xmlns:a16="http://schemas.microsoft.com/office/drawing/2014/main" id="{61314CD5-AE4F-99DF-54AD-10410954C8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5" y="736"/>
                <a:ext cx="382" cy="469"/>
              </a:xfrm>
              <a:custGeom>
                <a:avLst/>
                <a:gdLst>
                  <a:gd name="T0" fmla="*/ 183 w 236"/>
                  <a:gd name="T1" fmla="*/ 772 h 291"/>
                  <a:gd name="T2" fmla="*/ 262 w 236"/>
                  <a:gd name="T3" fmla="*/ 1006 h 291"/>
                  <a:gd name="T4" fmla="*/ 259 w 236"/>
                  <a:gd name="T5" fmla="*/ 1101 h 291"/>
                  <a:gd name="T6" fmla="*/ 84 w 236"/>
                  <a:gd name="T7" fmla="*/ 1083 h 291"/>
                  <a:gd name="T8" fmla="*/ 144 w 236"/>
                  <a:gd name="T9" fmla="*/ 1114 h 291"/>
                  <a:gd name="T10" fmla="*/ 76 w 236"/>
                  <a:gd name="T11" fmla="*/ 1033 h 291"/>
                  <a:gd name="T12" fmla="*/ 123 w 236"/>
                  <a:gd name="T13" fmla="*/ 1073 h 291"/>
                  <a:gd name="T14" fmla="*/ 89 w 236"/>
                  <a:gd name="T15" fmla="*/ 985 h 291"/>
                  <a:gd name="T16" fmla="*/ 110 w 236"/>
                  <a:gd name="T17" fmla="*/ 1020 h 291"/>
                  <a:gd name="T18" fmla="*/ 144 w 236"/>
                  <a:gd name="T19" fmla="*/ 867 h 291"/>
                  <a:gd name="T20" fmla="*/ 131 w 236"/>
                  <a:gd name="T21" fmla="*/ 259 h 291"/>
                  <a:gd name="T22" fmla="*/ 398 w 236"/>
                  <a:gd name="T23" fmla="*/ 114 h 291"/>
                  <a:gd name="T24" fmla="*/ 864 w 236"/>
                  <a:gd name="T25" fmla="*/ 264 h 291"/>
                  <a:gd name="T26" fmla="*/ 906 w 236"/>
                  <a:gd name="T27" fmla="*/ 951 h 291"/>
                  <a:gd name="T28" fmla="*/ 1000 w 236"/>
                  <a:gd name="T29" fmla="*/ 946 h 291"/>
                  <a:gd name="T30" fmla="*/ 958 w 236"/>
                  <a:gd name="T31" fmla="*/ 1019 h 291"/>
                  <a:gd name="T32" fmla="*/ 995 w 236"/>
                  <a:gd name="T33" fmla="*/ 1019 h 291"/>
                  <a:gd name="T34" fmla="*/ 911 w 236"/>
                  <a:gd name="T35" fmla="*/ 1067 h 291"/>
                  <a:gd name="T36" fmla="*/ 974 w 236"/>
                  <a:gd name="T37" fmla="*/ 1073 h 291"/>
                  <a:gd name="T38" fmla="*/ 767 w 236"/>
                  <a:gd name="T39" fmla="*/ 1104 h 291"/>
                  <a:gd name="T40" fmla="*/ 762 w 236"/>
                  <a:gd name="T41" fmla="*/ 1007 h 291"/>
                  <a:gd name="T42" fmla="*/ 801 w 236"/>
                  <a:gd name="T43" fmla="*/ 933 h 291"/>
                  <a:gd name="T44" fmla="*/ 843 w 236"/>
                  <a:gd name="T45" fmla="*/ 772 h 291"/>
                  <a:gd name="T46" fmla="*/ 848 w 236"/>
                  <a:gd name="T47" fmla="*/ 740 h 291"/>
                  <a:gd name="T48" fmla="*/ 733 w 236"/>
                  <a:gd name="T49" fmla="*/ 492 h 291"/>
                  <a:gd name="T50" fmla="*/ 555 w 236"/>
                  <a:gd name="T51" fmla="*/ 335 h 291"/>
                  <a:gd name="T52" fmla="*/ 416 w 236"/>
                  <a:gd name="T53" fmla="*/ 268 h 291"/>
                  <a:gd name="T54" fmla="*/ 356 w 236"/>
                  <a:gd name="T55" fmla="*/ 343 h 291"/>
                  <a:gd name="T56" fmla="*/ 361 w 236"/>
                  <a:gd name="T57" fmla="*/ 288 h 291"/>
                  <a:gd name="T58" fmla="*/ 262 w 236"/>
                  <a:gd name="T59" fmla="*/ 438 h 291"/>
                  <a:gd name="T60" fmla="*/ 267 w 236"/>
                  <a:gd name="T61" fmla="*/ 405 h 291"/>
                  <a:gd name="T62" fmla="*/ 170 w 236"/>
                  <a:gd name="T63" fmla="*/ 670 h 29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36" h="291">
                    <a:moveTo>
                      <a:pt x="43" y="184"/>
                    </a:moveTo>
                    <a:cubicBezTo>
                      <a:pt x="47" y="193"/>
                      <a:pt x="44" y="212"/>
                      <a:pt x="62" y="240"/>
                    </a:cubicBezTo>
                    <a:cubicBezTo>
                      <a:pt x="61" y="263"/>
                      <a:pt x="61" y="263"/>
                      <a:pt x="61" y="263"/>
                    </a:cubicBezTo>
                    <a:cubicBezTo>
                      <a:pt x="48" y="282"/>
                      <a:pt x="24" y="270"/>
                      <a:pt x="20" y="259"/>
                    </a:cubicBezTo>
                    <a:cubicBezTo>
                      <a:pt x="20" y="259"/>
                      <a:pt x="25" y="265"/>
                      <a:pt x="34" y="266"/>
                    </a:cubicBezTo>
                    <a:cubicBezTo>
                      <a:pt x="34" y="266"/>
                      <a:pt x="19" y="261"/>
                      <a:pt x="18" y="247"/>
                    </a:cubicBezTo>
                    <a:cubicBezTo>
                      <a:pt x="18" y="247"/>
                      <a:pt x="22" y="253"/>
                      <a:pt x="29" y="256"/>
                    </a:cubicBezTo>
                    <a:cubicBezTo>
                      <a:pt x="29" y="256"/>
                      <a:pt x="17" y="250"/>
                      <a:pt x="21" y="235"/>
                    </a:cubicBezTo>
                    <a:cubicBezTo>
                      <a:pt x="21" y="235"/>
                      <a:pt x="19" y="242"/>
                      <a:pt x="26" y="244"/>
                    </a:cubicBezTo>
                    <a:cubicBezTo>
                      <a:pt x="32" y="247"/>
                      <a:pt x="50" y="233"/>
                      <a:pt x="34" y="207"/>
                    </a:cubicBezTo>
                    <a:cubicBezTo>
                      <a:pt x="0" y="154"/>
                      <a:pt x="17" y="83"/>
                      <a:pt x="31" y="62"/>
                    </a:cubicBezTo>
                    <a:cubicBezTo>
                      <a:pt x="46" y="42"/>
                      <a:pt x="78" y="17"/>
                      <a:pt x="94" y="27"/>
                    </a:cubicBezTo>
                    <a:cubicBezTo>
                      <a:pt x="94" y="27"/>
                      <a:pt x="173" y="0"/>
                      <a:pt x="204" y="63"/>
                    </a:cubicBezTo>
                    <a:cubicBezTo>
                      <a:pt x="235" y="126"/>
                      <a:pt x="224" y="194"/>
                      <a:pt x="214" y="227"/>
                    </a:cubicBezTo>
                    <a:cubicBezTo>
                      <a:pt x="208" y="246"/>
                      <a:pt x="231" y="243"/>
                      <a:pt x="236" y="226"/>
                    </a:cubicBezTo>
                    <a:cubicBezTo>
                      <a:pt x="236" y="226"/>
                      <a:pt x="236" y="240"/>
                      <a:pt x="226" y="243"/>
                    </a:cubicBezTo>
                    <a:cubicBezTo>
                      <a:pt x="226" y="243"/>
                      <a:pt x="228" y="247"/>
                      <a:pt x="235" y="243"/>
                    </a:cubicBezTo>
                    <a:cubicBezTo>
                      <a:pt x="235" y="243"/>
                      <a:pt x="229" y="259"/>
                      <a:pt x="215" y="255"/>
                    </a:cubicBezTo>
                    <a:cubicBezTo>
                      <a:pt x="215" y="255"/>
                      <a:pt x="225" y="260"/>
                      <a:pt x="230" y="256"/>
                    </a:cubicBezTo>
                    <a:cubicBezTo>
                      <a:pt x="230" y="256"/>
                      <a:pt x="206" y="291"/>
                      <a:pt x="181" y="264"/>
                    </a:cubicBezTo>
                    <a:cubicBezTo>
                      <a:pt x="180" y="241"/>
                      <a:pt x="180" y="241"/>
                      <a:pt x="180" y="241"/>
                    </a:cubicBezTo>
                    <a:cubicBezTo>
                      <a:pt x="180" y="241"/>
                      <a:pt x="187" y="230"/>
                      <a:pt x="189" y="223"/>
                    </a:cubicBezTo>
                    <a:cubicBezTo>
                      <a:pt x="191" y="216"/>
                      <a:pt x="199" y="190"/>
                      <a:pt x="199" y="184"/>
                    </a:cubicBezTo>
                    <a:cubicBezTo>
                      <a:pt x="200" y="177"/>
                      <a:pt x="200" y="177"/>
                      <a:pt x="200" y="177"/>
                    </a:cubicBezTo>
                    <a:cubicBezTo>
                      <a:pt x="200" y="177"/>
                      <a:pt x="182" y="140"/>
                      <a:pt x="173" y="117"/>
                    </a:cubicBezTo>
                    <a:cubicBezTo>
                      <a:pt x="164" y="94"/>
                      <a:pt x="143" y="91"/>
                      <a:pt x="131" y="80"/>
                    </a:cubicBezTo>
                    <a:cubicBezTo>
                      <a:pt x="131" y="80"/>
                      <a:pt x="103" y="76"/>
                      <a:pt x="98" y="64"/>
                    </a:cubicBezTo>
                    <a:cubicBezTo>
                      <a:pt x="98" y="64"/>
                      <a:pt x="97" y="71"/>
                      <a:pt x="84" y="82"/>
                    </a:cubicBezTo>
                    <a:cubicBezTo>
                      <a:pt x="84" y="82"/>
                      <a:pt x="86" y="71"/>
                      <a:pt x="85" y="69"/>
                    </a:cubicBezTo>
                    <a:cubicBezTo>
                      <a:pt x="85" y="69"/>
                      <a:pt x="85" y="90"/>
                      <a:pt x="62" y="105"/>
                    </a:cubicBezTo>
                    <a:cubicBezTo>
                      <a:pt x="63" y="97"/>
                      <a:pt x="63" y="97"/>
                      <a:pt x="63" y="97"/>
                    </a:cubicBezTo>
                    <a:cubicBezTo>
                      <a:pt x="63" y="97"/>
                      <a:pt x="36" y="140"/>
                      <a:pt x="40" y="160"/>
                    </a:cubicBezTo>
                  </a:path>
                </a:pathLst>
              </a:custGeom>
              <a:solidFill>
                <a:srgbClr val="F5E5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8" name="Freeform 1051">
                <a:extLst>
                  <a:ext uri="{FF2B5EF4-FFF2-40B4-BE49-F238E27FC236}">
                    <a16:creationId xmlns:a16="http://schemas.microsoft.com/office/drawing/2014/main" id="{71FB64B5-213D-2D9A-8093-34DC90351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0" y="1004"/>
                <a:ext cx="21" cy="59"/>
              </a:xfrm>
              <a:custGeom>
                <a:avLst/>
                <a:gdLst>
                  <a:gd name="T0" fmla="*/ 55 w 13"/>
                  <a:gd name="T1" fmla="*/ 129 h 37"/>
                  <a:gd name="T2" fmla="*/ 26 w 13"/>
                  <a:gd name="T3" fmla="*/ 0 h 37"/>
                  <a:gd name="T4" fmla="*/ 5 w 13"/>
                  <a:gd name="T5" fmla="*/ 110 h 37"/>
                  <a:gd name="T6" fmla="*/ 26 w 13"/>
                  <a:gd name="T7" fmla="*/ 137 h 37"/>
                  <a:gd name="T8" fmla="*/ 47 w 13"/>
                  <a:gd name="T9" fmla="*/ 150 h 37"/>
                  <a:gd name="T10" fmla="*/ 50 w 13"/>
                  <a:gd name="T11" fmla="*/ 129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37">
                    <a:moveTo>
                      <a:pt x="13" y="32"/>
                    </a:moveTo>
                    <a:cubicBezTo>
                      <a:pt x="2" y="30"/>
                      <a:pt x="7" y="8"/>
                      <a:pt x="6" y="0"/>
                    </a:cubicBezTo>
                    <a:cubicBezTo>
                      <a:pt x="5" y="9"/>
                      <a:pt x="3" y="19"/>
                      <a:pt x="1" y="27"/>
                    </a:cubicBezTo>
                    <a:cubicBezTo>
                      <a:pt x="0" y="33"/>
                      <a:pt x="2" y="32"/>
                      <a:pt x="6" y="34"/>
                    </a:cubicBezTo>
                    <a:cubicBezTo>
                      <a:pt x="7" y="35"/>
                      <a:pt x="8" y="37"/>
                      <a:pt x="11" y="37"/>
                    </a:cubicBezTo>
                    <a:cubicBezTo>
                      <a:pt x="13" y="36"/>
                      <a:pt x="13" y="33"/>
                      <a:pt x="12" y="3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59" name="Freeform 1052">
                <a:extLst>
                  <a:ext uri="{FF2B5EF4-FFF2-40B4-BE49-F238E27FC236}">
                    <a16:creationId xmlns:a16="http://schemas.microsoft.com/office/drawing/2014/main" id="{1957D60E-BA38-5E64-B4FE-0688DB0844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963"/>
                <a:ext cx="37" cy="113"/>
              </a:xfrm>
              <a:custGeom>
                <a:avLst/>
                <a:gdLst>
                  <a:gd name="T0" fmla="*/ 60 w 23"/>
                  <a:gd name="T1" fmla="*/ 26 h 70"/>
                  <a:gd name="T2" fmla="*/ 5 w 23"/>
                  <a:gd name="T3" fmla="*/ 42 h 70"/>
                  <a:gd name="T4" fmla="*/ 16 w 23"/>
                  <a:gd name="T5" fmla="*/ 158 h 70"/>
                  <a:gd name="T6" fmla="*/ 37 w 23"/>
                  <a:gd name="T7" fmla="*/ 213 h 70"/>
                  <a:gd name="T8" fmla="*/ 63 w 23"/>
                  <a:gd name="T9" fmla="*/ 281 h 70"/>
                  <a:gd name="T10" fmla="*/ 88 w 23"/>
                  <a:gd name="T11" fmla="*/ 294 h 70"/>
                  <a:gd name="T12" fmla="*/ 97 w 23"/>
                  <a:gd name="T13" fmla="*/ 294 h 7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70">
                    <a:moveTo>
                      <a:pt x="14" y="6"/>
                    </a:moveTo>
                    <a:cubicBezTo>
                      <a:pt x="9" y="0"/>
                      <a:pt x="0" y="2"/>
                      <a:pt x="1" y="10"/>
                    </a:cubicBezTo>
                    <a:cubicBezTo>
                      <a:pt x="1" y="19"/>
                      <a:pt x="3" y="33"/>
                      <a:pt x="4" y="38"/>
                    </a:cubicBezTo>
                    <a:cubicBezTo>
                      <a:pt x="6" y="43"/>
                      <a:pt x="8" y="47"/>
                      <a:pt x="9" y="51"/>
                    </a:cubicBezTo>
                    <a:cubicBezTo>
                      <a:pt x="10" y="56"/>
                      <a:pt x="13" y="65"/>
                      <a:pt x="15" y="67"/>
                    </a:cubicBezTo>
                    <a:cubicBezTo>
                      <a:pt x="17" y="69"/>
                      <a:pt x="21" y="70"/>
                      <a:pt x="21" y="70"/>
                    </a:cubicBezTo>
                    <a:cubicBezTo>
                      <a:pt x="23" y="70"/>
                      <a:pt x="23" y="70"/>
                      <a:pt x="23" y="70"/>
                    </a:cubicBezTo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0" name="Freeform 1053">
                <a:extLst>
                  <a:ext uri="{FF2B5EF4-FFF2-40B4-BE49-F238E27FC236}">
                    <a16:creationId xmlns:a16="http://schemas.microsoft.com/office/drawing/2014/main" id="{C9E106F2-94B6-AB39-9F22-0BC9ADE32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7" y="986"/>
                <a:ext cx="15" cy="61"/>
              </a:xfrm>
              <a:custGeom>
                <a:avLst/>
                <a:gdLst>
                  <a:gd name="T0" fmla="*/ 28 w 9"/>
                  <a:gd name="T1" fmla="*/ 29 h 38"/>
                  <a:gd name="T2" fmla="*/ 8 w 9"/>
                  <a:gd name="T3" fmla="*/ 13 h 38"/>
                  <a:gd name="T4" fmla="*/ 8 w 9"/>
                  <a:gd name="T5" fmla="*/ 56 h 38"/>
                  <a:gd name="T6" fmla="*/ 42 w 9"/>
                  <a:gd name="T7" fmla="*/ 132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38">
                    <a:moveTo>
                      <a:pt x="6" y="7"/>
                    </a:moveTo>
                    <a:cubicBezTo>
                      <a:pt x="7" y="4"/>
                      <a:pt x="5" y="0"/>
                      <a:pt x="2" y="3"/>
                    </a:cubicBezTo>
                    <a:cubicBezTo>
                      <a:pt x="0" y="4"/>
                      <a:pt x="2" y="12"/>
                      <a:pt x="2" y="14"/>
                    </a:cubicBezTo>
                    <a:cubicBezTo>
                      <a:pt x="3" y="17"/>
                      <a:pt x="3" y="38"/>
                      <a:pt x="9" y="32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1" name="Freeform 1054">
                <a:extLst>
                  <a:ext uri="{FF2B5EF4-FFF2-40B4-BE49-F238E27FC236}">
                    <a16:creationId xmlns:a16="http://schemas.microsoft.com/office/drawing/2014/main" id="{D1E7B9E1-BE9F-6666-647E-17DE3F644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963"/>
                <a:ext cx="34" cy="113"/>
              </a:xfrm>
              <a:custGeom>
                <a:avLst/>
                <a:gdLst>
                  <a:gd name="T0" fmla="*/ 60 w 21"/>
                  <a:gd name="T1" fmla="*/ 26 h 70"/>
                  <a:gd name="T2" fmla="*/ 5 w 21"/>
                  <a:gd name="T3" fmla="*/ 42 h 70"/>
                  <a:gd name="T4" fmla="*/ 16 w 21"/>
                  <a:gd name="T5" fmla="*/ 158 h 70"/>
                  <a:gd name="T6" fmla="*/ 39 w 21"/>
                  <a:gd name="T7" fmla="*/ 213 h 70"/>
                  <a:gd name="T8" fmla="*/ 63 w 21"/>
                  <a:gd name="T9" fmla="*/ 281 h 70"/>
                  <a:gd name="T10" fmla="*/ 89 w 21"/>
                  <a:gd name="T11" fmla="*/ 294 h 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" h="70">
                    <a:moveTo>
                      <a:pt x="14" y="6"/>
                    </a:moveTo>
                    <a:cubicBezTo>
                      <a:pt x="9" y="0"/>
                      <a:pt x="0" y="2"/>
                      <a:pt x="1" y="10"/>
                    </a:cubicBezTo>
                    <a:cubicBezTo>
                      <a:pt x="1" y="19"/>
                      <a:pt x="3" y="33"/>
                      <a:pt x="4" y="38"/>
                    </a:cubicBezTo>
                    <a:cubicBezTo>
                      <a:pt x="6" y="43"/>
                      <a:pt x="8" y="47"/>
                      <a:pt x="9" y="51"/>
                    </a:cubicBezTo>
                    <a:cubicBezTo>
                      <a:pt x="10" y="56"/>
                      <a:pt x="13" y="65"/>
                      <a:pt x="15" y="67"/>
                    </a:cubicBezTo>
                    <a:cubicBezTo>
                      <a:pt x="17" y="69"/>
                      <a:pt x="21" y="70"/>
                      <a:pt x="21" y="7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2" name="Freeform 1055">
                <a:extLst>
                  <a:ext uri="{FF2B5EF4-FFF2-40B4-BE49-F238E27FC236}">
                    <a16:creationId xmlns:a16="http://schemas.microsoft.com/office/drawing/2014/main" id="{83473EED-107C-1F1F-15E1-0F3478F65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976"/>
                <a:ext cx="19" cy="23"/>
              </a:xfrm>
              <a:custGeom>
                <a:avLst/>
                <a:gdLst>
                  <a:gd name="T0" fmla="*/ 48 w 12"/>
                  <a:gd name="T1" fmla="*/ 54 h 14"/>
                  <a:gd name="T2" fmla="*/ 8 w 12"/>
                  <a:gd name="T3" fmla="*/ 5 h 14"/>
                  <a:gd name="T4" fmla="*/ 13 w 12"/>
                  <a:gd name="T5" fmla="*/ 62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4">
                    <a:moveTo>
                      <a:pt x="12" y="12"/>
                    </a:moveTo>
                    <a:cubicBezTo>
                      <a:pt x="8" y="5"/>
                      <a:pt x="4" y="0"/>
                      <a:pt x="2" y="1"/>
                    </a:cubicBezTo>
                    <a:cubicBezTo>
                      <a:pt x="0" y="2"/>
                      <a:pt x="3" y="10"/>
                      <a:pt x="3" y="14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3" name="Freeform 1056">
                <a:extLst>
                  <a:ext uri="{FF2B5EF4-FFF2-40B4-BE49-F238E27FC236}">
                    <a16:creationId xmlns:a16="http://schemas.microsoft.com/office/drawing/2014/main" id="{4AAB8E36-A549-69F7-102B-73C2EF7A3E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4" y="983"/>
                <a:ext cx="10" cy="58"/>
              </a:xfrm>
              <a:custGeom>
                <a:avLst/>
                <a:gdLst>
                  <a:gd name="T0" fmla="*/ 13 w 6"/>
                  <a:gd name="T1" fmla="*/ 0 h 36"/>
                  <a:gd name="T2" fmla="*/ 0 w 6"/>
                  <a:gd name="T3" fmla="*/ 60 h 36"/>
                  <a:gd name="T4" fmla="*/ 8 w 6"/>
                  <a:gd name="T5" fmla="*/ 122 h 36"/>
                  <a:gd name="T6" fmla="*/ 28 w 6"/>
                  <a:gd name="T7" fmla="*/ 150 h 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36">
                    <a:moveTo>
                      <a:pt x="3" y="0"/>
                    </a:moveTo>
                    <a:cubicBezTo>
                      <a:pt x="3" y="5"/>
                      <a:pt x="0" y="6"/>
                      <a:pt x="0" y="14"/>
                    </a:cubicBezTo>
                    <a:cubicBezTo>
                      <a:pt x="1" y="23"/>
                      <a:pt x="2" y="26"/>
                      <a:pt x="2" y="29"/>
                    </a:cubicBezTo>
                    <a:cubicBezTo>
                      <a:pt x="3" y="32"/>
                      <a:pt x="5" y="33"/>
                      <a:pt x="6" y="36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4" name="Freeform 1057">
                <a:extLst>
                  <a:ext uri="{FF2B5EF4-FFF2-40B4-BE49-F238E27FC236}">
                    <a16:creationId xmlns:a16="http://schemas.microsoft.com/office/drawing/2014/main" id="{E755C517-6F11-FFAF-8DF1-503794776B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5" y="1010"/>
                <a:ext cx="10" cy="28"/>
              </a:xfrm>
              <a:custGeom>
                <a:avLst/>
                <a:gdLst>
                  <a:gd name="T0" fmla="*/ 28 w 6"/>
                  <a:gd name="T1" fmla="*/ 76 h 17"/>
                  <a:gd name="T2" fmla="*/ 5 w 6"/>
                  <a:gd name="T3" fmla="*/ 43 h 17"/>
                  <a:gd name="T4" fmla="*/ 0 w 6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17">
                    <a:moveTo>
                      <a:pt x="6" y="17"/>
                    </a:moveTo>
                    <a:cubicBezTo>
                      <a:pt x="3" y="15"/>
                      <a:pt x="1" y="14"/>
                      <a:pt x="1" y="10"/>
                    </a:cubicBezTo>
                    <a:cubicBezTo>
                      <a:pt x="1" y="5"/>
                      <a:pt x="0" y="0"/>
                      <a:pt x="0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5" name="Freeform 1058">
                <a:extLst>
                  <a:ext uri="{FF2B5EF4-FFF2-40B4-BE49-F238E27FC236}">
                    <a16:creationId xmlns:a16="http://schemas.microsoft.com/office/drawing/2014/main" id="{A5CAF621-4510-50E9-F091-EF0A74C28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1021"/>
                <a:ext cx="18" cy="47"/>
              </a:xfrm>
              <a:custGeom>
                <a:avLst/>
                <a:gdLst>
                  <a:gd name="T0" fmla="*/ 47 w 11"/>
                  <a:gd name="T1" fmla="*/ 76 h 29"/>
                  <a:gd name="T2" fmla="*/ 47 w 11"/>
                  <a:gd name="T3" fmla="*/ 84 h 29"/>
                  <a:gd name="T4" fmla="*/ 26 w 11"/>
                  <a:gd name="T5" fmla="*/ 115 h 29"/>
                  <a:gd name="T6" fmla="*/ 0 w 11"/>
                  <a:gd name="T7" fmla="*/ 123 h 29"/>
                  <a:gd name="T8" fmla="*/ 26 w 11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9">
                    <a:moveTo>
                      <a:pt x="11" y="18"/>
                    </a:moveTo>
                    <a:cubicBezTo>
                      <a:pt x="11" y="19"/>
                      <a:pt x="11" y="19"/>
                      <a:pt x="11" y="20"/>
                    </a:cubicBezTo>
                    <a:cubicBezTo>
                      <a:pt x="9" y="23"/>
                      <a:pt x="7" y="26"/>
                      <a:pt x="6" y="27"/>
                    </a:cubicBezTo>
                    <a:cubicBezTo>
                      <a:pt x="4" y="29"/>
                      <a:pt x="0" y="29"/>
                      <a:pt x="0" y="29"/>
                    </a:cubicBezTo>
                    <a:cubicBezTo>
                      <a:pt x="2" y="22"/>
                      <a:pt x="6" y="0"/>
                      <a:pt x="6" y="0"/>
                    </a:cubicBezTo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6" name="Freeform 1059">
                <a:extLst>
                  <a:ext uri="{FF2B5EF4-FFF2-40B4-BE49-F238E27FC236}">
                    <a16:creationId xmlns:a16="http://schemas.microsoft.com/office/drawing/2014/main" id="{60171239-7EF2-F07B-A1DA-2C2DA21663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1049"/>
                <a:ext cx="16" cy="19"/>
              </a:xfrm>
              <a:custGeom>
                <a:avLst/>
                <a:gdLst>
                  <a:gd name="T0" fmla="*/ 42 w 10"/>
                  <a:gd name="T1" fmla="*/ 0 h 12"/>
                  <a:gd name="T2" fmla="*/ 26 w 10"/>
                  <a:gd name="T3" fmla="*/ 35 h 12"/>
                  <a:gd name="T4" fmla="*/ 0 w 10"/>
                  <a:gd name="T5" fmla="*/ 48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10" y="0"/>
                    </a:moveTo>
                    <a:cubicBezTo>
                      <a:pt x="9" y="4"/>
                      <a:pt x="7" y="8"/>
                      <a:pt x="6" y="9"/>
                    </a:cubicBezTo>
                    <a:cubicBezTo>
                      <a:pt x="4" y="11"/>
                      <a:pt x="0" y="12"/>
                      <a:pt x="0" y="12"/>
                    </a:cubicBezTo>
                  </a:path>
                </a:pathLst>
              </a:custGeom>
              <a:noFill/>
              <a:ln w="4763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7" name="Freeform 1060">
                <a:extLst>
                  <a:ext uri="{FF2B5EF4-FFF2-40B4-BE49-F238E27FC236}">
                    <a16:creationId xmlns:a16="http://schemas.microsoft.com/office/drawing/2014/main" id="{A8E7B00A-851D-4A08-3875-C1405A20B6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4" y="776"/>
                <a:ext cx="154" cy="137"/>
              </a:xfrm>
              <a:custGeom>
                <a:avLst/>
                <a:gdLst>
                  <a:gd name="T0" fmla="*/ 5 w 95"/>
                  <a:gd name="T1" fmla="*/ 145 h 85"/>
                  <a:gd name="T2" fmla="*/ 81 w 95"/>
                  <a:gd name="T3" fmla="*/ 184 h 85"/>
                  <a:gd name="T4" fmla="*/ 152 w 95"/>
                  <a:gd name="T5" fmla="*/ 213 h 85"/>
                  <a:gd name="T6" fmla="*/ 323 w 95"/>
                  <a:gd name="T7" fmla="*/ 356 h 85"/>
                  <a:gd name="T8" fmla="*/ 297 w 95"/>
                  <a:gd name="T9" fmla="*/ 301 h 85"/>
                  <a:gd name="T10" fmla="*/ 267 w 95"/>
                  <a:gd name="T11" fmla="*/ 255 h 85"/>
                  <a:gd name="T12" fmla="*/ 331 w 95"/>
                  <a:gd name="T13" fmla="*/ 301 h 85"/>
                  <a:gd name="T14" fmla="*/ 302 w 95"/>
                  <a:gd name="T15" fmla="*/ 192 h 85"/>
                  <a:gd name="T16" fmla="*/ 357 w 95"/>
                  <a:gd name="T17" fmla="*/ 251 h 85"/>
                  <a:gd name="T18" fmla="*/ 342 w 95"/>
                  <a:gd name="T19" fmla="*/ 166 h 85"/>
                  <a:gd name="T20" fmla="*/ 397 w 95"/>
                  <a:gd name="T21" fmla="*/ 213 h 85"/>
                  <a:gd name="T22" fmla="*/ 355 w 95"/>
                  <a:gd name="T23" fmla="*/ 135 h 85"/>
                  <a:gd name="T24" fmla="*/ 405 w 95"/>
                  <a:gd name="T25" fmla="*/ 158 h 85"/>
                  <a:gd name="T26" fmla="*/ 323 w 95"/>
                  <a:gd name="T27" fmla="*/ 55 h 85"/>
                  <a:gd name="T28" fmla="*/ 242 w 95"/>
                  <a:gd name="T29" fmla="*/ 16 h 85"/>
                  <a:gd name="T30" fmla="*/ 50 w 95"/>
                  <a:gd name="T31" fmla="*/ 13 h 85"/>
                  <a:gd name="T32" fmla="*/ 102 w 95"/>
                  <a:gd name="T33" fmla="*/ 42 h 85"/>
                  <a:gd name="T34" fmla="*/ 34 w 95"/>
                  <a:gd name="T35" fmla="*/ 55 h 85"/>
                  <a:gd name="T36" fmla="*/ 73 w 95"/>
                  <a:gd name="T37" fmla="*/ 90 h 85"/>
                  <a:gd name="T38" fmla="*/ 26 w 95"/>
                  <a:gd name="T39" fmla="*/ 103 h 85"/>
                  <a:gd name="T40" fmla="*/ 55 w 95"/>
                  <a:gd name="T41" fmla="*/ 137 h 85"/>
                  <a:gd name="T42" fmla="*/ 29 w 95"/>
                  <a:gd name="T43" fmla="*/ 135 h 85"/>
                  <a:gd name="T44" fmla="*/ 34 w 95"/>
                  <a:gd name="T45" fmla="*/ 150 h 85"/>
                  <a:gd name="T46" fmla="*/ 5 w 95"/>
                  <a:gd name="T47" fmla="*/ 143 h 85"/>
                  <a:gd name="T48" fmla="*/ 8 w 95"/>
                  <a:gd name="T49" fmla="*/ 156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5" h="85">
                    <a:moveTo>
                      <a:pt x="1" y="35"/>
                    </a:moveTo>
                    <a:cubicBezTo>
                      <a:pt x="6" y="40"/>
                      <a:pt x="11" y="43"/>
                      <a:pt x="19" y="44"/>
                    </a:cubicBezTo>
                    <a:cubicBezTo>
                      <a:pt x="25" y="45"/>
                      <a:pt x="30" y="47"/>
                      <a:pt x="36" y="51"/>
                    </a:cubicBezTo>
                    <a:cubicBezTo>
                      <a:pt x="51" y="60"/>
                      <a:pt x="66" y="68"/>
                      <a:pt x="76" y="85"/>
                    </a:cubicBezTo>
                    <a:cubicBezTo>
                      <a:pt x="73" y="82"/>
                      <a:pt x="72" y="76"/>
                      <a:pt x="70" y="72"/>
                    </a:cubicBezTo>
                    <a:cubicBezTo>
                      <a:pt x="68" y="68"/>
                      <a:pt x="65" y="65"/>
                      <a:pt x="63" y="61"/>
                    </a:cubicBezTo>
                    <a:cubicBezTo>
                      <a:pt x="69" y="63"/>
                      <a:pt x="74" y="68"/>
                      <a:pt x="78" y="72"/>
                    </a:cubicBezTo>
                    <a:cubicBezTo>
                      <a:pt x="75" y="63"/>
                      <a:pt x="74" y="54"/>
                      <a:pt x="71" y="46"/>
                    </a:cubicBezTo>
                    <a:cubicBezTo>
                      <a:pt x="76" y="49"/>
                      <a:pt x="80" y="55"/>
                      <a:pt x="84" y="60"/>
                    </a:cubicBezTo>
                    <a:cubicBezTo>
                      <a:pt x="82" y="54"/>
                      <a:pt x="79" y="46"/>
                      <a:pt x="80" y="40"/>
                    </a:cubicBezTo>
                    <a:cubicBezTo>
                      <a:pt x="84" y="41"/>
                      <a:pt x="88" y="48"/>
                      <a:pt x="93" y="51"/>
                    </a:cubicBezTo>
                    <a:cubicBezTo>
                      <a:pt x="90" y="45"/>
                      <a:pt x="84" y="39"/>
                      <a:pt x="83" y="32"/>
                    </a:cubicBezTo>
                    <a:cubicBezTo>
                      <a:pt x="87" y="33"/>
                      <a:pt x="90" y="39"/>
                      <a:pt x="95" y="38"/>
                    </a:cubicBezTo>
                    <a:cubicBezTo>
                      <a:pt x="92" y="30"/>
                      <a:pt x="83" y="19"/>
                      <a:pt x="76" y="13"/>
                    </a:cubicBezTo>
                    <a:cubicBezTo>
                      <a:pt x="70" y="9"/>
                      <a:pt x="63" y="6"/>
                      <a:pt x="57" y="4"/>
                    </a:cubicBezTo>
                    <a:cubicBezTo>
                      <a:pt x="43" y="0"/>
                      <a:pt x="25" y="0"/>
                      <a:pt x="12" y="3"/>
                    </a:cubicBezTo>
                    <a:cubicBezTo>
                      <a:pt x="15" y="6"/>
                      <a:pt x="20" y="7"/>
                      <a:pt x="24" y="10"/>
                    </a:cubicBezTo>
                    <a:cubicBezTo>
                      <a:pt x="19" y="9"/>
                      <a:pt x="13" y="12"/>
                      <a:pt x="8" y="13"/>
                    </a:cubicBezTo>
                    <a:cubicBezTo>
                      <a:pt x="9" y="17"/>
                      <a:pt x="14" y="19"/>
                      <a:pt x="17" y="22"/>
                    </a:cubicBezTo>
                    <a:cubicBezTo>
                      <a:pt x="14" y="23"/>
                      <a:pt x="10" y="23"/>
                      <a:pt x="6" y="25"/>
                    </a:cubicBezTo>
                    <a:cubicBezTo>
                      <a:pt x="8" y="28"/>
                      <a:pt x="11" y="30"/>
                      <a:pt x="13" y="33"/>
                    </a:cubicBezTo>
                    <a:cubicBezTo>
                      <a:pt x="11" y="33"/>
                      <a:pt x="9" y="33"/>
                      <a:pt x="7" y="32"/>
                    </a:cubicBezTo>
                    <a:cubicBezTo>
                      <a:pt x="8" y="33"/>
                      <a:pt x="8" y="35"/>
                      <a:pt x="8" y="36"/>
                    </a:cubicBezTo>
                    <a:cubicBezTo>
                      <a:pt x="5" y="35"/>
                      <a:pt x="3" y="34"/>
                      <a:pt x="1" y="34"/>
                    </a:cubicBezTo>
                    <a:cubicBezTo>
                      <a:pt x="0" y="36"/>
                      <a:pt x="1" y="36"/>
                      <a:pt x="2" y="37"/>
                    </a:cubicBezTo>
                  </a:path>
                </a:pathLst>
              </a:custGeom>
              <a:solidFill>
                <a:srgbClr val="F6E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8" name="Freeform 1061">
                <a:extLst>
                  <a:ext uri="{FF2B5EF4-FFF2-40B4-BE49-F238E27FC236}">
                    <a16:creationId xmlns:a16="http://schemas.microsoft.com/office/drawing/2014/main" id="{C7C26A27-2B8A-EAC6-F863-3180B5538D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789"/>
                <a:ext cx="102" cy="136"/>
              </a:xfrm>
              <a:custGeom>
                <a:avLst/>
                <a:gdLst>
                  <a:gd name="T0" fmla="*/ 55 w 63"/>
                  <a:gd name="T1" fmla="*/ 238 h 84"/>
                  <a:gd name="T2" fmla="*/ 34 w 63"/>
                  <a:gd name="T3" fmla="*/ 343 h 84"/>
                  <a:gd name="T4" fmla="*/ 105 w 63"/>
                  <a:gd name="T5" fmla="*/ 251 h 84"/>
                  <a:gd name="T6" fmla="*/ 68 w 63"/>
                  <a:gd name="T7" fmla="*/ 356 h 84"/>
                  <a:gd name="T8" fmla="*/ 102 w 63"/>
                  <a:gd name="T9" fmla="*/ 301 h 84"/>
                  <a:gd name="T10" fmla="*/ 144 w 63"/>
                  <a:gd name="T11" fmla="*/ 246 h 84"/>
                  <a:gd name="T12" fmla="*/ 139 w 63"/>
                  <a:gd name="T13" fmla="*/ 254 h 84"/>
                  <a:gd name="T14" fmla="*/ 186 w 63"/>
                  <a:gd name="T15" fmla="*/ 191 h 84"/>
                  <a:gd name="T16" fmla="*/ 194 w 63"/>
                  <a:gd name="T17" fmla="*/ 220 h 84"/>
                  <a:gd name="T18" fmla="*/ 225 w 63"/>
                  <a:gd name="T19" fmla="*/ 152 h 84"/>
                  <a:gd name="T20" fmla="*/ 262 w 63"/>
                  <a:gd name="T21" fmla="*/ 94 h 84"/>
                  <a:gd name="T22" fmla="*/ 259 w 63"/>
                  <a:gd name="T23" fmla="*/ 118 h 84"/>
                  <a:gd name="T24" fmla="*/ 262 w 63"/>
                  <a:gd name="T25" fmla="*/ 47 h 84"/>
                  <a:gd name="T26" fmla="*/ 225 w 63"/>
                  <a:gd name="T27" fmla="*/ 50 h 84"/>
                  <a:gd name="T28" fmla="*/ 204 w 63"/>
                  <a:gd name="T29" fmla="*/ 8 h 84"/>
                  <a:gd name="T30" fmla="*/ 165 w 63"/>
                  <a:gd name="T31" fmla="*/ 13 h 84"/>
                  <a:gd name="T32" fmla="*/ 76 w 63"/>
                  <a:gd name="T33" fmla="*/ 94 h 84"/>
                  <a:gd name="T34" fmla="*/ 0 w 63"/>
                  <a:gd name="T35" fmla="*/ 254 h 84"/>
                  <a:gd name="T36" fmla="*/ 55 w 63"/>
                  <a:gd name="T37" fmla="*/ 186 h 84"/>
                  <a:gd name="T38" fmla="*/ 16 w 63"/>
                  <a:gd name="T39" fmla="*/ 272 h 84"/>
                  <a:gd name="T40" fmla="*/ 39 w 63"/>
                  <a:gd name="T41" fmla="*/ 251 h 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3" h="84">
                    <a:moveTo>
                      <a:pt x="13" y="56"/>
                    </a:moveTo>
                    <a:cubicBezTo>
                      <a:pt x="12" y="64"/>
                      <a:pt x="6" y="72"/>
                      <a:pt x="8" y="81"/>
                    </a:cubicBezTo>
                    <a:cubicBezTo>
                      <a:pt x="13" y="74"/>
                      <a:pt x="17" y="65"/>
                      <a:pt x="25" y="59"/>
                    </a:cubicBezTo>
                    <a:cubicBezTo>
                      <a:pt x="21" y="66"/>
                      <a:pt x="15" y="77"/>
                      <a:pt x="16" y="84"/>
                    </a:cubicBezTo>
                    <a:cubicBezTo>
                      <a:pt x="19" y="80"/>
                      <a:pt x="22" y="75"/>
                      <a:pt x="24" y="71"/>
                    </a:cubicBezTo>
                    <a:cubicBezTo>
                      <a:pt x="27" y="67"/>
                      <a:pt x="32" y="63"/>
                      <a:pt x="34" y="58"/>
                    </a:cubicBezTo>
                    <a:cubicBezTo>
                      <a:pt x="34" y="59"/>
                      <a:pt x="34" y="59"/>
                      <a:pt x="33" y="60"/>
                    </a:cubicBezTo>
                    <a:cubicBezTo>
                      <a:pt x="36" y="54"/>
                      <a:pt x="40" y="49"/>
                      <a:pt x="44" y="45"/>
                    </a:cubicBezTo>
                    <a:cubicBezTo>
                      <a:pt x="45" y="47"/>
                      <a:pt x="45" y="50"/>
                      <a:pt x="46" y="52"/>
                    </a:cubicBezTo>
                    <a:cubicBezTo>
                      <a:pt x="50" y="48"/>
                      <a:pt x="50" y="41"/>
                      <a:pt x="53" y="36"/>
                    </a:cubicBezTo>
                    <a:cubicBezTo>
                      <a:pt x="55" y="31"/>
                      <a:pt x="58" y="26"/>
                      <a:pt x="62" y="22"/>
                    </a:cubicBezTo>
                    <a:cubicBezTo>
                      <a:pt x="62" y="24"/>
                      <a:pt x="61" y="26"/>
                      <a:pt x="61" y="28"/>
                    </a:cubicBezTo>
                    <a:cubicBezTo>
                      <a:pt x="61" y="23"/>
                      <a:pt x="63" y="17"/>
                      <a:pt x="62" y="11"/>
                    </a:cubicBezTo>
                    <a:cubicBezTo>
                      <a:pt x="59" y="10"/>
                      <a:pt x="56" y="13"/>
                      <a:pt x="53" y="12"/>
                    </a:cubicBezTo>
                    <a:cubicBezTo>
                      <a:pt x="52" y="7"/>
                      <a:pt x="53" y="4"/>
                      <a:pt x="48" y="2"/>
                    </a:cubicBezTo>
                    <a:cubicBezTo>
                      <a:pt x="44" y="0"/>
                      <a:pt x="43" y="1"/>
                      <a:pt x="39" y="3"/>
                    </a:cubicBezTo>
                    <a:cubicBezTo>
                      <a:pt x="30" y="7"/>
                      <a:pt x="24" y="14"/>
                      <a:pt x="18" y="22"/>
                    </a:cubicBezTo>
                    <a:cubicBezTo>
                      <a:pt x="10" y="34"/>
                      <a:pt x="2" y="45"/>
                      <a:pt x="0" y="60"/>
                    </a:cubicBezTo>
                    <a:cubicBezTo>
                      <a:pt x="1" y="54"/>
                      <a:pt x="8" y="47"/>
                      <a:pt x="13" y="44"/>
                    </a:cubicBezTo>
                    <a:cubicBezTo>
                      <a:pt x="9" y="49"/>
                      <a:pt x="4" y="57"/>
                      <a:pt x="4" y="64"/>
                    </a:cubicBezTo>
                    <a:cubicBezTo>
                      <a:pt x="7" y="64"/>
                      <a:pt x="7" y="61"/>
                      <a:pt x="9" y="59"/>
                    </a:cubicBezTo>
                  </a:path>
                </a:pathLst>
              </a:custGeom>
              <a:solidFill>
                <a:srgbClr val="F6E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69" name="Freeform 1062">
                <a:extLst>
                  <a:ext uri="{FF2B5EF4-FFF2-40B4-BE49-F238E27FC236}">
                    <a16:creationId xmlns:a16="http://schemas.microsoft.com/office/drawing/2014/main" id="{41C8983B-FC5A-2969-65F1-B2EC96626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8" y="787"/>
                <a:ext cx="4" cy="42"/>
              </a:xfrm>
              <a:custGeom>
                <a:avLst/>
                <a:gdLst>
                  <a:gd name="T0" fmla="*/ 0 w 3"/>
                  <a:gd name="T1" fmla="*/ 0 h 26"/>
                  <a:gd name="T2" fmla="*/ 5 w 3"/>
                  <a:gd name="T3" fmla="*/ 63 h 26"/>
                  <a:gd name="T4" fmla="*/ 7 w 3"/>
                  <a:gd name="T5" fmla="*/ 11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26">
                    <a:moveTo>
                      <a:pt x="0" y="0"/>
                    </a:moveTo>
                    <a:cubicBezTo>
                      <a:pt x="1" y="5"/>
                      <a:pt x="1" y="10"/>
                      <a:pt x="2" y="15"/>
                    </a:cubicBezTo>
                    <a:cubicBezTo>
                      <a:pt x="2" y="19"/>
                      <a:pt x="3" y="22"/>
                      <a:pt x="3" y="26"/>
                    </a:cubicBezTo>
                  </a:path>
                </a:pathLst>
              </a:custGeom>
              <a:noFill/>
              <a:ln w="1588" cap="rnd">
                <a:solidFill>
                  <a:srgbClr val="494E4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0" name="Freeform 1063">
                <a:extLst>
                  <a:ext uri="{FF2B5EF4-FFF2-40B4-BE49-F238E27FC236}">
                    <a16:creationId xmlns:a16="http://schemas.microsoft.com/office/drawing/2014/main" id="{C0304D26-9462-F354-646E-DBF2A8251F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6" y="1005"/>
                <a:ext cx="33" cy="138"/>
              </a:xfrm>
              <a:custGeom>
                <a:avLst/>
                <a:gdLst>
                  <a:gd name="T0" fmla="*/ 35 w 20"/>
                  <a:gd name="T1" fmla="*/ 0 h 85"/>
                  <a:gd name="T2" fmla="*/ 71 w 20"/>
                  <a:gd name="T3" fmla="*/ 172 h 85"/>
                  <a:gd name="T4" fmla="*/ 68 w 20"/>
                  <a:gd name="T5" fmla="*/ 359 h 8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85">
                    <a:moveTo>
                      <a:pt x="8" y="0"/>
                    </a:moveTo>
                    <a:cubicBezTo>
                      <a:pt x="15" y="11"/>
                      <a:pt x="20" y="27"/>
                      <a:pt x="16" y="40"/>
                    </a:cubicBezTo>
                    <a:cubicBezTo>
                      <a:pt x="14" y="46"/>
                      <a:pt x="0" y="85"/>
                      <a:pt x="15" y="84"/>
                    </a:cubicBezTo>
                  </a:path>
                </a:pathLst>
              </a:custGeom>
              <a:noFill/>
              <a:ln w="1588" cap="rnd">
                <a:solidFill>
                  <a:srgbClr val="494E4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" name="Freeform 1064">
                <a:extLst>
                  <a:ext uri="{FF2B5EF4-FFF2-40B4-BE49-F238E27FC236}">
                    <a16:creationId xmlns:a16="http://schemas.microsoft.com/office/drawing/2014/main" id="{B45AFCC6-4062-A24C-872D-81F44A2179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1054"/>
                <a:ext cx="56" cy="103"/>
              </a:xfrm>
              <a:custGeom>
                <a:avLst/>
                <a:gdLst>
                  <a:gd name="T0" fmla="*/ 138 w 35"/>
                  <a:gd name="T1" fmla="*/ 0 h 64"/>
                  <a:gd name="T2" fmla="*/ 110 w 35"/>
                  <a:gd name="T3" fmla="*/ 267 h 6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64">
                    <a:moveTo>
                      <a:pt x="34" y="0"/>
                    </a:moveTo>
                    <a:cubicBezTo>
                      <a:pt x="35" y="16"/>
                      <a:pt x="0" y="55"/>
                      <a:pt x="27" y="64"/>
                    </a:cubicBezTo>
                  </a:path>
                </a:pathLst>
              </a:custGeom>
              <a:noFill/>
              <a:ln w="1588" cap="rnd">
                <a:solidFill>
                  <a:srgbClr val="494E4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" name="Freeform 1065">
                <a:extLst>
                  <a:ext uri="{FF2B5EF4-FFF2-40B4-BE49-F238E27FC236}">
                    <a16:creationId xmlns:a16="http://schemas.microsoft.com/office/drawing/2014/main" id="{92E7862A-6CB8-8157-CF0F-008C678949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0" y="1083"/>
                <a:ext cx="25" cy="68"/>
              </a:xfrm>
              <a:custGeom>
                <a:avLst/>
                <a:gdLst>
                  <a:gd name="T0" fmla="*/ 47 w 15"/>
                  <a:gd name="T1" fmla="*/ 0 h 42"/>
                  <a:gd name="T2" fmla="*/ 63 w 15"/>
                  <a:gd name="T3" fmla="*/ 47 h 42"/>
                  <a:gd name="T4" fmla="*/ 63 w 15"/>
                  <a:gd name="T5" fmla="*/ 115 h 42"/>
                  <a:gd name="T6" fmla="*/ 0 w 15"/>
                  <a:gd name="T7" fmla="*/ 178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42">
                    <a:moveTo>
                      <a:pt x="10" y="0"/>
                    </a:moveTo>
                    <a:cubicBezTo>
                      <a:pt x="10" y="3"/>
                      <a:pt x="13" y="7"/>
                      <a:pt x="14" y="11"/>
                    </a:cubicBezTo>
                    <a:cubicBezTo>
                      <a:pt x="14" y="16"/>
                      <a:pt x="15" y="22"/>
                      <a:pt x="14" y="27"/>
                    </a:cubicBezTo>
                    <a:cubicBezTo>
                      <a:pt x="13" y="35"/>
                      <a:pt x="9" y="40"/>
                      <a:pt x="0" y="42"/>
                    </a:cubicBezTo>
                  </a:path>
                </a:pathLst>
              </a:custGeom>
              <a:noFill/>
              <a:ln w="1588" cap="rnd">
                <a:solidFill>
                  <a:srgbClr val="494E4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" name="Freeform 1066">
                <a:extLst>
                  <a:ext uri="{FF2B5EF4-FFF2-40B4-BE49-F238E27FC236}">
                    <a16:creationId xmlns:a16="http://schemas.microsoft.com/office/drawing/2014/main" id="{7CE843FD-02CE-EABA-6DBB-26C54F1ADE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8" y="1107"/>
                <a:ext cx="20" cy="55"/>
              </a:xfrm>
              <a:custGeom>
                <a:avLst/>
                <a:gdLst>
                  <a:gd name="T0" fmla="*/ 37 w 12"/>
                  <a:gd name="T1" fmla="*/ 0 h 34"/>
                  <a:gd name="T2" fmla="*/ 50 w 12"/>
                  <a:gd name="T3" fmla="*/ 84 h 34"/>
                  <a:gd name="T4" fmla="*/ 0 w 12"/>
                  <a:gd name="T5" fmla="*/ 144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4">
                    <a:moveTo>
                      <a:pt x="8" y="0"/>
                    </a:moveTo>
                    <a:cubicBezTo>
                      <a:pt x="11" y="5"/>
                      <a:pt x="12" y="14"/>
                      <a:pt x="11" y="20"/>
                    </a:cubicBezTo>
                    <a:cubicBezTo>
                      <a:pt x="11" y="28"/>
                      <a:pt x="8" y="31"/>
                      <a:pt x="0" y="34"/>
                    </a:cubicBezTo>
                  </a:path>
                </a:pathLst>
              </a:custGeom>
              <a:noFill/>
              <a:ln w="1588" cap="rnd">
                <a:solidFill>
                  <a:srgbClr val="494E4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" name="Freeform 1067">
                <a:extLst>
                  <a:ext uri="{FF2B5EF4-FFF2-40B4-BE49-F238E27FC236}">
                    <a16:creationId xmlns:a16="http://schemas.microsoft.com/office/drawing/2014/main" id="{380BBF47-229D-A961-2D98-8AA2ACB0D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1054"/>
                <a:ext cx="44" cy="121"/>
              </a:xfrm>
              <a:custGeom>
                <a:avLst/>
                <a:gdLst>
                  <a:gd name="T0" fmla="*/ 104 w 27"/>
                  <a:gd name="T1" fmla="*/ 0 h 75"/>
                  <a:gd name="T2" fmla="*/ 75 w 27"/>
                  <a:gd name="T3" fmla="*/ 81 h 75"/>
                  <a:gd name="T4" fmla="*/ 42 w 27"/>
                  <a:gd name="T5" fmla="*/ 158 h 75"/>
                  <a:gd name="T6" fmla="*/ 47 w 27"/>
                  <a:gd name="T7" fmla="*/ 247 h 75"/>
                  <a:gd name="T8" fmla="*/ 68 w 27"/>
                  <a:gd name="T9" fmla="*/ 310 h 75"/>
                  <a:gd name="T10" fmla="*/ 8 w 27"/>
                  <a:gd name="T11" fmla="*/ 273 h 75"/>
                  <a:gd name="T12" fmla="*/ 8 w 27"/>
                  <a:gd name="T13" fmla="*/ 226 h 75"/>
                  <a:gd name="T14" fmla="*/ 5 w 27"/>
                  <a:gd name="T15" fmla="*/ 179 h 75"/>
                  <a:gd name="T16" fmla="*/ 34 w 27"/>
                  <a:gd name="T17" fmla="*/ 105 h 75"/>
                  <a:gd name="T18" fmla="*/ 47 w 27"/>
                  <a:gd name="T19" fmla="*/ 68 h 75"/>
                  <a:gd name="T20" fmla="*/ 77 w 27"/>
                  <a:gd name="T21" fmla="*/ 42 h 75"/>
                  <a:gd name="T22" fmla="*/ 104 w 27"/>
                  <a:gd name="T23" fmla="*/ 13 h 7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7" h="75">
                    <a:moveTo>
                      <a:pt x="24" y="0"/>
                    </a:moveTo>
                    <a:cubicBezTo>
                      <a:pt x="27" y="8"/>
                      <a:pt x="21" y="13"/>
                      <a:pt x="17" y="19"/>
                    </a:cubicBezTo>
                    <a:cubicBezTo>
                      <a:pt x="14" y="24"/>
                      <a:pt x="12" y="32"/>
                      <a:pt x="10" y="38"/>
                    </a:cubicBezTo>
                    <a:cubicBezTo>
                      <a:pt x="7" y="46"/>
                      <a:pt x="8" y="52"/>
                      <a:pt x="11" y="59"/>
                    </a:cubicBezTo>
                    <a:cubicBezTo>
                      <a:pt x="13" y="63"/>
                      <a:pt x="24" y="72"/>
                      <a:pt x="16" y="74"/>
                    </a:cubicBezTo>
                    <a:cubicBezTo>
                      <a:pt x="11" y="75"/>
                      <a:pt x="3" y="70"/>
                      <a:pt x="2" y="65"/>
                    </a:cubicBezTo>
                    <a:cubicBezTo>
                      <a:pt x="1" y="62"/>
                      <a:pt x="2" y="58"/>
                      <a:pt x="2" y="54"/>
                    </a:cubicBezTo>
                    <a:cubicBezTo>
                      <a:pt x="2" y="51"/>
                      <a:pt x="0" y="47"/>
                      <a:pt x="1" y="43"/>
                    </a:cubicBezTo>
                    <a:cubicBezTo>
                      <a:pt x="1" y="37"/>
                      <a:pt x="5" y="30"/>
                      <a:pt x="8" y="25"/>
                    </a:cubicBezTo>
                    <a:cubicBezTo>
                      <a:pt x="9" y="22"/>
                      <a:pt x="10" y="19"/>
                      <a:pt x="11" y="16"/>
                    </a:cubicBezTo>
                    <a:cubicBezTo>
                      <a:pt x="13" y="13"/>
                      <a:pt x="15" y="13"/>
                      <a:pt x="18" y="10"/>
                    </a:cubicBezTo>
                    <a:cubicBezTo>
                      <a:pt x="20" y="8"/>
                      <a:pt x="21" y="5"/>
                      <a:pt x="24" y="3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5" name="Freeform 1068">
                <a:extLst>
                  <a:ext uri="{FF2B5EF4-FFF2-40B4-BE49-F238E27FC236}">
                    <a16:creationId xmlns:a16="http://schemas.microsoft.com/office/drawing/2014/main" id="{5FB8C0A4-EFED-04CE-D168-59C4E9A137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5" y="1078"/>
                <a:ext cx="47" cy="95"/>
              </a:xfrm>
              <a:custGeom>
                <a:avLst/>
                <a:gdLst>
                  <a:gd name="T0" fmla="*/ 60 w 29"/>
                  <a:gd name="T1" fmla="*/ 5 h 59"/>
                  <a:gd name="T2" fmla="*/ 76 w 29"/>
                  <a:gd name="T3" fmla="*/ 63 h 59"/>
                  <a:gd name="T4" fmla="*/ 84 w 29"/>
                  <a:gd name="T5" fmla="*/ 122 h 59"/>
                  <a:gd name="T6" fmla="*/ 84 w 29"/>
                  <a:gd name="T7" fmla="*/ 171 h 59"/>
                  <a:gd name="T8" fmla="*/ 55 w 29"/>
                  <a:gd name="T9" fmla="*/ 217 h 59"/>
                  <a:gd name="T10" fmla="*/ 0 w 29"/>
                  <a:gd name="T11" fmla="*/ 230 h 59"/>
                  <a:gd name="T12" fmla="*/ 60 w 29"/>
                  <a:gd name="T13" fmla="*/ 242 h 59"/>
                  <a:gd name="T14" fmla="*/ 107 w 29"/>
                  <a:gd name="T15" fmla="*/ 213 h 59"/>
                  <a:gd name="T16" fmla="*/ 123 w 29"/>
                  <a:gd name="T17" fmla="*/ 163 h 59"/>
                  <a:gd name="T18" fmla="*/ 115 w 29"/>
                  <a:gd name="T19" fmla="*/ 116 h 59"/>
                  <a:gd name="T20" fmla="*/ 102 w 29"/>
                  <a:gd name="T21" fmla="*/ 81 h 59"/>
                  <a:gd name="T22" fmla="*/ 84 w 29"/>
                  <a:gd name="T23" fmla="*/ 50 h 59"/>
                  <a:gd name="T24" fmla="*/ 63 w 29"/>
                  <a:gd name="T25" fmla="*/ 5 h 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59">
                    <a:moveTo>
                      <a:pt x="14" y="1"/>
                    </a:moveTo>
                    <a:cubicBezTo>
                      <a:pt x="15" y="6"/>
                      <a:pt x="17" y="10"/>
                      <a:pt x="18" y="15"/>
                    </a:cubicBezTo>
                    <a:cubicBezTo>
                      <a:pt x="19" y="20"/>
                      <a:pt x="20" y="24"/>
                      <a:pt x="20" y="29"/>
                    </a:cubicBezTo>
                    <a:cubicBezTo>
                      <a:pt x="21" y="33"/>
                      <a:pt x="22" y="37"/>
                      <a:pt x="20" y="41"/>
                    </a:cubicBezTo>
                    <a:cubicBezTo>
                      <a:pt x="19" y="46"/>
                      <a:pt x="17" y="49"/>
                      <a:pt x="13" y="52"/>
                    </a:cubicBezTo>
                    <a:cubicBezTo>
                      <a:pt x="10" y="55"/>
                      <a:pt x="4" y="55"/>
                      <a:pt x="0" y="55"/>
                    </a:cubicBezTo>
                    <a:cubicBezTo>
                      <a:pt x="3" y="58"/>
                      <a:pt x="9" y="59"/>
                      <a:pt x="14" y="58"/>
                    </a:cubicBezTo>
                    <a:cubicBezTo>
                      <a:pt x="18" y="57"/>
                      <a:pt x="22" y="55"/>
                      <a:pt x="25" y="51"/>
                    </a:cubicBezTo>
                    <a:cubicBezTo>
                      <a:pt x="27" y="47"/>
                      <a:pt x="29" y="45"/>
                      <a:pt x="29" y="39"/>
                    </a:cubicBezTo>
                    <a:cubicBezTo>
                      <a:pt x="29" y="36"/>
                      <a:pt x="29" y="32"/>
                      <a:pt x="27" y="28"/>
                    </a:cubicBezTo>
                    <a:cubicBezTo>
                      <a:pt x="26" y="25"/>
                      <a:pt x="25" y="22"/>
                      <a:pt x="24" y="19"/>
                    </a:cubicBezTo>
                    <a:cubicBezTo>
                      <a:pt x="23" y="16"/>
                      <a:pt x="21" y="14"/>
                      <a:pt x="20" y="12"/>
                    </a:cubicBezTo>
                    <a:cubicBezTo>
                      <a:pt x="19" y="10"/>
                      <a:pt x="17" y="0"/>
                      <a:pt x="15" y="1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" name="Freeform 1069">
                <a:extLst>
                  <a:ext uri="{FF2B5EF4-FFF2-40B4-BE49-F238E27FC236}">
                    <a16:creationId xmlns:a16="http://schemas.microsoft.com/office/drawing/2014/main" id="{C2D833A3-46E4-8BBD-623D-7D06EF73B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1144"/>
                <a:ext cx="34" cy="15"/>
              </a:xfrm>
              <a:custGeom>
                <a:avLst/>
                <a:gdLst>
                  <a:gd name="T0" fmla="*/ 0 w 21"/>
                  <a:gd name="T1" fmla="*/ 22 h 9"/>
                  <a:gd name="T2" fmla="*/ 55 w 21"/>
                  <a:gd name="T3" fmla="*/ 37 h 9"/>
                  <a:gd name="T4" fmla="*/ 89 w 21"/>
                  <a:gd name="T5" fmla="*/ 0 h 9"/>
                  <a:gd name="T6" fmla="*/ 39 w 21"/>
                  <a:gd name="T7" fmla="*/ 33 h 9"/>
                  <a:gd name="T8" fmla="*/ 0 w 21"/>
                  <a:gd name="T9" fmla="*/ 22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9">
                    <a:moveTo>
                      <a:pt x="0" y="5"/>
                    </a:moveTo>
                    <a:cubicBezTo>
                      <a:pt x="4" y="7"/>
                      <a:pt x="8" y="9"/>
                      <a:pt x="13" y="8"/>
                    </a:cubicBezTo>
                    <a:cubicBezTo>
                      <a:pt x="18" y="7"/>
                      <a:pt x="20" y="4"/>
                      <a:pt x="21" y="0"/>
                    </a:cubicBezTo>
                    <a:cubicBezTo>
                      <a:pt x="17" y="3"/>
                      <a:pt x="14" y="6"/>
                      <a:pt x="9" y="7"/>
                    </a:cubicBezTo>
                    <a:cubicBezTo>
                      <a:pt x="7" y="7"/>
                      <a:pt x="2" y="6"/>
                      <a:pt x="0" y="5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" name="Freeform 1070">
                <a:extLst>
                  <a:ext uri="{FF2B5EF4-FFF2-40B4-BE49-F238E27FC236}">
                    <a16:creationId xmlns:a16="http://schemas.microsoft.com/office/drawing/2014/main" id="{C488BE32-11A4-F415-F7A4-2A35CF1BA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1130"/>
                <a:ext cx="31" cy="16"/>
              </a:xfrm>
              <a:custGeom>
                <a:avLst/>
                <a:gdLst>
                  <a:gd name="T0" fmla="*/ 0 w 19"/>
                  <a:gd name="T1" fmla="*/ 16 h 10"/>
                  <a:gd name="T2" fmla="*/ 55 w 19"/>
                  <a:gd name="T3" fmla="*/ 34 h 10"/>
                  <a:gd name="T4" fmla="*/ 83 w 19"/>
                  <a:gd name="T5" fmla="*/ 0 h 10"/>
                  <a:gd name="T6" fmla="*/ 39 w 19"/>
                  <a:gd name="T7" fmla="*/ 29 h 10"/>
                  <a:gd name="T8" fmla="*/ 5 w 19"/>
                  <a:gd name="T9" fmla="*/ 21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0">
                    <a:moveTo>
                      <a:pt x="0" y="4"/>
                    </a:moveTo>
                    <a:cubicBezTo>
                      <a:pt x="3" y="8"/>
                      <a:pt x="8" y="10"/>
                      <a:pt x="13" y="8"/>
                    </a:cubicBezTo>
                    <a:cubicBezTo>
                      <a:pt x="15" y="7"/>
                      <a:pt x="19" y="3"/>
                      <a:pt x="19" y="0"/>
                    </a:cubicBezTo>
                    <a:cubicBezTo>
                      <a:pt x="16" y="3"/>
                      <a:pt x="13" y="6"/>
                      <a:pt x="9" y="7"/>
                    </a:cubicBezTo>
                    <a:cubicBezTo>
                      <a:pt x="7" y="7"/>
                      <a:pt x="3" y="7"/>
                      <a:pt x="1" y="5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" name="Freeform 1071">
                <a:extLst>
                  <a:ext uri="{FF2B5EF4-FFF2-40B4-BE49-F238E27FC236}">
                    <a16:creationId xmlns:a16="http://schemas.microsoft.com/office/drawing/2014/main" id="{284416AF-CADC-ABAF-1644-00CC7305DB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1123"/>
                <a:ext cx="43" cy="36"/>
              </a:xfrm>
              <a:custGeom>
                <a:avLst/>
                <a:gdLst>
                  <a:gd name="T0" fmla="*/ 5 w 26"/>
                  <a:gd name="T1" fmla="*/ 0 h 22"/>
                  <a:gd name="T2" fmla="*/ 0 w 26"/>
                  <a:gd name="T3" fmla="*/ 41 h 22"/>
                  <a:gd name="T4" fmla="*/ 28 w 26"/>
                  <a:gd name="T5" fmla="*/ 70 h 22"/>
                  <a:gd name="T6" fmla="*/ 117 w 26"/>
                  <a:gd name="T7" fmla="*/ 97 h 22"/>
                  <a:gd name="T8" fmla="*/ 5 w 26"/>
                  <a:gd name="T9" fmla="*/ 8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22">
                    <a:moveTo>
                      <a:pt x="1" y="0"/>
                    </a:moveTo>
                    <a:cubicBezTo>
                      <a:pt x="0" y="3"/>
                      <a:pt x="0" y="7"/>
                      <a:pt x="0" y="9"/>
                    </a:cubicBezTo>
                    <a:cubicBezTo>
                      <a:pt x="1" y="12"/>
                      <a:pt x="4" y="14"/>
                      <a:pt x="6" y="16"/>
                    </a:cubicBezTo>
                    <a:cubicBezTo>
                      <a:pt x="12" y="21"/>
                      <a:pt x="19" y="22"/>
                      <a:pt x="26" y="22"/>
                    </a:cubicBezTo>
                    <a:cubicBezTo>
                      <a:pt x="16" y="20"/>
                      <a:pt x="0" y="13"/>
                      <a:pt x="1" y="2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9" name="Freeform 1072">
                <a:extLst>
                  <a:ext uri="{FF2B5EF4-FFF2-40B4-BE49-F238E27FC236}">
                    <a16:creationId xmlns:a16="http://schemas.microsoft.com/office/drawing/2014/main" id="{CD77F45C-606B-C5D4-9D70-2589CA346D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110"/>
                <a:ext cx="36" cy="33"/>
              </a:xfrm>
              <a:custGeom>
                <a:avLst/>
                <a:gdLst>
                  <a:gd name="T0" fmla="*/ 8 w 22"/>
                  <a:gd name="T1" fmla="*/ 0 h 20"/>
                  <a:gd name="T2" fmla="*/ 34 w 22"/>
                  <a:gd name="T3" fmla="*/ 71 h 20"/>
                  <a:gd name="T4" fmla="*/ 97 w 22"/>
                  <a:gd name="T5" fmla="*/ 71 h 20"/>
                  <a:gd name="T6" fmla="*/ 5 w 22"/>
                  <a:gd name="T7" fmla="*/ 8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20">
                    <a:moveTo>
                      <a:pt x="2" y="0"/>
                    </a:moveTo>
                    <a:cubicBezTo>
                      <a:pt x="0" y="6"/>
                      <a:pt x="3" y="13"/>
                      <a:pt x="8" y="16"/>
                    </a:cubicBezTo>
                    <a:cubicBezTo>
                      <a:pt x="12" y="19"/>
                      <a:pt x="19" y="20"/>
                      <a:pt x="22" y="16"/>
                    </a:cubicBezTo>
                    <a:cubicBezTo>
                      <a:pt x="14" y="18"/>
                      <a:pt x="1" y="12"/>
                      <a:pt x="1" y="2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0" name="Freeform 1073">
                <a:extLst>
                  <a:ext uri="{FF2B5EF4-FFF2-40B4-BE49-F238E27FC236}">
                    <a16:creationId xmlns:a16="http://schemas.microsoft.com/office/drawing/2014/main" id="{29706EBE-2C20-9A44-7211-62528367A4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6" y="891"/>
                <a:ext cx="75" cy="168"/>
              </a:xfrm>
              <a:custGeom>
                <a:avLst/>
                <a:gdLst>
                  <a:gd name="T0" fmla="*/ 0 w 46"/>
                  <a:gd name="T1" fmla="*/ 5 h 104"/>
                  <a:gd name="T2" fmla="*/ 111 w 46"/>
                  <a:gd name="T3" fmla="*/ 207 h 104"/>
                  <a:gd name="T4" fmla="*/ 181 w 46"/>
                  <a:gd name="T5" fmla="*/ 355 h 104"/>
                  <a:gd name="T6" fmla="*/ 199 w 46"/>
                  <a:gd name="T7" fmla="*/ 438 h 104"/>
                  <a:gd name="T8" fmla="*/ 186 w 46"/>
                  <a:gd name="T9" fmla="*/ 355 h 104"/>
                  <a:gd name="T10" fmla="*/ 147 w 46"/>
                  <a:gd name="T11" fmla="*/ 267 h 104"/>
                  <a:gd name="T12" fmla="*/ 104 w 46"/>
                  <a:gd name="T13" fmla="*/ 149 h 104"/>
                  <a:gd name="T14" fmla="*/ 55 w 46"/>
                  <a:gd name="T15" fmla="*/ 55 h 104"/>
                  <a:gd name="T16" fmla="*/ 0 w 46"/>
                  <a:gd name="T17" fmla="*/ 0 h 1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104">
                    <a:moveTo>
                      <a:pt x="0" y="1"/>
                    </a:moveTo>
                    <a:cubicBezTo>
                      <a:pt x="12" y="13"/>
                      <a:pt x="21" y="33"/>
                      <a:pt x="26" y="49"/>
                    </a:cubicBezTo>
                    <a:cubicBezTo>
                      <a:pt x="31" y="63"/>
                      <a:pt x="35" y="71"/>
                      <a:pt x="42" y="84"/>
                    </a:cubicBezTo>
                    <a:cubicBezTo>
                      <a:pt x="45" y="90"/>
                      <a:pt x="46" y="97"/>
                      <a:pt x="46" y="104"/>
                    </a:cubicBezTo>
                    <a:cubicBezTo>
                      <a:pt x="46" y="97"/>
                      <a:pt x="46" y="91"/>
                      <a:pt x="43" y="84"/>
                    </a:cubicBezTo>
                    <a:cubicBezTo>
                      <a:pt x="40" y="77"/>
                      <a:pt x="37" y="70"/>
                      <a:pt x="34" y="63"/>
                    </a:cubicBezTo>
                    <a:cubicBezTo>
                      <a:pt x="31" y="54"/>
                      <a:pt x="27" y="44"/>
                      <a:pt x="24" y="35"/>
                    </a:cubicBezTo>
                    <a:cubicBezTo>
                      <a:pt x="21" y="28"/>
                      <a:pt x="18" y="19"/>
                      <a:pt x="13" y="13"/>
                    </a:cubicBezTo>
                    <a:cubicBezTo>
                      <a:pt x="9" y="9"/>
                      <a:pt x="5" y="2"/>
                      <a:pt x="0" y="0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" name="Freeform 1074">
                <a:extLst>
                  <a:ext uri="{FF2B5EF4-FFF2-40B4-BE49-F238E27FC236}">
                    <a16:creationId xmlns:a16="http://schemas.microsoft.com/office/drawing/2014/main" id="{F5789140-EAA3-6AF4-61E7-CC78C809FB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6" y="833"/>
                <a:ext cx="42" cy="25"/>
              </a:xfrm>
              <a:custGeom>
                <a:avLst/>
                <a:gdLst>
                  <a:gd name="T0" fmla="*/ 5 w 26"/>
                  <a:gd name="T1" fmla="*/ 0 h 16"/>
                  <a:gd name="T2" fmla="*/ 50 w 26"/>
                  <a:gd name="T3" fmla="*/ 42 h 16"/>
                  <a:gd name="T4" fmla="*/ 110 w 26"/>
                  <a:gd name="T5" fmla="*/ 56 h 16"/>
                  <a:gd name="T6" fmla="*/ 42 w 26"/>
                  <a:gd name="T7" fmla="*/ 31 h 16"/>
                  <a:gd name="T8" fmla="*/ 0 w 26"/>
                  <a:gd name="T9" fmla="*/ 5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6">
                    <a:moveTo>
                      <a:pt x="1" y="0"/>
                    </a:moveTo>
                    <a:cubicBezTo>
                      <a:pt x="1" y="5"/>
                      <a:pt x="8" y="9"/>
                      <a:pt x="12" y="11"/>
                    </a:cubicBezTo>
                    <a:cubicBezTo>
                      <a:pt x="17" y="14"/>
                      <a:pt x="20" y="15"/>
                      <a:pt x="26" y="15"/>
                    </a:cubicBezTo>
                    <a:cubicBezTo>
                      <a:pt x="21" y="16"/>
                      <a:pt x="14" y="11"/>
                      <a:pt x="10" y="8"/>
                    </a:cubicBezTo>
                    <a:cubicBezTo>
                      <a:pt x="7" y="6"/>
                      <a:pt x="4" y="2"/>
                      <a:pt x="0" y="1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" name="Freeform 1075">
                <a:extLst>
                  <a:ext uri="{FF2B5EF4-FFF2-40B4-BE49-F238E27FC236}">
                    <a16:creationId xmlns:a16="http://schemas.microsoft.com/office/drawing/2014/main" id="{05021A82-2D7A-D5E3-EBFC-1F32AD8EA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" y="836"/>
                <a:ext cx="15" cy="24"/>
              </a:xfrm>
              <a:custGeom>
                <a:avLst/>
                <a:gdLst>
                  <a:gd name="T0" fmla="*/ 42 w 9"/>
                  <a:gd name="T1" fmla="*/ 0 h 15"/>
                  <a:gd name="T2" fmla="*/ 0 w 9"/>
                  <a:gd name="T3" fmla="*/ 61 h 15"/>
                  <a:gd name="T4" fmla="*/ 37 w 9"/>
                  <a:gd name="T5" fmla="*/ 5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5">
                    <a:moveTo>
                      <a:pt x="9" y="0"/>
                    </a:moveTo>
                    <a:cubicBezTo>
                      <a:pt x="8" y="3"/>
                      <a:pt x="4" y="15"/>
                      <a:pt x="0" y="15"/>
                    </a:cubicBezTo>
                    <a:cubicBezTo>
                      <a:pt x="2" y="10"/>
                      <a:pt x="5" y="6"/>
                      <a:pt x="8" y="1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" name="Freeform 1076">
                <a:extLst>
                  <a:ext uri="{FF2B5EF4-FFF2-40B4-BE49-F238E27FC236}">
                    <a16:creationId xmlns:a16="http://schemas.microsoft.com/office/drawing/2014/main" id="{9434B393-F27F-6BE8-1CCD-0F7EDD365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1" y="854"/>
                <a:ext cx="27" cy="45"/>
              </a:xfrm>
              <a:custGeom>
                <a:avLst/>
                <a:gdLst>
                  <a:gd name="T0" fmla="*/ 68 w 17"/>
                  <a:gd name="T1" fmla="*/ 0 h 28"/>
                  <a:gd name="T2" fmla="*/ 43 w 17"/>
                  <a:gd name="T3" fmla="*/ 76 h 28"/>
                  <a:gd name="T4" fmla="*/ 16 w 17"/>
                  <a:gd name="T5" fmla="*/ 101 h 28"/>
                  <a:gd name="T6" fmla="*/ 0 w 17"/>
                  <a:gd name="T7" fmla="*/ 116 h 28"/>
                  <a:gd name="T8" fmla="*/ 21 w 17"/>
                  <a:gd name="T9" fmla="*/ 90 h 28"/>
                  <a:gd name="T10" fmla="*/ 43 w 17"/>
                  <a:gd name="T11" fmla="*/ 59 h 28"/>
                  <a:gd name="T12" fmla="*/ 68 w 17"/>
                  <a:gd name="T13" fmla="*/ 5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8">
                    <a:moveTo>
                      <a:pt x="17" y="0"/>
                    </a:moveTo>
                    <a:cubicBezTo>
                      <a:pt x="17" y="6"/>
                      <a:pt x="14" y="13"/>
                      <a:pt x="11" y="18"/>
                    </a:cubicBezTo>
                    <a:cubicBezTo>
                      <a:pt x="9" y="20"/>
                      <a:pt x="6" y="22"/>
                      <a:pt x="4" y="24"/>
                    </a:cubicBezTo>
                    <a:cubicBezTo>
                      <a:pt x="3" y="26"/>
                      <a:pt x="2" y="27"/>
                      <a:pt x="0" y="28"/>
                    </a:cubicBezTo>
                    <a:cubicBezTo>
                      <a:pt x="1" y="26"/>
                      <a:pt x="4" y="24"/>
                      <a:pt x="5" y="22"/>
                    </a:cubicBezTo>
                    <a:cubicBezTo>
                      <a:pt x="7" y="19"/>
                      <a:pt x="9" y="16"/>
                      <a:pt x="11" y="14"/>
                    </a:cubicBezTo>
                    <a:cubicBezTo>
                      <a:pt x="13" y="10"/>
                      <a:pt x="16" y="5"/>
                      <a:pt x="17" y="1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4" name="Freeform 1077">
                <a:extLst>
                  <a:ext uri="{FF2B5EF4-FFF2-40B4-BE49-F238E27FC236}">
                    <a16:creationId xmlns:a16="http://schemas.microsoft.com/office/drawing/2014/main" id="{57966A21-6CB7-F16F-A6EA-5D7C712AB7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9" y="781"/>
                <a:ext cx="8" cy="45"/>
              </a:xfrm>
              <a:custGeom>
                <a:avLst/>
                <a:gdLst>
                  <a:gd name="T0" fmla="*/ 0 w 5"/>
                  <a:gd name="T1" fmla="*/ 0 h 28"/>
                  <a:gd name="T2" fmla="*/ 8 w 5"/>
                  <a:gd name="T3" fmla="*/ 63 h 28"/>
                  <a:gd name="T4" fmla="*/ 16 w 5"/>
                  <a:gd name="T5" fmla="*/ 116 h 28"/>
                  <a:gd name="T6" fmla="*/ 16 w 5"/>
                  <a:gd name="T7" fmla="*/ 50 h 28"/>
                  <a:gd name="T8" fmla="*/ 21 w 5"/>
                  <a:gd name="T9" fmla="*/ 5 h 28"/>
                  <a:gd name="T10" fmla="*/ 0 w 5"/>
                  <a:gd name="T11" fmla="*/ 5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28">
                    <a:moveTo>
                      <a:pt x="0" y="0"/>
                    </a:moveTo>
                    <a:cubicBezTo>
                      <a:pt x="1" y="5"/>
                      <a:pt x="2" y="10"/>
                      <a:pt x="2" y="15"/>
                    </a:cubicBezTo>
                    <a:cubicBezTo>
                      <a:pt x="3" y="19"/>
                      <a:pt x="2" y="24"/>
                      <a:pt x="4" y="28"/>
                    </a:cubicBezTo>
                    <a:cubicBezTo>
                      <a:pt x="3" y="23"/>
                      <a:pt x="4" y="17"/>
                      <a:pt x="4" y="12"/>
                    </a:cubicBezTo>
                    <a:cubicBezTo>
                      <a:pt x="4" y="8"/>
                      <a:pt x="5" y="5"/>
                      <a:pt x="5" y="1"/>
                    </a:cubicBezTo>
                    <a:cubicBezTo>
                      <a:pt x="4" y="1"/>
                      <a:pt x="2" y="1"/>
                      <a:pt x="0" y="1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" name="Freeform 1078">
                <a:extLst>
                  <a:ext uri="{FF2B5EF4-FFF2-40B4-BE49-F238E27FC236}">
                    <a16:creationId xmlns:a16="http://schemas.microsoft.com/office/drawing/2014/main" id="{E3E550D0-F5E9-F945-F694-040144373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1" y="779"/>
                <a:ext cx="18" cy="42"/>
              </a:xfrm>
              <a:custGeom>
                <a:avLst/>
                <a:gdLst>
                  <a:gd name="T0" fmla="*/ 0 w 11"/>
                  <a:gd name="T1" fmla="*/ 0 h 26"/>
                  <a:gd name="T2" fmla="*/ 41 w 11"/>
                  <a:gd name="T3" fmla="*/ 39 h 26"/>
                  <a:gd name="T4" fmla="*/ 43 w 11"/>
                  <a:gd name="T5" fmla="*/ 110 h 26"/>
                  <a:gd name="T6" fmla="*/ 0 w 11"/>
                  <a:gd name="T7" fmla="*/ 5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cubicBezTo>
                      <a:pt x="7" y="0"/>
                      <a:pt x="8" y="3"/>
                      <a:pt x="9" y="9"/>
                    </a:cubicBezTo>
                    <a:cubicBezTo>
                      <a:pt x="9" y="15"/>
                      <a:pt x="11" y="21"/>
                      <a:pt x="10" y="26"/>
                    </a:cubicBezTo>
                    <a:cubicBezTo>
                      <a:pt x="9" y="19"/>
                      <a:pt x="8" y="4"/>
                      <a:pt x="0" y="1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" name="Freeform 1079">
                <a:extLst>
                  <a:ext uri="{FF2B5EF4-FFF2-40B4-BE49-F238E27FC236}">
                    <a16:creationId xmlns:a16="http://schemas.microsoft.com/office/drawing/2014/main" id="{5832D9CF-F1A1-E44A-A632-D07929131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918"/>
                <a:ext cx="35" cy="52"/>
              </a:xfrm>
              <a:custGeom>
                <a:avLst/>
                <a:gdLst>
                  <a:gd name="T0" fmla="*/ 0 w 22"/>
                  <a:gd name="T1" fmla="*/ 124 h 32"/>
                  <a:gd name="T2" fmla="*/ 25 w 22"/>
                  <a:gd name="T3" fmla="*/ 122 h 32"/>
                  <a:gd name="T4" fmla="*/ 46 w 22"/>
                  <a:gd name="T5" fmla="*/ 138 h 32"/>
                  <a:gd name="T6" fmla="*/ 60 w 22"/>
                  <a:gd name="T7" fmla="*/ 68 h 32"/>
                  <a:gd name="T8" fmla="*/ 73 w 22"/>
                  <a:gd name="T9" fmla="*/ 34 h 32"/>
                  <a:gd name="T10" fmla="*/ 89 w 22"/>
                  <a:gd name="T11" fmla="*/ 0 h 32"/>
                  <a:gd name="T12" fmla="*/ 56 w 22"/>
                  <a:gd name="T13" fmla="*/ 54 h 32"/>
                  <a:gd name="T14" fmla="*/ 33 w 22"/>
                  <a:gd name="T15" fmla="*/ 96 h 32"/>
                  <a:gd name="T16" fmla="*/ 0 w 22"/>
                  <a:gd name="T17" fmla="*/ 124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2" h="32">
                    <a:moveTo>
                      <a:pt x="0" y="29"/>
                    </a:moveTo>
                    <a:cubicBezTo>
                      <a:pt x="2" y="29"/>
                      <a:pt x="4" y="28"/>
                      <a:pt x="6" y="28"/>
                    </a:cubicBezTo>
                    <a:cubicBezTo>
                      <a:pt x="8" y="29"/>
                      <a:pt x="10" y="31"/>
                      <a:pt x="11" y="32"/>
                    </a:cubicBezTo>
                    <a:cubicBezTo>
                      <a:pt x="12" y="26"/>
                      <a:pt x="13" y="21"/>
                      <a:pt x="15" y="16"/>
                    </a:cubicBezTo>
                    <a:cubicBezTo>
                      <a:pt x="16" y="13"/>
                      <a:pt x="17" y="10"/>
                      <a:pt x="18" y="8"/>
                    </a:cubicBezTo>
                    <a:cubicBezTo>
                      <a:pt x="20" y="5"/>
                      <a:pt x="22" y="3"/>
                      <a:pt x="22" y="0"/>
                    </a:cubicBezTo>
                    <a:cubicBezTo>
                      <a:pt x="20" y="4"/>
                      <a:pt x="17" y="8"/>
                      <a:pt x="14" y="12"/>
                    </a:cubicBezTo>
                    <a:cubicBezTo>
                      <a:pt x="13" y="16"/>
                      <a:pt x="11" y="19"/>
                      <a:pt x="8" y="22"/>
                    </a:cubicBezTo>
                    <a:cubicBezTo>
                      <a:pt x="6" y="24"/>
                      <a:pt x="1" y="27"/>
                      <a:pt x="0" y="29"/>
                    </a:cubicBezTo>
                  </a:path>
                </a:pathLst>
              </a:custGeom>
              <a:solidFill>
                <a:srgbClr val="E5C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" name="Freeform 1080">
                <a:extLst>
                  <a:ext uri="{FF2B5EF4-FFF2-40B4-BE49-F238E27FC236}">
                    <a16:creationId xmlns:a16="http://schemas.microsoft.com/office/drawing/2014/main" id="{E7B9AA51-9DA4-A435-ED47-6F679A5A9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0" y="965"/>
                <a:ext cx="24" cy="87"/>
              </a:xfrm>
              <a:custGeom>
                <a:avLst/>
                <a:gdLst>
                  <a:gd name="T0" fmla="*/ 5 w 15"/>
                  <a:gd name="T1" fmla="*/ 0 h 54"/>
                  <a:gd name="T2" fmla="*/ 8 w 15"/>
                  <a:gd name="T3" fmla="*/ 50 h 54"/>
                  <a:gd name="T4" fmla="*/ 21 w 15"/>
                  <a:gd name="T5" fmla="*/ 110 h 54"/>
                  <a:gd name="T6" fmla="*/ 35 w 15"/>
                  <a:gd name="T7" fmla="*/ 166 h 54"/>
                  <a:gd name="T8" fmla="*/ 61 w 15"/>
                  <a:gd name="T9" fmla="*/ 226 h 54"/>
                  <a:gd name="T10" fmla="*/ 34 w 15"/>
                  <a:gd name="T11" fmla="*/ 143 h 54"/>
                  <a:gd name="T12" fmla="*/ 21 w 15"/>
                  <a:gd name="T13" fmla="*/ 71 h 54"/>
                  <a:gd name="T14" fmla="*/ 8 w 15"/>
                  <a:gd name="T15" fmla="*/ 0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54">
                    <a:moveTo>
                      <a:pt x="1" y="0"/>
                    </a:moveTo>
                    <a:cubicBezTo>
                      <a:pt x="0" y="4"/>
                      <a:pt x="2" y="8"/>
                      <a:pt x="2" y="12"/>
                    </a:cubicBezTo>
                    <a:cubicBezTo>
                      <a:pt x="3" y="17"/>
                      <a:pt x="4" y="21"/>
                      <a:pt x="5" y="26"/>
                    </a:cubicBezTo>
                    <a:cubicBezTo>
                      <a:pt x="6" y="31"/>
                      <a:pt x="8" y="35"/>
                      <a:pt x="9" y="40"/>
                    </a:cubicBezTo>
                    <a:cubicBezTo>
                      <a:pt x="11" y="45"/>
                      <a:pt x="12" y="50"/>
                      <a:pt x="15" y="54"/>
                    </a:cubicBezTo>
                    <a:cubicBezTo>
                      <a:pt x="11" y="48"/>
                      <a:pt x="9" y="40"/>
                      <a:pt x="8" y="34"/>
                    </a:cubicBezTo>
                    <a:cubicBezTo>
                      <a:pt x="7" y="28"/>
                      <a:pt x="6" y="23"/>
                      <a:pt x="5" y="17"/>
                    </a:cubicBezTo>
                    <a:cubicBezTo>
                      <a:pt x="5" y="12"/>
                      <a:pt x="5" y="4"/>
                      <a:pt x="2" y="0"/>
                    </a:cubicBezTo>
                  </a:path>
                </a:pathLst>
              </a:custGeom>
              <a:solidFill>
                <a:srgbClr val="F6E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8" name="Freeform 1081">
                <a:extLst>
                  <a:ext uri="{FF2B5EF4-FFF2-40B4-BE49-F238E27FC236}">
                    <a16:creationId xmlns:a16="http://schemas.microsoft.com/office/drawing/2014/main" id="{E3E35364-A586-1057-DAF2-035CF7DDD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2" y="955"/>
                <a:ext cx="11" cy="120"/>
              </a:xfrm>
              <a:custGeom>
                <a:avLst/>
                <a:gdLst>
                  <a:gd name="T0" fmla="*/ 27 w 7"/>
                  <a:gd name="T1" fmla="*/ 0 h 74"/>
                  <a:gd name="T2" fmla="*/ 27 w 7"/>
                  <a:gd name="T3" fmla="*/ 164 h 74"/>
                  <a:gd name="T4" fmla="*/ 20 w 7"/>
                  <a:gd name="T5" fmla="*/ 242 h 74"/>
                  <a:gd name="T6" fmla="*/ 8 w 7"/>
                  <a:gd name="T7" fmla="*/ 289 h 74"/>
                  <a:gd name="T8" fmla="*/ 5 w 7"/>
                  <a:gd name="T9" fmla="*/ 316 h 74"/>
                  <a:gd name="T10" fmla="*/ 8 w 7"/>
                  <a:gd name="T11" fmla="*/ 221 h 74"/>
                  <a:gd name="T12" fmla="*/ 14 w 7"/>
                  <a:gd name="T13" fmla="*/ 123 h 74"/>
                  <a:gd name="T14" fmla="*/ 22 w 7"/>
                  <a:gd name="T15" fmla="*/ 13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74">
                    <a:moveTo>
                      <a:pt x="7" y="0"/>
                    </a:moveTo>
                    <a:cubicBezTo>
                      <a:pt x="7" y="13"/>
                      <a:pt x="7" y="25"/>
                      <a:pt x="7" y="38"/>
                    </a:cubicBezTo>
                    <a:cubicBezTo>
                      <a:pt x="7" y="44"/>
                      <a:pt x="6" y="51"/>
                      <a:pt x="5" y="57"/>
                    </a:cubicBezTo>
                    <a:cubicBezTo>
                      <a:pt x="4" y="61"/>
                      <a:pt x="3" y="64"/>
                      <a:pt x="2" y="68"/>
                    </a:cubicBezTo>
                    <a:cubicBezTo>
                      <a:pt x="2" y="69"/>
                      <a:pt x="2" y="72"/>
                      <a:pt x="1" y="74"/>
                    </a:cubicBezTo>
                    <a:cubicBezTo>
                      <a:pt x="0" y="67"/>
                      <a:pt x="2" y="59"/>
                      <a:pt x="2" y="52"/>
                    </a:cubicBezTo>
                    <a:cubicBezTo>
                      <a:pt x="3" y="44"/>
                      <a:pt x="4" y="37"/>
                      <a:pt x="4" y="29"/>
                    </a:cubicBezTo>
                    <a:cubicBezTo>
                      <a:pt x="5" y="20"/>
                      <a:pt x="6" y="11"/>
                      <a:pt x="6" y="3"/>
                    </a:cubicBezTo>
                  </a:path>
                </a:pathLst>
              </a:custGeom>
              <a:solidFill>
                <a:srgbClr val="F6EC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" name="Freeform 1082">
                <a:extLst>
                  <a:ext uri="{FF2B5EF4-FFF2-40B4-BE49-F238E27FC236}">
                    <a16:creationId xmlns:a16="http://schemas.microsoft.com/office/drawing/2014/main" id="{26F1F42E-AF63-85D0-E236-8149BCE56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992"/>
                <a:ext cx="21" cy="5"/>
              </a:xfrm>
              <a:custGeom>
                <a:avLst/>
                <a:gdLst>
                  <a:gd name="T0" fmla="*/ 0 w 13"/>
                  <a:gd name="T1" fmla="*/ 13 h 3"/>
                  <a:gd name="T2" fmla="*/ 26 w 13"/>
                  <a:gd name="T3" fmla="*/ 0 h 3"/>
                  <a:gd name="T4" fmla="*/ 55 w 13"/>
                  <a:gd name="T5" fmla="*/ 5 h 3"/>
                  <a:gd name="T6" fmla="*/ 0 w 13"/>
                  <a:gd name="T7" fmla="*/ 8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3">
                    <a:moveTo>
                      <a:pt x="0" y="3"/>
                    </a:moveTo>
                    <a:cubicBezTo>
                      <a:pt x="3" y="3"/>
                      <a:pt x="4" y="1"/>
                      <a:pt x="6" y="0"/>
                    </a:cubicBezTo>
                    <a:cubicBezTo>
                      <a:pt x="8" y="0"/>
                      <a:pt x="11" y="0"/>
                      <a:pt x="13" y="1"/>
                    </a:cubicBezTo>
                    <a:cubicBezTo>
                      <a:pt x="10" y="2"/>
                      <a:pt x="4" y="2"/>
                      <a:pt x="0" y="2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" name="Freeform 1083">
                <a:extLst>
                  <a:ext uri="{FF2B5EF4-FFF2-40B4-BE49-F238E27FC236}">
                    <a16:creationId xmlns:a16="http://schemas.microsoft.com/office/drawing/2014/main" id="{CA5A3D8E-293E-3B48-CD30-269CFC8D3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8" y="991"/>
                <a:ext cx="28" cy="5"/>
              </a:xfrm>
              <a:custGeom>
                <a:avLst/>
                <a:gdLst>
                  <a:gd name="T0" fmla="*/ 76 w 17"/>
                  <a:gd name="T1" fmla="*/ 13 h 3"/>
                  <a:gd name="T2" fmla="*/ 0 w 17"/>
                  <a:gd name="T3" fmla="*/ 0 h 3"/>
                  <a:gd name="T4" fmla="*/ 68 w 17"/>
                  <a:gd name="T5" fmla="*/ 1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3">
                    <a:moveTo>
                      <a:pt x="17" y="3"/>
                    </a:moveTo>
                    <a:cubicBezTo>
                      <a:pt x="12" y="0"/>
                      <a:pt x="6" y="0"/>
                      <a:pt x="0" y="0"/>
                    </a:cubicBezTo>
                    <a:cubicBezTo>
                      <a:pt x="4" y="2"/>
                      <a:pt x="11" y="2"/>
                      <a:pt x="15" y="3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" name="Freeform 1084">
                <a:extLst>
                  <a:ext uri="{FF2B5EF4-FFF2-40B4-BE49-F238E27FC236}">
                    <a16:creationId xmlns:a16="http://schemas.microsoft.com/office/drawing/2014/main" id="{2D0D446C-F5E7-A4C7-ABA4-A90D5A762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981"/>
                <a:ext cx="15" cy="8"/>
              </a:xfrm>
              <a:custGeom>
                <a:avLst/>
                <a:gdLst>
                  <a:gd name="T0" fmla="*/ 42 w 9"/>
                  <a:gd name="T1" fmla="*/ 21 h 5"/>
                  <a:gd name="T2" fmla="*/ 0 w 9"/>
                  <a:gd name="T3" fmla="*/ 0 h 5"/>
                  <a:gd name="T4" fmla="*/ 33 w 9"/>
                  <a:gd name="T5" fmla="*/ 13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cubicBezTo>
                      <a:pt x="6" y="3"/>
                      <a:pt x="3" y="2"/>
                      <a:pt x="0" y="0"/>
                    </a:cubicBezTo>
                    <a:cubicBezTo>
                      <a:pt x="2" y="2"/>
                      <a:pt x="5" y="3"/>
                      <a:pt x="7" y="3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" name="Freeform 1085">
                <a:extLst>
                  <a:ext uri="{FF2B5EF4-FFF2-40B4-BE49-F238E27FC236}">
                    <a16:creationId xmlns:a16="http://schemas.microsoft.com/office/drawing/2014/main" id="{9A3D951D-67B7-63F1-6871-456A297BA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986"/>
                <a:ext cx="6" cy="2"/>
              </a:xfrm>
              <a:custGeom>
                <a:avLst/>
                <a:gdLst>
                  <a:gd name="T0" fmla="*/ 0 w 4"/>
                  <a:gd name="T1" fmla="*/ 8 h 1"/>
                  <a:gd name="T2" fmla="*/ 14 w 4"/>
                  <a:gd name="T3" fmla="*/ 0 h 1"/>
                  <a:gd name="T4" fmla="*/ 5 w 4"/>
                  <a:gd name="T5" fmla="*/ 8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cubicBezTo>
                      <a:pt x="2" y="1"/>
                      <a:pt x="3" y="1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" name="Freeform 1086">
                <a:extLst>
                  <a:ext uri="{FF2B5EF4-FFF2-40B4-BE49-F238E27FC236}">
                    <a16:creationId xmlns:a16="http://schemas.microsoft.com/office/drawing/2014/main" id="{73B00921-087B-51B8-D67D-CB058BAFE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9" y="1052"/>
                <a:ext cx="23" cy="44"/>
              </a:xfrm>
              <a:custGeom>
                <a:avLst/>
                <a:gdLst>
                  <a:gd name="T0" fmla="*/ 62 w 14"/>
                  <a:gd name="T1" fmla="*/ 5 h 27"/>
                  <a:gd name="T2" fmla="*/ 0 w 14"/>
                  <a:gd name="T3" fmla="*/ 117 h 27"/>
                  <a:gd name="T4" fmla="*/ 21 w 14"/>
                  <a:gd name="T5" fmla="*/ 54 h 27"/>
                  <a:gd name="T6" fmla="*/ 62 w 14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27">
                    <a:moveTo>
                      <a:pt x="14" y="1"/>
                    </a:moveTo>
                    <a:cubicBezTo>
                      <a:pt x="6" y="7"/>
                      <a:pt x="0" y="15"/>
                      <a:pt x="0" y="27"/>
                    </a:cubicBezTo>
                    <a:cubicBezTo>
                      <a:pt x="1" y="22"/>
                      <a:pt x="3" y="16"/>
                      <a:pt x="5" y="12"/>
                    </a:cubicBezTo>
                    <a:cubicBezTo>
                      <a:pt x="8" y="8"/>
                      <a:pt x="12" y="4"/>
                      <a:pt x="14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" name="Freeform 1087">
                <a:extLst>
                  <a:ext uri="{FF2B5EF4-FFF2-40B4-BE49-F238E27FC236}">
                    <a16:creationId xmlns:a16="http://schemas.microsoft.com/office/drawing/2014/main" id="{A940F27C-BA1D-0CC1-0C1C-9EA3AEE8EF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1052"/>
                <a:ext cx="21" cy="37"/>
              </a:xfrm>
              <a:custGeom>
                <a:avLst/>
                <a:gdLst>
                  <a:gd name="T0" fmla="*/ 0 w 13"/>
                  <a:gd name="T1" fmla="*/ 0 h 23"/>
                  <a:gd name="T2" fmla="*/ 50 w 13"/>
                  <a:gd name="T3" fmla="*/ 97 h 23"/>
                  <a:gd name="T4" fmla="*/ 0 w 13"/>
                  <a:gd name="T5" fmla="*/ 5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cubicBezTo>
                      <a:pt x="6" y="7"/>
                      <a:pt x="9" y="14"/>
                      <a:pt x="12" y="23"/>
                    </a:cubicBezTo>
                    <a:cubicBezTo>
                      <a:pt x="13" y="15"/>
                      <a:pt x="8" y="3"/>
                      <a:pt x="0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" name="Freeform 1088">
                <a:extLst>
                  <a:ext uri="{FF2B5EF4-FFF2-40B4-BE49-F238E27FC236}">
                    <a16:creationId xmlns:a16="http://schemas.microsoft.com/office/drawing/2014/main" id="{C5283AEA-C631-5E29-98A9-34B0E5649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0" y="3139"/>
                <a:ext cx="84" cy="40"/>
              </a:xfrm>
              <a:custGeom>
                <a:avLst/>
                <a:gdLst>
                  <a:gd name="T0" fmla="*/ 16 w 52"/>
                  <a:gd name="T1" fmla="*/ 0 h 25"/>
                  <a:gd name="T2" fmla="*/ 220 w 52"/>
                  <a:gd name="T3" fmla="*/ 5 h 25"/>
                  <a:gd name="T4" fmla="*/ 0 w 52"/>
                  <a:gd name="T5" fmla="*/ 13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" h="25">
                    <a:moveTo>
                      <a:pt x="4" y="0"/>
                    </a:moveTo>
                    <a:cubicBezTo>
                      <a:pt x="19" y="5"/>
                      <a:pt x="38" y="17"/>
                      <a:pt x="52" y="1"/>
                    </a:cubicBezTo>
                    <a:cubicBezTo>
                      <a:pt x="45" y="25"/>
                      <a:pt x="12" y="17"/>
                      <a:pt x="0" y="3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" name="Freeform 1089">
                <a:extLst>
                  <a:ext uri="{FF2B5EF4-FFF2-40B4-BE49-F238E27FC236}">
                    <a16:creationId xmlns:a16="http://schemas.microsoft.com/office/drawing/2014/main" id="{90C29501-1730-5CBD-115F-560F87A396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2" y="3133"/>
                <a:ext cx="77" cy="35"/>
              </a:xfrm>
              <a:custGeom>
                <a:avLst/>
                <a:gdLst>
                  <a:gd name="T0" fmla="*/ 0 w 48"/>
                  <a:gd name="T1" fmla="*/ 0 h 22"/>
                  <a:gd name="T2" fmla="*/ 199 w 48"/>
                  <a:gd name="T3" fmla="*/ 33 h 22"/>
                  <a:gd name="T4" fmla="*/ 21 w 48"/>
                  <a:gd name="T5" fmla="*/ 16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2">
                    <a:moveTo>
                      <a:pt x="0" y="0"/>
                    </a:moveTo>
                    <a:cubicBezTo>
                      <a:pt x="13" y="5"/>
                      <a:pt x="35" y="18"/>
                      <a:pt x="48" y="8"/>
                    </a:cubicBezTo>
                    <a:cubicBezTo>
                      <a:pt x="35" y="13"/>
                      <a:pt x="13" y="22"/>
                      <a:pt x="5" y="4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" name="Freeform 1090">
                <a:extLst>
                  <a:ext uri="{FF2B5EF4-FFF2-40B4-BE49-F238E27FC236}">
                    <a16:creationId xmlns:a16="http://schemas.microsoft.com/office/drawing/2014/main" id="{BC75C214-D598-DD12-E2F1-4BE88D392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0" y="3031"/>
                <a:ext cx="46" cy="24"/>
              </a:xfrm>
              <a:custGeom>
                <a:avLst/>
                <a:gdLst>
                  <a:gd name="T0" fmla="*/ 0 w 28"/>
                  <a:gd name="T1" fmla="*/ 54 h 15"/>
                  <a:gd name="T2" fmla="*/ 125 w 28"/>
                  <a:gd name="T3" fmla="*/ 61 h 15"/>
                  <a:gd name="T4" fmla="*/ 5 w 28"/>
                  <a:gd name="T5" fmla="*/ 35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15">
                    <a:moveTo>
                      <a:pt x="0" y="13"/>
                    </a:moveTo>
                    <a:cubicBezTo>
                      <a:pt x="12" y="7"/>
                      <a:pt x="18" y="7"/>
                      <a:pt x="28" y="15"/>
                    </a:cubicBezTo>
                    <a:cubicBezTo>
                      <a:pt x="22" y="8"/>
                      <a:pt x="10" y="0"/>
                      <a:pt x="1" y="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8" name="Freeform 1091">
                <a:extLst>
                  <a:ext uri="{FF2B5EF4-FFF2-40B4-BE49-F238E27FC236}">
                    <a16:creationId xmlns:a16="http://schemas.microsoft.com/office/drawing/2014/main" id="{22D0D38C-8C14-7532-5D84-5E9A1DB09C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1" y="3029"/>
                <a:ext cx="51" cy="23"/>
              </a:xfrm>
              <a:custGeom>
                <a:avLst/>
                <a:gdLst>
                  <a:gd name="T0" fmla="*/ 5 w 32"/>
                  <a:gd name="T1" fmla="*/ 43 h 14"/>
                  <a:gd name="T2" fmla="*/ 129 w 32"/>
                  <a:gd name="T3" fmla="*/ 62 h 14"/>
                  <a:gd name="T4" fmla="*/ 0 w 32"/>
                  <a:gd name="T5" fmla="*/ 35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14">
                    <a:moveTo>
                      <a:pt x="1" y="10"/>
                    </a:moveTo>
                    <a:cubicBezTo>
                      <a:pt x="12" y="4"/>
                      <a:pt x="24" y="5"/>
                      <a:pt x="32" y="14"/>
                    </a:cubicBezTo>
                    <a:cubicBezTo>
                      <a:pt x="25" y="0"/>
                      <a:pt x="11" y="0"/>
                      <a:pt x="0" y="8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" name="Freeform 1092">
                <a:extLst>
                  <a:ext uri="{FF2B5EF4-FFF2-40B4-BE49-F238E27FC236}">
                    <a16:creationId xmlns:a16="http://schemas.microsoft.com/office/drawing/2014/main" id="{958900E5-03A5-68B7-7CEB-5A66A2FD8C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1919"/>
                <a:ext cx="42" cy="29"/>
              </a:xfrm>
              <a:custGeom>
                <a:avLst/>
                <a:gdLst>
                  <a:gd name="T0" fmla="*/ 5 w 26"/>
                  <a:gd name="T1" fmla="*/ 13 h 18"/>
                  <a:gd name="T2" fmla="*/ 97 w 26"/>
                  <a:gd name="T3" fmla="*/ 76 h 18"/>
                  <a:gd name="T4" fmla="*/ 0 w 26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18">
                    <a:moveTo>
                      <a:pt x="1" y="3"/>
                    </a:moveTo>
                    <a:cubicBezTo>
                      <a:pt x="9" y="2"/>
                      <a:pt x="26" y="9"/>
                      <a:pt x="23" y="18"/>
                    </a:cubicBezTo>
                    <a:cubicBezTo>
                      <a:pt x="16" y="17"/>
                      <a:pt x="5" y="5"/>
                      <a:pt x="0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" name="Freeform 1093">
                <a:extLst>
                  <a:ext uri="{FF2B5EF4-FFF2-40B4-BE49-F238E27FC236}">
                    <a16:creationId xmlns:a16="http://schemas.microsoft.com/office/drawing/2014/main" id="{83B0DFA8-52D5-CD69-B28A-9A647603AD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7" y="847"/>
                <a:ext cx="118" cy="92"/>
              </a:xfrm>
              <a:custGeom>
                <a:avLst/>
                <a:gdLst>
                  <a:gd name="T0" fmla="*/ 0 w 73"/>
                  <a:gd name="T1" fmla="*/ 0 h 57"/>
                  <a:gd name="T2" fmla="*/ 71 w 73"/>
                  <a:gd name="T3" fmla="*/ 42 h 57"/>
                  <a:gd name="T4" fmla="*/ 144 w 73"/>
                  <a:gd name="T5" fmla="*/ 68 h 57"/>
                  <a:gd name="T6" fmla="*/ 228 w 73"/>
                  <a:gd name="T7" fmla="*/ 124 h 57"/>
                  <a:gd name="T8" fmla="*/ 293 w 73"/>
                  <a:gd name="T9" fmla="*/ 192 h 57"/>
                  <a:gd name="T10" fmla="*/ 309 w 73"/>
                  <a:gd name="T11" fmla="*/ 234 h 57"/>
                  <a:gd name="T12" fmla="*/ 268 w 73"/>
                  <a:gd name="T13" fmla="*/ 234 h 57"/>
                  <a:gd name="T14" fmla="*/ 259 w 73"/>
                  <a:gd name="T15" fmla="*/ 234 h 57"/>
                  <a:gd name="T16" fmla="*/ 241 w 73"/>
                  <a:gd name="T17" fmla="*/ 220 h 57"/>
                  <a:gd name="T18" fmla="*/ 157 w 73"/>
                  <a:gd name="T19" fmla="*/ 110 h 57"/>
                  <a:gd name="T20" fmla="*/ 55 w 73"/>
                  <a:gd name="T21" fmla="*/ 60 h 57"/>
                  <a:gd name="T22" fmla="*/ 0 w 73"/>
                  <a:gd name="T23" fmla="*/ 5 h 5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3" h="57">
                    <a:moveTo>
                      <a:pt x="0" y="0"/>
                    </a:moveTo>
                    <a:cubicBezTo>
                      <a:pt x="4" y="4"/>
                      <a:pt x="10" y="9"/>
                      <a:pt x="17" y="10"/>
                    </a:cubicBezTo>
                    <a:cubicBezTo>
                      <a:pt x="24" y="12"/>
                      <a:pt x="28" y="12"/>
                      <a:pt x="34" y="16"/>
                    </a:cubicBezTo>
                    <a:cubicBezTo>
                      <a:pt x="41" y="21"/>
                      <a:pt x="47" y="26"/>
                      <a:pt x="54" y="30"/>
                    </a:cubicBezTo>
                    <a:cubicBezTo>
                      <a:pt x="61" y="34"/>
                      <a:pt x="66" y="39"/>
                      <a:pt x="69" y="46"/>
                    </a:cubicBezTo>
                    <a:cubicBezTo>
                      <a:pt x="71" y="50"/>
                      <a:pt x="72" y="53"/>
                      <a:pt x="73" y="56"/>
                    </a:cubicBezTo>
                    <a:cubicBezTo>
                      <a:pt x="70" y="57"/>
                      <a:pt x="67" y="56"/>
                      <a:pt x="64" y="56"/>
                    </a:cubicBezTo>
                    <a:cubicBezTo>
                      <a:pt x="63" y="56"/>
                      <a:pt x="62" y="57"/>
                      <a:pt x="61" y="56"/>
                    </a:cubicBezTo>
                    <a:cubicBezTo>
                      <a:pt x="60" y="56"/>
                      <a:pt x="58" y="53"/>
                      <a:pt x="57" y="52"/>
                    </a:cubicBezTo>
                    <a:cubicBezTo>
                      <a:pt x="50" y="42"/>
                      <a:pt x="46" y="33"/>
                      <a:pt x="37" y="26"/>
                    </a:cubicBezTo>
                    <a:cubicBezTo>
                      <a:pt x="29" y="21"/>
                      <a:pt x="22" y="17"/>
                      <a:pt x="13" y="14"/>
                    </a:cubicBezTo>
                    <a:cubicBezTo>
                      <a:pt x="6" y="11"/>
                      <a:pt x="4" y="7"/>
                      <a:pt x="0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" name="Freeform 1094">
                <a:extLst>
                  <a:ext uri="{FF2B5EF4-FFF2-40B4-BE49-F238E27FC236}">
                    <a16:creationId xmlns:a16="http://schemas.microsoft.com/office/drawing/2014/main" id="{A3D8291B-BAF8-D669-F4E7-49CFF86D27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954"/>
                <a:ext cx="21" cy="13"/>
              </a:xfrm>
              <a:custGeom>
                <a:avLst/>
                <a:gdLst>
                  <a:gd name="T0" fmla="*/ 0 w 13"/>
                  <a:gd name="T1" fmla="*/ 0 h 8"/>
                  <a:gd name="T2" fmla="*/ 55 w 13"/>
                  <a:gd name="T3" fmla="*/ 34 h 8"/>
                  <a:gd name="T4" fmla="*/ 5 w 13"/>
                  <a:gd name="T5" fmla="*/ 5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8">
                    <a:moveTo>
                      <a:pt x="0" y="0"/>
                    </a:moveTo>
                    <a:cubicBezTo>
                      <a:pt x="7" y="0"/>
                      <a:pt x="11" y="0"/>
                      <a:pt x="13" y="8"/>
                    </a:cubicBezTo>
                    <a:cubicBezTo>
                      <a:pt x="9" y="6"/>
                      <a:pt x="4" y="4"/>
                      <a:pt x="1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2" name="Freeform 1095">
                <a:extLst>
                  <a:ext uri="{FF2B5EF4-FFF2-40B4-BE49-F238E27FC236}">
                    <a16:creationId xmlns:a16="http://schemas.microsoft.com/office/drawing/2014/main" id="{294823BB-7E52-3713-D964-2D83917180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9" y="954"/>
                <a:ext cx="28" cy="80"/>
              </a:xfrm>
              <a:custGeom>
                <a:avLst/>
                <a:gdLst>
                  <a:gd name="T0" fmla="*/ 5 w 17"/>
                  <a:gd name="T1" fmla="*/ 0 h 50"/>
                  <a:gd name="T2" fmla="*/ 71 w 17"/>
                  <a:gd name="T3" fmla="*/ 107 h 50"/>
                  <a:gd name="T4" fmla="*/ 71 w 17"/>
                  <a:gd name="T5" fmla="*/ 170 h 50"/>
                  <a:gd name="T6" fmla="*/ 63 w 17"/>
                  <a:gd name="T7" fmla="*/ 205 h 50"/>
                  <a:gd name="T8" fmla="*/ 58 w 17"/>
                  <a:gd name="T9" fmla="*/ 118 h 50"/>
                  <a:gd name="T10" fmla="*/ 41 w 17"/>
                  <a:gd name="T11" fmla="*/ 94 h 50"/>
                  <a:gd name="T12" fmla="*/ 8 w 17"/>
                  <a:gd name="T13" fmla="*/ 94 h 50"/>
                  <a:gd name="T14" fmla="*/ 20 w 17"/>
                  <a:gd name="T15" fmla="*/ 48 h 50"/>
                  <a:gd name="T16" fmla="*/ 0 w 17"/>
                  <a:gd name="T17" fmla="*/ 5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50">
                    <a:moveTo>
                      <a:pt x="1" y="0"/>
                    </a:moveTo>
                    <a:cubicBezTo>
                      <a:pt x="10" y="6"/>
                      <a:pt x="15" y="15"/>
                      <a:pt x="16" y="26"/>
                    </a:cubicBezTo>
                    <a:cubicBezTo>
                      <a:pt x="17" y="31"/>
                      <a:pt x="16" y="36"/>
                      <a:pt x="16" y="41"/>
                    </a:cubicBezTo>
                    <a:cubicBezTo>
                      <a:pt x="15" y="44"/>
                      <a:pt x="14" y="47"/>
                      <a:pt x="14" y="50"/>
                    </a:cubicBezTo>
                    <a:cubicBezTo>
                      <a:pt x="12" y="44"/>
                      <a:pt x="14" y="36"/>
                      <a:pt x="13" y="29"/>
                    </a:cubicBezTo>
                    <a:cubicBezTo>
                      <a:pt x="12" y="27"/>
                      <a:pt x="12" y="24"/>
                      <a:pt x="9" y="23"/>
                    </a:cubicBezTo>
                    <a:cubicBezTo>
                      <a:pt x="7" y="21"/>
                      <a:pt x="4" y="24"/>
                      <a:pt x="2" y="23"/>
                    </a:cubicBezTo>
                    <a:cubicBezTo>
                      <a:pt x="3" y="19"/>
                      <a:pt x="6" y="17"/>
                      <a:pt x="4" y="12"/>
                    </a:cubicBezTo>
                    <a:cubicBezTo>
                      <a:pt x="2" y="9"/>
                      <a:pt x="1" y="5"/>
                      <a:pt x="0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" name="Freeform 1096">
                <a:extLst>
                  <a:ext uri="{FF2B5EF4-FFF2-40B4-BE49-F238E27FC236}">
                    <a16:creationId xmlns:a16="http://schemas.microsoft.com/office/drawing/2014/main" id="{BACB99FD-A79F-5BFB-3BE8-B2ECD4D0BE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1" y="954"/>
                <a:ext cx="34" cy="30"/>
              </a:xfrm>
              <a:custGeom>
                <a:avLst/>
                <a:gdLst>
                  <a:gd name="T0" fmla="*/ 84 w 21"/>
                  <a:gd name="T1" fmla="*/ 5 h 19"/>
                  <a:gd name="T2" fmla="*/ 29 w 21"/>
                  <a:gd name="T3" fmla="*/ 74 h 19"/>
                  <a:gd name="T4" fmla="*/ 60 w 21"/>
                  <a:gd name="T5" fmla="*/ 43 h 19"/>
                  <a:gd name="T6" fmla="*/ 84 w 21"/>
                  <a:gd name="T7" fmla="*/ 5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19">
                    <a:moveTo>
                      <a:pt x="20" y="1"/>
                    </a:moveTo>
                    <a:cubicBezTo>
                      <a:pt x="14" y="0"/>
                      <a:pt x="0" y="15"/>
                      <a:pt x="7" y="19"/>
                    </a:cubicBezTo>
                    <a:cubicBezTo>
                      <a:pt x="8" y="14"/>
                      <a:pt x="10" y="13"/>
                      <a:pt x="14" y="11"/>
                    </a:cubicBezTo>
                    <a:cubicBezTo>
                      <a:pt x="17" y="9"/>
                      <a:pt x="21" y="5"/>
                      <a:pt x="20" y="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" name="Freeform 1097">
                <a:extLst>
                  <a:ext uri="{FF2B5EF4-FFF2-40B4-BE49-F238E27FC236}">
                    <a16:creationId xmlns:a16="http://schemas.microsoft.com/office/drawing/2014/main" id="{2B8D4E73-D7B6-012D-5D52-2C2B301F6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1" y="959"/>
                <a:ext cx="28" cy="24"/>
              </a:xfrm>
              <a:custGeom>
                <a:avLst/>
                <a:gdLst>
                  <a:gd name="T0" fmla="*/ 68 w 17"/>
                  <a:gd name="T1" fmla="*/ 29 h 15"/>
                  <a:gd name="T2" fmla="*/ 0 w 17"/>
                  <a:gd name="T3" fmla="*/ 0 h 15"/>
                  <a:gd name="T4" fmla="*/ 21 w 17"/>
                  <a:gd name="T5" fmla="*/ 16 h 15"/>
                  <a:gd name="T6" fmla="*/ 49 w 17"/>
                  <a:gd name="T7" fmla="*/ 29 h 15"/>
                  <a:gd name="T8" fmla="*/ 76 w 17"/>
                  <a:gd name="T9" fmla="*/ 61 h 15"/>
                  <a:gd name="T10" fmla="*/ 76 w 17"/>
                  <a:gd name="T11" fmla="*/ 42 h 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" h="15">
                    <a:moveTo>
                      <a:pt x="15" y="7"/>
                    </a:moveTo>
                    <a:cubicBezTo>
                      <a:pt x="12" y="2"/>
                      <a:pt x="6" y="0"/>
                      <a:pt x="0" y="0"/>
                    </a:cubicBezTo>
                    <a:cubicBezTo>
                      <a:pt x="1" y="3"/>
                      <a:pt x="4" y="3"/>
                      <a:pt x="5" y="4"/>
                    </a:cubicBezTo>
                    <a:cubicBezTo>
                      <a:pt x="7" y="5"/>
                      <a:pt x="9" y="7"/>
                      <a:pt x="11" y="7"/>
                    </a:cubicBezTo>
                    <a:cubicBezTo>
                      <a:pt x="12" y="9"/>
                      <a:pt x="15" y="13"/>
                      <a:pt x="17" y="15"/>
                    </a:cubicBezTo>
                    <a:cubicBezTo>
                      <a:pt x="17" y="13"/>
                      <a:pt x="17" y="11"/>
                      <a:pt x="17" y="1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" name="Freeform 1098">
                <a:extLst>
                  <a:ext uri="{FF2B5EF4-FFF2-40B4-BE49-F238E27FC236}">
                    <a16:creationId xmlns:a16="http://schemas.microsoft.com/office/drawing/2014/main" id="{8EC12D05-B94E-C1FF-C6A8-8DBCB0C76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5" y="1055"/>
                <a:ext cx="56" cy="89"/>
              </a:xfrm>
              <a:custGeom>
                <a:avLst/>
                <a:gdLst>
                  <a:gd name="T0" fmla="*/ 0 w 35"/>
                  <a:gd name="T1" fmla="*/ 0 h 55"/>
                  <a:gd name="T2" fmla="*/ 48 w 35"/>
                  <a:gd name="T3" fmla="*/ 128 h 55"/>
                  <a:gd name="T4" fmla="*/ 144 w 35"/>
                  <a:gd name="T5" fmla="*/ 233 h 55"/>
                  <a:gd name="T6" fmla="*/ 56 w 35"/>
                  <a:gd name="T7" fmla="*/ 128 h 55"/>
                  <a:gd name="T8" fmla="*/ 5 w 35"/>
                  <a:gd name="T9" fmla="*/ 13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55">
                    <a:moveTo>
                      <a:pt x="0" y="0"/>
                    </a:moveTo>
                    <a:cubicBezTo>
                      <a:pt x="2" y="11"/>
                      <a:pt x="5" y="22"/>
                      <a:pt x="12" y="30"/>
                    </a:cubicBezTo>
                    <a:cubicBezTo>
                      <a:pt x="19" y="39"/>
                      <a:pt x="28" y="46"/>
                      <a:pt x="35" y="55"/>
                    </a:cubicBezTo>
                    <a:cubicBezTo>
                      <a:pt x="27" y="47"/>
                      <a:pt x="21" y="38"/>
                      <a:pt x="14" y="30"/>
                    </a:cubicBezTo>
                    <a:cubicBezTo>
                      <a:pt x="6" y="21"/>
                      <a:pt x="4" y="14"/>
                      <a:pt x="1" y="3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" name="Freeform 1099">
                <a:extLst>
                  <a:ext uri="{FF2B5EF4-FFF2-40B4-BE49-F238E27FC236}">
                    <a16:creationId xmlns:a16="http://schemas.microsoft.com/office/drawing/2014/main" id="{34A2378B-1A3F-E49E-705B-A2A841EFF7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1009"/>
                <a:ext cx="47" cy="117"/>
              </a:xfrm>
              <a:custGeom>
                <a:avLst/>
                <a:gdLst>
                  <a:gd name="T0" fmla="*/ 107 w 29"/>
                  <a:gd name="T1" fmla="*/ 0 h 73"/>
                  <a:gd name="T2" fmla="*/ 123 w 29"/>
                  <a:gd name="T3" fmla="*/ 42 h 73"/>
                  <a:gd name="T4" fmla="*/ 110 w 29"/>
                  <a:gd name="T5" fmla="*/ 95 h 73"/>
                  <a:gd name="T6" fmla="*/ 76 w 29"/>
                  <a:gd name="T7" fmla="*/ 197 h 73"/>
                  <a:gd name="T8" fmla="*/ 50 w 29"/>
                  <a:gd name="T9" fmla="*/ 247 h 73"/>
                  <a:gd name="T10" fmla="*/ 0 w 29"/>
                  <a:gd name="T11" fmla="*/ 301 h 73"/>
                  <a:gd name="T12" fmla="*/ 55 w 29"/>
                  <a:gd name="T13" fmla="*/ 210 h 73"/>
                  <a:gd name="T14" fmla="*/ 89 w 29"/>
                  <a:gd name="T15" fmla="*/ 115 h 73"/>
                  <a:gd name="T16" fmla="*/ 102 w 29"/>
                  <a:gd name="T17" fmla="*/ 0 h 7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9" h="73">
                    <a:moveTo>
                      <a:pt x="25" y="0"/>
                    </a:moveTo>
                    <a:cubicBezTo>
                      <a:pt x="26" y="4"/>
                      <a:pt x="29" y="6"/>
                      <a:pt x="29" y="10"/>
                    </a:cubicBezTo>
                    <a:cubicBezTo>
                      <a:pt x="28" y="15"/>
                      <a:pt x="27" y="19"/>
                      <a:pt x="26" y="23"/>
                    </a:cubicBezTo>
                    <a:cubicBezTo>
                      <a:pt x="23" y="32"/>
                      <a:pt x="21" y="40"/>
                      <a:pt x="18" y="48"/>
                    </a:cubicBezTo>
                    <a:cubicBezTo>
                      <a:pt x="16" y="52"/>
                      <a:pt x="15" y="56"/>
                      <a:pt x="12" y="60"/>
                    </a:cubicBezTo>
                    <a:cubicBezTo>
                      <a:pt x="9" y="65"/>
                      <a:pt x="4" y="69"/>
                      <a:pt x="0" y="73"/>
                    </a:cubicBezTo>
                    <a:cubicBezTo>
                      <a:pt x="4" y="66"/>
                      <a:pt x="10" y="59"/>
                      <a:pt x="13" y="51"/>
                    </a:cubicBezTo>
                    <a:cubicBezTo>
                      <a:pt x="15" y="43"/>
                      <a:pt x="19" y="36"/>
                      <a:pt x="21" y="28"/>
                    </a:cubicBezTo>
                    <a:cubicBezTo>
                      <a:pt x="23" y="19"/>
                      <a:pt x="24" y="9"/>
                      <a:pt x="24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" name="Freeform 1100">
                <a:extLst>
                  <a:ext uri="{FF2B5EF4-FFF2-40B4-BE49-F238E27FC236}">
                    <a16:creationId xmlns:a16="http://schemas.microsoft.com/office/drawing/2014/main" id="{F5D03F00-8A38-1822-D827-884567DF7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1075"/>
                <a:ext cx="12" cy="19"/>
              </a:xfrm>
              <a:custGeom>
                <a:avLst/>
                <a:gdLst>
                  <a:gd name="T0" fmla="*/ 36 w 7"/>
                  <a:gd name="T1" fmla="*/ 43 h 12"/>
                  <a:gd name="T2" fmla="*/ 26 w 7"/>
                  <a:gd name="T3" fmla="*/ 0 h 12"/>
                  <a:gd name="T4" fmla="*/ 29 w 7"/>
                  <a:gd name="T5" fmla="*/ 43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12">
                    <a:moveTo>
                      <a:pt x="7" y="11"/>
                    </a:moveTo>
                    <a:cubicBezTo>
                      <a:pt x="4" y="11"/>
                      <a:pt x="4" y="2"/>
                      <a:pt x="5" y="0"/>
                    </a:cubicBezTo>
                    <a:cubicBezTo>
                      <a:pt x="3" y="3"/>
                      <a:pt x="0" y="12"/>
                      <a:pt x="6" y="1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" name="Freeform 1101">
                <a:extLst>
                  <a:ext uri="{FF2B5EF4-FFF2-40B4-BE49-F238E27FC236}">
                    <a16:creationId xmlns:a16="http://schemas.microsoft.com/office/drawing/2014/main" id="{032DC362-08BF-BF7B-886A-DE6D0F0035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0" y="988"/>
                <a:ext cx="18" cy="3"/>
              </a:xfrm>
              <a:custGeom>
                <a:avLst/>
                <a:gdLst>
                  <a:gd name="T0" fmla="*/ 47 w 11"/>
                  <a:gd name="T1" fmla="*/ 8 h 2"/>
                  <a:gd name="T2" fmla="*/ 0 w 11"/>
                  <a:gd name="T3" fmla="*/ 0 h 2"/>
                  <a:gd name="T4" fmla="*/ 29 w 11"/>
                  <a:gd name="T5" fmla="*/ 5 h 2"/>
                  <a:gd name="T6" fmla="*/ 43 w 11"/>
                  <a:gd name="T7" fmla="*/ 8 h 2"/>
                  <a:gd name="T8" fmla="*/ 47 w 11"/>
                  <a:gd name="T9" fmla="*/ 8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">
                    <a:moveTo>
                      <a:pt x="11" y="2"/>
                    </a:moveTo>
                    <a:cubicBezTo>
                      <a:pt x="8" y="0"/>
                      <a:pt x="4" y="1"/>
                      <a:pt x="0" y="0"/>
                    </a:cubicBezTo>
                    <a:cubicBezTo>
                      <a:pt x="3" y="1"/>
                      <a:pt x="5" y="1"/>
                      <a:pt x="7" y="1"/>
                    </a:cubicBezTo>
                    <a:cubicBezTo>
                      <a:pt x="8" y="2"/>
                      <a:pt x="9" y="2"/>
                      <a:pt x="10" y="2"/>
                    </a:cubicBezTo>
                    <a:cubicBezTo>
                      <a:pt x="11" y="2"/>
                      <a:pt x="11" y="2"/>
                      <a:pt x="11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9" name="Freeform 1102">
                <a:extLst>
                  <a:ext uri="{FF2B5EF4-FFF2-40B4-BE49-F238E27FC236}">
                    <a16:creationId xmlns:a16="http://schemas.microsoft.com/office/drawing/2014/main" id="{C4FCBC50-B011-158E-9D70-D721BB7FE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8" y="975"/>
                <a:ext cx="11" cy="8"/>
              </a:xfrm>
              <a:custGeom>
                <a:avLst/>
                <a:gdLst>
                  <a:gd name="T0" fmla="*/ 27 w 7"/>
                  <a:gd name="T1" fmla="*/ 21 h 5"/>
                  <a:gd name="T2" fmla="*/ 0 w 7"/>
                  <a:gd name="T3" fmla="*/ 0 h 5"/>
                  <a:gd name="T4" fmla="*/ 22 w 7"/>
                  <a:gd name="T5" fmla="*/ 21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cubicBezTo>
                      <a:pt x="4" y="5"/>
                      <a:pt x="1" y="2"/>
                      <a:pt x="0" y="0"/>
                    </a:cubicBezTo>
                    <a:cubicBezTo>
                      <a:pt x="2" y="1"/>
                      <a:pt x="4" y="4"/>
                      <a:pt x="6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10" name="Freeform 1103">
                <a:extLst>
                  <a:ext uri="{FF2B5EF4-FFF2-40B4-BE49-F238E27FC236}">
                    <a16:creationId xmlns:a16="http://schemas.microsoft.com/office/drawing/2014/main" id="{9D0AD90D-7B91-DF58-DC7D-E198ADD23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8" y="997"/>
                <a:ext cx="51" cy="115"/>
              </a:xfrm>
              <a:custGeom>
                <a:avLst/>
                <a:gdLst>
                  <a:gd name="T0" fmla="*/ 21 w 31"/>
                  <a:gd name="T1" fmla="*/ 26 h 71"/>
                  <a:gd name="T2" fmla="*/ 41 w 31"/>
                  <a:gd name="T3" fmla="*/ 97 h 71"/>
                  <a:gd name="T4" fmla="*/ 54 w 31"/>
                  <a:gd name="T5" fmla="*/ 170 h 71"/>
                  <a:gd name="T6" fmla="*/ 138 w 31"/>
                  <a:gd name="T7" fmla="*/ 301 h 71"/>
                  <a:gd name="T8" fmla="*/ 81 w 31"/>
                  <a:gd name="T9" fmla="*/ 196 h 71"/>
                  <a:gd name="T10" fmla="*/ 58 w 31"/>
                  <a:gd name="T11" fmla="*/ 97 h 71"/>
                  <a:gd name="T12" fmla="*/ 43 w 31"/>
                  <a:gd name="T13" fmla="*/ 26 h 71"/>
                  <a:gd name="T14" fmla="*/ 20 w 31"/>
                  <a:gd name="T15" fmla="*/ 29 h 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1" h="71">
                    <a:moveTo>
                      <a:pt x="5" y="6"/>
                    </a:moveTo>
                    <a:cubicBezTo>
                      <a:pt x="4" y="11"/>
                      <a:pt x="8" y="19"/>
                      <a:pt x="9" y="23"/>
                    </a:cubicBezTo>
                    <a:cubicBezTo>
                      <a:pt x="10" y="29"/>
                      <a:pt x="11" y="35"/>
                      <a:pt x="12" y="40"/>
                    </a:cubicBezTo>
                    <a:cubicBezTo>
                      <a:pt x="15" y="52"/>
                      <a:pt x="22" y="63"/>
                      <a:pt x="31" y="71"/>
                    </a:cubicBezTo>
                    <a:cubicBezTo>
                      <a:pt x="26" y="63"/>
                      <a:pt x="20" y="56"/>
                      <a:pt x="18" y="46"/>
                    </a:cubicBezTo>
                    <a:cubicBezTo>
                      <a:pt x="15" y="39"/>
                      <a:pt x="14" y="31"/>
                      <a:pt x="13" y="23"/>
                    </a:cubicBezTo>
                    <a:cubicBezTo>
                      <a:pt x="12" y="17"/>
                      <a:pt x="13" y="11"/>
                      <a:pt x="10" y="6"/>
                    </a:cubicBezTo>
                    <a:cubicBezTo>
                      <a:pt x="7" y="0"/>
                      <a:pt x="0" y="0"/>
                      <a:pt x="4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11" name="Freeform 1104">
                <a:extLst>
                  <a:ext uri="{FF2B5EF4-FFF2-40B4-BE49-F238E27FC236}">
                    <a16:creationId xmlns:a16="http://schemas.microsoft.com/office/drawing/2014/main" id="{2370323D-0825-4842-03BA-C78162634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1433"/>
                <a:ext cx="20" cy="161"/>
              </a:xfrm>
              <a:custGeom>
                <a:avLst/>
                <a:gdLst>
                  <a:gd name="T0" fmla="*/ 0 w 12"/>
                  <a:gd name="T1" fmla="*/ 417 h 100"/>
                  <a:gd name="T2" fmla="*/ 47 w 12"/>
                  <a:gd name="T3" fmla="*/ 204 h 100"/>
                  <a:gd name="T4" fmla="*/ 22 w 12"/>
                  <a:gd name="T5" fmla="*/ 0 h 1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00">
                    <a:moveTo>
                      <a:pt x="0" y="100"/>
                    </a:moveTo>
                    <a:cubicBezTo>
                      <a:pt x="4" y="83"/>
                      <a:pt x="8" y="65"/>
                      <a:pt x="10" y="49"/>
                    </a:cubicBezTo>
                    <a:cubicBezTo>
                      <a:pt x="12" y="31"/>
                      <a:pt x="7" y="17"/>
                      <a:pt x="5" y="0"/>
                    </a:cubicBezTo>
                  </a:path>
                </a:pathLst>
              </a:custGeom>
              <a:noFill/>
              <a:ln w="158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641" name="Freeform 1105">
              <a:extLst>
                <a:ext uri="{FF2B5EF4-FFF2-40B4-BE49-F238E27FC236}">
                  <a16:creationId xmlns:a16="http://schemas.microsoft.com/office/drawing/2014/main" id="{C3AD1559-EB3E-F4C5-D4C8-DF8E03D7B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6" y="1449"/>
              <a:ext cx="26" cy="145"/>
            </a:xfrm>
            <a:custGeom>
              <a:avLst/>
              <a:gdLst>
                <a:gd name="T0" fmla="*/ 0 w 16"/>
                <a:gd name="T1" fmla="*/ 0 h 90"/>
                <a:gd name="T2" fmla="*/ 68 w 16"/>
                <a:gd name="T3" fmla="*/ 377 h 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90">
                  <a:moveTo>
                    <a:pt x="0" y="0"/>
                  </a:moveTo>
                  <a:cubicBezTo>
                    <a:pt x="0" y="29"/>
                    <a:pt x="1" y="66"/>
                    <a:pt x="16" y="90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2" name="Freeform 1106">
              <a:extLst>
                <a:ext uri="{FF2B5EF4-FFF2-40B4-BE49-F238E27FC236}">
                  <a16:creationId xmlns:a16="http://schemas.microsoft.com/office/drawing/2014/main" id="{57D47F80-0C59-441A-DC15-5D31D34BF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6" y="1460"/>
              <a:ext cx="10" cy="33"/>
            </a:xfrm>
            <a:custGeom>
              <a:avLst/>
              <a:gdLst>
                <a:gd name="T0" fmla="*/ 0 w 6"/>
                <a:gd name="T1" fmla="*/ 89 h 20"/>
                <a:gd name="T2" fmla="*/ 28 w 6"/>
                <a:gd name="T3" fmla="*/ 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0">
                  <a:moveTo>
                    <a:pt x="0" y="20"/>
                  </a:moveTo>
                  <a:cubicBezTo>
                    <a:pt x="2" y="12"/>
                    <a:pt x="1" y="6"/>
                    <a:pt x="6" y="0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3" name="Freeform 1107">
              <a:extLst>
                <a:ext uri="{FF2B5EF4-FFF2-40B4-BE49-F238E27FC236}">
                  <a16:creationId xmlns:a16="http://schemas.microsoft.com/office/drawing/2014/main" id="{C5DD38A7-3FDD-B8F9-059A-39F2179FF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8" y="1443"/>
              <a:ext cx="17" cy="24"/>
            </a:xfrm>
            <a:custGeom>
              <a:avLst/>
              <a:gdLst>
                <a:gd name="T0" fmla="*/ 40 w 11"/>
                <a:gd name="T1" fmla="*/ 61 h 15"/>
                <a:gd name="T2" fmla="*/ 0 w 11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5">
                  <a:moveTo>
                    <a:pt x="11" y="15"/>
                  </a:moveTo>
                  <a:cubicBezTo>
                    <a:pt x="9" y="8"/>
                    <a:pt x="6" y="3"/>
                    <a:pt x="0" y="0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4" name="Freeform 1108">
              <a:extLst>
                <a:ext uri="{FF2B5EF4-FFF2-40B4-BE49-F238E27FC236}">
                  <a16:creationId xmlns:a16="http://schemas.microsoft.com/office/drawing/2014/main" id="{254F4E87-2C85-368D-3C87-53F495A03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994"/>
              <a:ext cx="24" cy="2"/>
            </a:xfrm>
            <a:custGeom>
              <a:avLst/>
              <a:gdLst>
                <a:gd name="T0" fmla="*/ 61 w 15"/>
                <a:gd name="T1" fmla="*/ 8 h 1"/>
                <a:gd name="T2" fmla="*/ 35 w 15"/>
                <a:gd name="T3" fmla="*/ 8 h 1"/>
                <a:gd name="T4" fmla="*/ 0 w 15"/>
                <a:gd name="T5" fmla="*/ 8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">
                  <a:moveTo>
                    <a:pt x="15" y="1"/>
                  </a:moveTo>
                  <a:cubicBezTo>
                    <a:pt x="13" y="1"/>
                    <a:pt x="11" y="1"/>
                    <a:pt x="9" y="1"/>
                  </a:cubicBezTo>
                  <a:cubicBezTo>
                    <a:pt x="6" y="0"/>
                    <a:pt x="3" y="1"/>
                    <a:pt x="0" y="1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5" name="Freeform 1109">
              <a:extLst>
                <a:ext uri="{FF2B5EF4-FFF2-40B4-BE49-F238E27FC236}">
                  <a16:creationId xmlns:a16="http://schemas.microsoft.com/office/drawing/2014/main" id="{5FA64B10-3232-91E7-5D78-30D120422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991"/>
              <a:ext cx="26" cy="5"/>
            </a:xfrm>
            <a:custGeom>
              <a:avLst/>
              <a:gdLst>
                <a:gd name="T0" fmla="*/ 0 w 16"/>
                <a:gd name="T1" fmla="*/ 13 h 3"/>
                <a:gd name="T2" fmla="*/ 26 w 16"/>
                <a:gd name="T3" fmla="*/ 5 h 3"/>
                <a:gd name="T4" fmla="*/ 54 w 16"/>
                <a:gd name="T5" fmla="*/ 5 h 3"/>
                <a:gd name="T6" fmla="*/ 68 w 16"/>
                <a:gd name="T7" fmla="*/ 5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3">
                  <a:moveTo>
                    <a:pt x="0" y="3"/>
                  </a:moveTo>
                  <a:cubicBezTo>
                    <a:pt x="2" y="3"/>
                    <a:pt x="4" y="2"/>
                    <a:pt x="6" y="1"/>
                  </a:cubicBezTo>
                  <a:cubicBezTo>
                    <a:pt x="8" y="1"/>
                    <a:pt x="10" y="1"/>
                    <a:pt x="12" y="1"/>
                  </a:cubicBezTo>
                  <a:cubicBezTo>
                    <a:pt x="13" y="1"/>
                    <a:pt x="15" y="0"/>
                    <a:pt x="16" y="1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6" name="Freeform 1110">
              <a:extLst>
                <a:ext uri="{FF2B5EF4-FFF2-40B4-BE49-F238E27FC236}">
                  <a16:creationId xmlns:a16="http://schemas.microsoft.com/office/drawing/2014/main" id="{3091D434-24D5-5A75-E5F6-B66E7CBD0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7" y="986"/>
              <a:ext cx="21" cy="3"/>
            </a:xfrm>
            <a:custGeom>
              <a:avLst/>
              <a:gdLst>
                <a:gd name="T0" fmla="*/ 55 w 13"/>
                <a:gd name="T1" fmla="*/ 8 h 2"/>
                <a:gd name="T2" fmla="*/ 34 w 13"/>
                <a:gd name="T3" fmla="*/ 5 h 2"/>
                <a:gd name="T4" fmla="*/ 0 w 13"/>
                <a:gd name="T5" fmla="*/ 0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2">
                  <a:moveTo>
                    <a:pt x="13" y="2"/>
                  </a:moveTo>
                  <a:cubicBezTo>
                    <a:pt x="11" y="2"/>
                    <a:pt x="9" y="1"/>
                    <a:pt x="8" y="1"/>
                  </a:cubicBezTo>
                  <a:cubicBezTo>
                    <a:pt x="5" y="1"/>
                    <a:pt x="2" y="1"/>
                    <a:pt x="0" y="0"/>
                  </a:cubicBezTo>
                </a:path>
              </a:pathLst>
            </a:custGeom>
            <a:noFill/>
            <a:ln w="1588" cap="rnd">
              <a:solidFill>
                <a:srgbClr val="DCC0B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7" name="Freeform 1111">
              <a:extLst>
                <a:ext uri="{FF2B5EF4-FFF2-40B4-BE49-F238E27FC236}">
                  <a16:creationId xmlns:a16="http://schemas.microsoft.com/office/drawing/2014/main" id="{9258D242-F78D-28D9-B90F-F214712BC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981"/>
              <a:ext cx="8" cy="3"/>
            </a:xfrm>
            <a:custGeom>
              <a:avLst/>
              <a:gdLst>
                <a:gd name="T0" fmla="*/ 21 w 5"/>
                <a:gd name="T1" fmla="*/ 8 h 2"/>
                <a:gd name="T2" fmla="*/ 0 w 5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3" y="1"/>
                    <a:pt x="1" y="0"/>
                    <a:pt x="0" y="0"/>
                  </a:cubicBezTo>
                </a:path>
              </a:pathLst>
            </a:custGeom>
            <a:noFill/>
            <a:ln w="1588" cap="rnd">
              <a:solidFill>
                <a:srgbClr val="DCC0B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8" name="Freeform 1112">
              <a:extLst>
                <a:ext uri="{FF2B5EF4-FFF2-40B4-BE49-F238E27FC236}">
                  <a16:creationId xmlns:a16="http://schemas.microsoft.com/office/drawing/2014/main" id="{DB8A5389-9FE0-D5E9-1BE8-0070CADB9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3" y="984"/>
              <a:ext cx="8" cy="2"/>
            </a:xfrm>
            <a:custGeom>
              <a:avLst/>
              <a:gdLst>
                <a:gd name="T0" fmla="*/ 0 w 5"/>
                <a:gd name="T1" fmla="*/ 8 h 1"/>
                <a:gd name="T2" fmla="*/ 21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cubicBezTo>
                    <a:pt x="2" y="1"/>
                    <a:pt x="3" y="0"/>
                    <a:pt x="5" y="0"/>
                  </a:cubicBezTo>
                </a:path>
              </a:pathLst>
            </a:custGeom>
            <a:noFill/>
            <a:ln w="1588" cap="rnd">
              <a:solidFill>
                <a:srgbClr val="DCC0B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49" name="Freeform 1113">
              <a:extLst>
                <a:ext uri="{FF2B5EF4-FFF2-40B4-BE49-F238E27FC236}">
                  <a16:creationId xmlns:a16="http://schemas.microsoft.com/office/drawing/2014/main" id="{D4341C45-F067-6287-6016-39829091D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3" y="979"/>
              <a:ext cx="5" cy="2"/>
            </a:xfrm>
            <a:custGeom>
              <a:avLst/>
              <a:gdLst>
                <a:gd name="T0" fmla="*/ 13 w 3"/>
                <a:gd name="T1" fmla="*/ 0 h 1"/>
                <a:gd name="T2" fmla="*/ 0 w 3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noFill/>
            <a:ln w="1588" cap="rnd">
              <a:solidFill>
                <a:srgbClr val="DCC0B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0" name="Freeform 1114">
              <a:extLst>
                <a:ext uri="{FF2B5EF4-FFF2-40B4-BE49-F238E27FC236}">
                  <a16:creationId xmlns:a16="http://schemas.microsoft.com/office/drawing/2014/main" id="{D8C4C960-F27B-FE9A-9815-F15E4FD9F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" y="978"/>
              <a:ext cx="39" cy="32"/>
            </a:xfrm>
            <a:custGeom>
              <a:avLst/>
              <a:gdLst>
                <a:gd name="T0" fmla="*/ 8 w 24"/>
                <a:gd name="T1" fmla="*/ 5 h 20"/>
                <a:gd name="T2" fmla="*/ 34 w 24"/>
                <a:gd name="T3" fmla="*/ 54 h 20"/>
                <a:gd name="T4" fmla="*/ 102 w 24"/>
                <a:gd name="T5" fmla="*/ 82 h 20"/>
                <a:gd name="T6" fmla="*/ 47 w 24"/>
                <a:gd name="T7" fmla="*/ 48 h 20"/>
                <a:gd name="T8" fmla="*/ 5 w 2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20">
                  <a:moveTo>
                    <a:pt x="2" y="1"/>
                  </a:moveTo>
                  <a:cubicBezTo>
                    <a:pt x="0" y="5"/>
                    <a:pt x="5" y="11"/>
                    <a:pt x="8" y="13"/>
                  </a:cubicBezTo>
                  <a:cubicBezTo>
                    <a:pt x="12" y="17"/>
                    <a:pt x="19" y="19"/>
                    <a:pt x="24" y="20"/>
                  </a:cubicBezTo>
                  <a:cubicBezTo>
                    <a:pt x="23" y="16"/>
                    <a:pt x="15" y="14"/>
                    <a:pt x="11" y="12"/>
                  </a:cubicBezTo>
                  <a:cubicBezTo>
                    <a:pt x="8" y="10"/>
                    <a:pt x="1" y="5"/>
                    <a:pt x="1" y="0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1" name="Freeform 1115">
              <a:extLst>
                <a:ext uri="{FF2B5EF4-FFF2-40B4-BE49-F238E27FC236}">
                  <a16:creationId xmlns:a16="http://schemas.microsoft.com/office/drawing/2014/main" id="{43285B4B-0124-501F-0F5C-07B9FBDE7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0" y="981"/>
              <a:ext cx="40" cy="36"/>
            </a:xfrm>
            <a:custGeom>
              <a:avLst/>
              <a:gdLst>
                <a:gd name="T0" fmla="*/ 98 w 25"/>
                <a:gd name="T1" fmla="*/ 0 h 22"/>
                <a:gd name="T2" fmla="*/ 86 w 25"/>
                <a:gd name="T3" fmla="*/ 29 h 22"/>
                <a:gd name="T4" fmla="*/ 56 w 25"/>
                <a:gd name="T5" fmla="*/ 54 h 22"/>
                <a:gd name="T6" fmla="*/ 0 w 25"/>
                <a:gd name="T7" fmla="*/ 70 h 22"/>
                <a:gd name="T8" fmla="*/ 61 w 25"/>
                <a:gd name="T9" fmla="*/ 56 h 22"/>
                <a:gd name="T10" fmla="*/ 102 w 25"/>
                <a:gd name="T11" fmla="*/ 8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22">
                  <a:moveTo>
                    <a:pt x="24" y="0"/>
                  </a:moveTo>
                  <a:cubicBezTo>
                    <a:pt x="23" y="2"/>
                    <a:pt x="22" y="5"/>
                    <a:pt x="21" y="7"/>
                  </a:cubicBezTo>
                  <a:cubicBezTo>
                    <a:pt x="19" y="9"/>
                    <a:pt x="17" y="11"/>
                    <a:pt x="14" y="12"/>
                  </a:cubicBezTo>
                  <a:cubicBezTo>
                    <a:pt x="10" y="14"/>
                    <a:pt x="5" y="15"/>
                    <a:pt x="0" y="16"/>
                  </a:cubicBezTo>
                  <a:cubicBezTo>
                    <a:pt x="2" y="22"/>
                    <a:pt x="13" y="15"/>
                    <a:pt x="15" y="13"/>
                  </a:cubicBezTo>
                  <a:cubicBezTo>
                    <a:pt x="20" y="11"/>
                    <a:pt x="24" y="7"/>
                    <a:pt x="25" y="2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2" name="Line 1116">
              <a:extLst>
                <a:ext uri="{FF2B5EF4-FFF2-40B4-BE49-F238E27FC236}">
                  <a16:creationId xmlns:a16="http://schemas.microsoft.com/office/drawing/2014/main" id="{5D7926E1-48AC-457B-E24B-A75C364610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1" y="1091"/>
              <a:ext cx="1" cy="1"/>
            </a:xfrm>
            <a:prstGeom prst="line">
              <a:avLst/>
            </a:prstGeom>
            <a:noFill/>
            <a:ln w="1588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3" name="Freeform 1117">
              <a:extLst>
                <a:ext uri="{FF2B5EF4-FFF2-40B4-BE49-F238E27FC236}">
                  <a16:creationId xmlns:a16="http://schemas.microsoft.com/office/drawing/2014/main" id="{4AB8D2A5-0A24-B440-AFE6-07FA4330B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2" y="1055"/>
              <a:ext cx="18" cy="37"/>
            </a:xfrm>
            <a:custGeom>
              <a:avLst/>
              <a:gdLst>
                <a:gd name="T0" fmla="*/ 0 w 11"/>
                <a:gd name="T1" fmla="*/ 97 h 23"/>
                <a:gd name="T2" fmla="*/ 47 w 11"/>
                <a:gd name="T3" fmla="*/ 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3">
                  <a:moveTo>
                    <a:pt x="0" y="23"/>
                  </a:moveTo>
                  <a:cubicBezTo>
                    <a:pt x="0" y="23"/>
                    <a:pt x="3" y="9"/>
                    <a:pt x="11" y="0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4" name="Freeform 1118">
              <a:extLst>
                <a:ext uri="{FF2B5EF4-FFF2-40B4-BE49-F238E27FC236}">
                  <a16:creationId xmlns:a16="http://schemas.microsoft.com/office/drawing/2014/main" id="{E257DCAE-1981-7803-F0FA-BC7C59FF9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5" y="1055"/>
              <a:ext cx="18" cy="33"/>
            </a:xfrm>
            <a:custGeom>
              <a:avLst/>
              <a:gdLst>
                <a:gd name="T0" fmla="*/ 47 w 11"/>
                <a:gd name="T1" fmla="*/ 89 h 20"/>
                <a:gd name="T2" fmla="*/ 0 w 11"/>
                <a:gd name="T3" fmla="*/ 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0">
                  <a:moveTo>
                    <a:pt x="11" y="20"/>
                  </a:moveTo>
                  <a:cubicBezTo>
                    <a:pt x="11" y="20"/>
                    <a:pt x="8" y="8"/>
                    <a:pt x="0" y="0"/>
                  </a:cubicBezTo>
                </a:path>
              </a:pathLst>
            </a:custGeom>
            <a:noFill/>
            <a:ln w="158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5" name="Freeform 1119">
              <a:extLst>
                <a:ext uri="{FF2B5EF4-FFF2-40B4-BE49-F238E27FC236}">
                  <a16:creationId xmlns:a16="http://schemas.microsoft.com/office/drawing/2014/main" id="{C99276BA-9363-81B6-5DC1-201307CC4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1" y="968"/>
              <a:ext cx="16" cy="13"/>
            </a:xfrm>
            <a:custGeom>
              <a:avLst/>
              <a:gdLst>
                <a:gd name="T0" fmla="*/ 42 w 10"/>
                <a:gd name="T1" fmla="*/ 0 h 8"/>
                <a:gd name="T2" fmla="*/ 16 w 10"/>
                <a:gd name="T3" fmla="*/ 18 h 8"/>
                <a:gd name="T4" fmla="*/ 0 w 10"/>
                <a:gd name="T5" fmla="*/ 29 h 8"/>
                <a:gd name="T6" fmla="*/ 26 w 10"/>
                <a:gd name="T7" fmla="*/ 21 h 8"/>
                <a:gd name="T8" fmla="*/ 35 w 10"/>
                <a:gd name="T9" fmla="*/ 5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cubicBezTo>
                    <a:pt x="8" y="2"/>
                    <a:pt x="6" y="3"/>
                    <a:pt x="4" y="4"/>
                  </a:cubicBezTo>
                  <a:cubicBezTo>
                    <a:pt x="3" y="5"/>
                    <a:pt x="1" y="6"/>
                    <a:pt x="0" y="7"/>
                  </a:cubicBezTo>
                  <a:cubicBezTo>
                    <a:pt x="2" y="8"/>
                    <a:pt x="4" y="6"/>
                    <a:pt x="6" y="5"/>
                  </a:cubicBezTo>
                  <a:cubicBezTo>
                    <a:pt x="7" y="4"/>
                    <a:pt x="8" y="2"/>
                    <a:pt x="9" y="1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6" name="Freeform 1120">
              <a:extLst>
                <a:ext uri="{FF2B5EF4-FFF2-40B4-BE49-F238E27FC236}">
                  <a16:creationId xmlns:a16="http://schemas.microsoft.com/office/drawing/2014/main" id="{000CCCC2-4B26-6232-02F0-1CD9D0F55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955"/>
              <a:ext cx="36" cy="26"/>
            </a:xfrm>
            <a:custGeom>
              <a:avLst/>
              <a:gdLst>
                <a:gd name="T0" fmla="*/ 97 w 22"/>
                <a:gd name="T1" fmla="*/ 5 h 16"/>
                <a:gd name="T2" fmla="*/ 70 w 22"/>
                <a:gd name="T3" fmla="*/ 18 h 16"/>
                <a:gd name="T4" fmla="*/ 41 w 22"/>
                <a:gd name="T5" fmla="*/ 34 h 16"/>
                <a:gd name="T6" fmla="*/ 21 w 22"/>
                <a:gd name="T7" fmla="*/ 54 h 16"/>
                <a:gd name="T8" fmla="*/ 13 w 22"/>
                <a:gd name="T9" fmla="*/ 60 h 16"/>
                <a:gd name="T10" fmla="*/ 5 w 22"/>
                <a:gd name="T11" fmla="*/ 68 h 16"/>
                <a:gd name="T12" fmla="*/ 5 w 22"/>
                <a:gd name="T13" fmla="*/ 47 h 16"/>
                <a:gd name="T14" fmla="*/ 26 w 22"/>
                <a:gd name="T15" fmla="*/ 29 h 16"/>
                <a:gd name="T16" fmla="*/ 54 w 22"/>
                <a:gd name="T17" fmla="*/ 13 h 16"/>
                <a:gd name="T18" fmla="*/ 83 w 22"/>
                <a:gd name="T19" fmla="*/ 0 h 16"/>
                <a:gd name="T20" fmla="*/ 97 w 22"/>
                <a:gd name="T21" fmla="*/ 5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16">
                  <a:moveTo>
                    <a:pt x="22" y="1"/>
                  </a:moveTo>
                  <a:cubicBezTo>
                    <a:pt x="21" y="2"/>
                    <a:pt x="18" y="3"/>
                    <a:pt x="16" y="4"/>
                  </a:cubicBezTo>
                  <a:cubicBezTo>
                    <a:pt x="14" y="5"/>
                    <a:pt x="11" y="6"/>
                    <a:pt x="9" y="8"/>
                  </a:cubicBezTo>
                  <a:cubicBezTo>
                    <a:pt x="7" y="9"/>
                    <a:pt x="6" y="10"/>
                    <a:pt x="5" y="12"/>
                  </a:cubicBezTo>
                  <a:cubicBezTo>
                    <a:pt x="4" y="13"/>
                    <a:pt x="3" y="13"/>
                    <a:pt x="3" y="14"/>
                  </a:cubicBezTo>
                  <a:cubicBezTo>
                    <a:pt x="2" y="15"/>
                    <a:pt x="2" y="16"/>
                    <a:pt x="1" y="16"/>
                  </a:cubicBezTo>
                  <a:cubicBezTo>
                    <a:pt x="0" y="14"/>
                    <a:pt x="0" y="13"/>
                    <a:pt x="1" y="11"/>
                  </a:cubicBezTo>
                  <a:cubicBezTo>
                    <a:pt x="3" y="10"/>
                    <a:pt x="5" y="8"/>
                    <a:pt x="6" y="7"/>
                  </a:cubicBezTo>
                  <a:cubicBezTo>
                    <a:pt x="8" y="5"/>
                    <a:pt x="10" y="4"/>
                    <a:pt x="12" y="3"/>
                  </a:cubicBezTo>
                  <a:cubicBezTo>
                    <a:pt x="14" y="2"/>
                    <a:pt x="16" y="1"/>
                    <a:pt x="19" y="0"/>
                  </a:cubicBezTo>
                  <a:cubicBezTo>
                    <a:pt x="20" y="0"/>
                    <a:pt x="22" y="0"/>
                    <a:pt x="22" y="1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7" name="Freeform 1121">
              <a:extLst>
                <a:ext uri="{FF2B5EF4-FFF2-40B4-BE49-F238E27FC236}">
                  <a16:creationId xmlns:a16="http://schemas.microsoft.com/office/drawing/2014/main" id="{0CAA0840-7142-8C1E-D652-5BFFCB423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7" y="968"/>
              <a:ext cx="13" cy="11"/>
            </a:xfrm>
            <a:custGeom>
              <a:avLst/>
              <a:gdLst>
                <a:gd name="T0" fmla="*/ 0 w 8"/>
                <a:gd name="T1" fmla="*/ 0 h 7"/>
                <a:gd name="T2" fmla="*/ 34 w 8"/>
                <a:gd name="T3" fmla="*/ 27 h 7"/>
                <a:gd name="T4" fmla="*/ 0 w 8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7">
                  <a:moveTo>
                    <a:pt x="0" y="0"/>
                  </a:moveTo>
                  <a:cubicBezTo>
                    <a:pt x="2" y="2"/>
                    <a:pt x="5" y="7"/>
                    <a:pt x="8" y="7"/>
                  </a:cubicBezTo>
                  <a:cubicBezTo>
                    <a:pt x="7" y="5"/>
                    <a:pt x="3" y="0"/>
                    <a:pt x="0" y="0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8" name="Freeform 1122">
              <a:extLst>
                <a:ext uri="{FF2B5EF4-FFF2-40B4-BE49-F238E27FC236}">
                  <a16:creationId xmlns:a16="http://schemas.microsoft.com/office/drawing/2014/main" id="{3B022F18-B6A2-FCB3-F325-4F351A46A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965"/>
              <a:ext cx="16" cy="10"/>
            </a:xfrm>
            <a:custGeom>
              <a:avLst/>
              <a:gdLst>
                <a:gd name="T0" fmla="*/ 0 w 10"/>
                <a:gd name="T1" fmla="*/ 0 h 6"/>
                <a:gd name="T2" fmla="*/ 26 w 10"/>
                <a:gd name="T3" fmla="*/ 13 h 6"/>
                <a:gd name="T4" fmla="*/ 42 w 10"/>
                <a:gd name="T5" fmla="*/ 28 h 6"/>
                <a:gd name="T6" fmla="*/ 5 w 10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cubicBezTo>
                    <a:pt x="2" y="1"/>
                    <a:pt x="4" y="2"/>
                    <a:pt x="6" y="3"/>
                  </a:cubicBezTo>
                  <a:cubicBezTo>
                    <a:pt x="7" y="4"/>
                    <a:pt x="8" y="5"/>
                    <a:pt x="10" y="6"/>
                  </a:cubicBezTo>
                  <a:cubicBezTo>
                    <a:pt x="10" y="3"/>
                    <a:pt x="3" y="1"/>
                    <a:pt x="1" y="0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59" name="Freeform 1123">
              <a:extLst>
                <a:ext uri="{FF2B5EF4-FFF2-40B4-BE49-F238E27FC236}">
                  <a16:creationId xmlns:a16="http://schemas.microsoft.com/office/drawing/2014/main" id="{0BC1BA00-C33B-83AE-4404-4C9FE4829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5" y="736"/>
              <a:ext cx="382" cy="469"/>
            </a:xfrm>
            <a:custGeom>
              <a:avLst/>
              <a:gdLst>
                <a:gd name="T0" fmla="*/ 183 w 236"/>
                <a:gd name="T1" fmla="*/ 772 h 291"/>
                <a:gd name="T2" fmla="*/ 262 w 236"/>
                <a:gd name="T3" fmla="*/ 1006 h 291"/>
                <a:gd name="T4" fmla="*/ 259 w 236"/>
                <a:gd name="T5" fmla="*/ 1101 h 291"/>
                <a:gd name="T6" fmla="*/ 84 w 236"/>
                <a:gd name="T7" fmla="*/ 1083 h 291"/>
                <a:gd name="T8" fmla="*/ 144 w 236"/>
                <a:gd name="T9" fmla="*/ 1114 h 291"/>
                <a:gd name="T10" fmla="*/ 76 w 236"/>
                <a:gd name="T11" fmla="*/ 1033 h 291"/>
                <a:gd name="T12" fmla="*/ 123 w 236"/>
                <a:gd name="T13" fmla="*/ 1073 h 291"/>
                <a:gd name="T14" fmla="*/ 89 w 236"/>
                <a:gd name="T15" fmla="*/ 985 h 291"/>
                <a:gd name="T16" fmla="*/ 110 w 236"/>
                <a:gd name="T17" fmla="*/ 1020 h 291"/>
                <a:gd name="T18" fmla="*/ 144 w 236"/>
                <a:gd name="T19" fmla="*/ 867 h 291"/>
                <a:gd name="T20" fmla="*/ 131 w 236"/>
                <a:gd name="T21" fmla="*/ 259 h 291"/>
                <a:gd name="T22" fmla="*/ 398 w 236"/>
                <a:gd name="T23" fmla="*/ 114 h 291"/>
                <a:gd name="T24" fmla="*/ 864 w 236"/>
                <a:gd name="T25" fmla="*/ 264 h 291"/>
                <a:gd name="T26" fmla="*/ 906 w 236"/>
                <a:gd name="T27" fmla="*/ 951 h 291"/>
                <a:gd name="T28" fmla="*/ 1000 w 236"/>
                <a:gd name="T29" fmla="*/ 946 h 291"/>
                <a:gd name="T30" fmla="*/ 958 w 236"/>
                <a:gd name="T31" fmla="*/ 1019 h 291"/>
                <a:gd name="T32" fmla="*/ 995 w 236"/>
                <a:gd name="T33" fmla="*/ 1019 h 291"/>
                <a:gd name="T34" fmla="*/ 911 w 236"/>
                <a:gd name="T35" fmla="*/ 1067 h 291"/>
                <a:gd name="T36" fmla="*/ 974 w 236"/>
                <a:gd name="T37" fmla="*/ 1073 h 291"/>
                <a:gd name="T38" fmla="*/ 767 w 236"/>
                <a:gd name="T39" fmla="*/ 1104 h 291"/>
                <a:gd name="T40" fmla="*/ 762 w 236"/>
                <a:gd name="T41" fmla="*/ 1007 h 29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6" h="291">
                  <a:moveTo>
                    <a:pt x="43" y="184"/>
                  </a:moveTo>
                  <a:cubicBezTo>
                    <a:pt x="47" y="193"/>
                    <a:pt x="44" y="212"/>
                    <a:pt x="62" y="240"/>
                  </a:cubicBezTo>
                  <a:cubicBezTo>
                    <a:pt x="61" y="263"/>
                    <a:pt x="61" y="263"/>
                    <a:pt x="61" y="263"/>
                  </a:cubicBezTo>
                  <a:cubicBezTo>
                    <a:pt x="48" y="282"/>
                    <a:pt x="24" y="270"/>
                    <a:pt x="20" y="259"/>
                  </a:cubicBezTo>
                  <a:cubicBezTo>
                    <a:pt x="20" y="259"/>
                    <a:pt x="25" y="265"/>
                    <a:pt x="34" y="266"/>
                  </a:cubicBezTo>
                  <a:cubicBezTo>
                    <a:pt x="34" y="266"/>
                    <a:pt x="19" y="261"/>
                    <a:pt x="18" y="247"/>
                  </a:cubicBezTo>
                  <a:cubicBezTo>
                    <a:pt x="18" y="247"/>
                    <a:pt x="22" y="253"/>
                    <a:pt x="29" y="256"/>
                  </a:cubicBezTo>
                  <a:cubicBezTo>
                    <a:pt x="29" y="256"/>
                    <a:pt x="17" y="250"/>
                    <a:pt x="21" y="235"/>
                  </a:cubicBezTo>
                  <a:cubicBezTo>
                    <a:pt x="21" y="235"/>
                    <a:pt x="19" y="242"/>
                    <a:pt x="26" y="244"/>
                  </a:cubicBezTo>
                  <a:cubicBezTo>
                    <a:pt x="32" y="247"/>
                    <a:pt x="50" y="233"/>
                    <a:pt x="34" y="207"/>
                  </a:cubicBezTo>
                  <a:cubicBezTo>
                    <a:pt x="0" y="154"/>
                    <a:pt x="17" y="83"/>
                    <a:pt x="31" y="62"/>
                  </a:cubicBezTo>
                  <a:cubicBezTo>
                    <a:pt x="46" y="42"/>
                    <a:pt x="78" y="17"/>
                    <a:pt x="94" y="27"/>
                  </a:cubicBezTo>
                  <a:cubicBezTo>
                    <a:pt x="94" y="27"/>
                    <a:pt x="173" y="0"/>
                    <a:pt x="204" y="63"/>
                  </a:cubicBezTo>
                  <a:cubicBezTo>
                    <a:pt x="235" y="126"/>
                    <a:pt x="224" y="194"/>
                    <a:pt x="214" y="227"/>
                  </a:cubicBezTo>
                  <a:cubicBezTo>
                    <a:pt x="208" y="246"/>
                    <a:pt x="231" y="243"/>
                    <a:pt x="236" y="226"/>
                  </a:cubicBezTo>
                  <a:cubicBezTo>
                    <a:pt x="236" y="226"/>
                    <a:pt x="236" y="240"/>
                    <a:pt x="226" y="243"/>
                  </a:cubicBezTo>
                  <a:cubicBezTo>
                    <a:pt x="226" y="243"/>
                    <a:pt x="228" y="247"/>
                    <a:pt x="235" y="243"/>
                  </a:cubicBezTo>
                  <a:cubicBezTo>
                    <a:pt x="235" y="243"/>
                    <a:pt x="229" y="259"/>
                    <a:pt x="215" y="255"/>
                  </a:cubicBezTo>
                  <a:cubicBezTo>
                    <a:pt x="215" y="255"/>
                    <a:pt x="225" y="260"/>
                    <a:pt x="230" y="256"/>
                  </a:cubicBezTo>
                  <a:cubicBezTo>
                    <a:pt x="230" y="256"/>
                    <a:pt x="206" y="291"/>
                    <a:pt x="181" y="264"/>
                  </a:cubicBezTo>
                  <a:cubicBezTo>
                    <a:pt x="180" y="241"/>
                    <a:pt x="180" y="241"/>
                    <a:pt x="180" y="241"/>
                  </a:cubicBezTo>
                </a:path>
              </a:pathLst>
            </a:custGeom>
            <a:noFill/>
            <a:ln w="158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0" name="Freeform 1124">
              <a:extLst>
                <a:ext uri="{FF2B5EF4-FFF2-40B4-BE49-F238E27FC236}">
                  <a16:creationId xmlns:a16="http://schemas.microsoft.com/office/drawing/2014/main" id="{CA347E0C-91ED-00EE-889C-540BA346A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839"/>
              <a:ext cx="273" cy="210"/>
            </a:xfrm>
            <a:custGeom>
              <a:avLst/>
              <a:gdLst>
                <a:gd name="T0" fmla="*/ 712 w 169"/>
                <a:gd name="T1" fmla="*/ 548 h 130"/>
                <a:gd name="T2" fmla="*/ 691 w 169"/>
                <a:gd name="T3" fmla="*/ 478 h 130"/>
                <a:gd name="T4" fmla="*/ 577 w 169"/>
                <a:gd name="T5" fmla="*/ 225 h 130"/>
                <a:gd name="T6" fmla="*/ 399 w 169"/>
                <a:gd name="T7" fmla="*/ 68 h 130"/>
                <a:gd name="T8" fmla="*/ 262 w 169"/>
                <a:gd name="T9" fmla="*/ 0 h 130"/>
                <a:gd name="T10" fmla="*/ 204 w 169"/>
                <a:gd name="T11" fmla="*/ 76 h 130"/>
                <a:gd name="T12" fmla="*/ 207 w 169"/>
                <a:gd name="T13" fmla="*/ 21 h 130"/>
                <a:gd name="T14" fmla="*/ 110 w 169"/>
                <a:gd name="T15" fmla="*/ 173 h 130"/>
                <a:gd name="T16" fmla="*/ 115 w 169"/>
                <a:gd name="T17" fmla="*/ 139 h 130"/>
                <a:gd name="T18" fmla="*/ 16 w 169"/>
                <a:gd name="T19" fmla="*/ 404 h 1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9" h="130">
                  <a:moveTo>
                    <a:pt x="169" y="130"/>
                  </a:moveTo>
                  <a:cubicBezTo>
                    <a:pt x="164" y="113"/>
                    <a:pt x="164" y="113"/>
                    <a:pt x="164" y="113"/>
                  </a:cubicBezTo>
                  <a:cubicBezTo>
                    <a:pt x="164" y="113"/>
                    <a:pt x="146" y="76"/>
                    <a:pt x="137" y="53"/>
                  </a:cubicBezTo>
                  <a:cubicBezTo>
                    <a:pt x="128" y="30"/>
                    <a:pt x="107" y="27"/>
                    <a:pt x="95" y="16"/>
                  </a:cubicBezTo>
                  <a:cubicBezTo>
                    <a:pt x="95" y="16"/>
                    <a:pt x="67" y="12"/>
                    <a:pt x="62" y="0"/>
                  </a:cubicBezTo>
                  <a:cubicBezTo>
                    <a:pt x="62" y="0"/>
                    <a:pt x="61" y="7"/>
                    <a:pt x="48" y="18"/>
                  </a:cubicBezTo>
                  <a:cubicBezTo>
                    <a:pt x="48" y="18"/>
                    <a:pt x="50" y="7"/>
                    <a:pt x="49" y="5"/>
                  </a:cubicBezTo>
                  <a:cubicBezTo>
                    <a:pt x="49" y="5"/>
                    <a:pt x="49" y="26"/>
                    <a:pt x="26" y="41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7" y="33"/>
                    <a:pt x="0" y="76"/>
                    <a:pt x="4" y="96"/>
                  </a:cubicBezTo>
                </a:path>
              </a:pathLst>
            </a:custGeom>
            <a:noFill/>
            <a:ln w="158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1" name="Freeform 1125">
              <a:extLst>
                <a:ext uri="{FF2B5EF4-FFF2-40B4-BE49-F238E27FC236}">
                  <a16:creationId xmlns:a16="http://schemas.microsoft.com/office/drawing/2014/main" id="{5DB038F5-8AA1-8C25-2825-BCD62A481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0" y="1038"/>
              <a:ext cx="23" cy="45"/>
            </a:xfrm>
            <a:custGeom>
              <a:avLst/>
              <a:gdLst>
                <a:gd name="T0" fmla="*/ 8 w 14"/>
                <a:gd name="T1" fmla="*/ 0 h 28"/>
                <a:gd name="T2" fmla="*/ 62 w 14"/>
                <a:gd name="T3" fmla="*/ 116 h 28"/>
                <a:gd name="T4" fmla="*/ 41 w 14"/>
                <a:gd name="T5" fmla="*/ 37 h 28"/>
                <a:gd name="T6" fmla="*/ 5 w 14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28">
                  <a:moveTo>
                    <a:pt x="2" y="0"/>
                  </a:moveTo>
                  <a:cubicBezTo>
                    <a:pt x="0" y="10"/>
                    <a:pt x="12" y="18"/>
                    <a:pt x="14" y="28"/>
                  </a:cubicBezTo>
                  <a:cubicBezTo>
                    <a:pt x="12" y="22"/>
                    <a:pt x="12" y="15"/>
                    <a:pt x="9" y="9"/>
                  </a:cubicBezTo>
                  <a:cubicBezTo>
                    <a:pt x="7" y="6"/>
                    <a:pt x="3" y="3"/>
                    <a:pt x="1" y="0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2" name="Freeform 1126">
              <a:extLst>
                <a:ext uri="{FF2B5EF4-FFF2-40B4-BE49-F238E27FC236}">
                  <a16:creationId xmlns:a16="http://schemas.microsoft.com/office/drawing/2014/main" id="{AB7E19B6-5EB5-CFCC-3985-79A7B4B4D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2" y="1044"/>
              <a:ext cx="17" cy="34"/>
            </a:xfrm>
            <a:custGeom>
              <a:avLst/>
              <a:gdLst>
                <a:gd name="T0" fmla="*/ 49 w 10"/>
                <a:gd name="T1" fmla="*/ 0 h 21"/>
                <a:gd name="T2" fmla="*/ 34 w 10"/>
                <a:gd name="T3" fmla="*/ 42 h 21"/>
                <a:gd name="T4" fmla="*/ 0 w 10"/>
                <a:gd name="T5" fmla="*/ 89 h 21"/>
                <a:gd name="T6" fmla="*/ 44 w 10"/>
                <a:gd name="T7" fmla="*/ 5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21">
                  <a:moveTo>
                    <a:pt x="10" y="0"/>
                  </a:moveTo>
                  <a:cubicBezTo>
                    <a:pt x="10" y="3"/>
                    <a:pt x="9" y="7"/>
                    <a:pt x="7" y="10"/>
                  </a:cubicBezTo>
                  <a:cubicBezTo>
                    <a:pt x="5" y="13"/>
                    <a:pt x="2" y="17"/>
                    <a:pt x="0" y="21"/>
                  </a:cubicBezTo>
                  <a:cubicBezTo>
                    <a:pt x="0" y="13"/>
                    <a:pt x="7" y="7"/>
                    <a:pt x="9" y="1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3" name="Freeform 1127">
              <a:extLst>
                <a:ext uri="{FF2B5EF4-FFF2-40B4-BE49-F238E27FC236}">
                  <a16:creationId xmlns:a16="http://schemas.microsoft.com/office/drawing/2014/main" id="{E35D3F6F-D72C-007D-5B3F-1E7AD0245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" y="1139"/>
              <a:ext cx="34" cy="20"/>
            </a:xfrm>
            <a:custGeom>
              <a:avLst/>
              <a:gdLst>
                <a:gd name="T0" fmla="*/ 0 w 21"/>
                <a:gd name="T1" fmla="*/ 50 h 12"/>
                <a:gd name="T2" fmla="*/ 89 w 21"/>
                <a:gd name="T3" fmla="*/ 13 h 12"/>
                <a:gd name="T4" fmla="*/ 34 w 21"/>
                <a:gd name="T5" fmla="*/ 33 h 12"/>
                <a:gd name="T6" fmla="*/ 0 w 21"/>
                <a:gd name="T7" fmla="*/ 55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" h="12">
                  <a:moveTo>
                    <a:pt x="0" y="11"/>
                  </a:moveTo>
                  <a:cubicBezTo>
                    <a:pt x="2" y="5"/>
                    <a:pt x="16" y="0"/>
                    <a:pt x="21" y="3"/>
                  </a:cubicBezTo>
                  <a:cubicBezTo>
                    <a:pt x="17" y="4"/>
                    <a:pt x="12" y="5"/>
                    <a:pt x="8" y="7"/>
                  </a:cubicBezTo>
                  <a:cubicBezTo>
                    <a:pt x="5" y="8"/>
                    <a:pt x="2" y="9"/>
                    <a:pt x="0" y="12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" name="Freeform 1128">
              <a:extLst>
                <a:ext uri="{FF2B5EF4-FFF2-40B4-BE49-F238E27FC236}">
                  <a16:creationId xmlns:a16="http://schemas.microsoft.com/office/drawing/2014/main" id="{BF55886F-4896-C810-E20A-6356ABF3F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996"/>
              <a:ext cx="43" cy="71"/>
            </a:xfrm>
            <a:custGeom>
              <a:avLst/>
              <a:gdLst>
                <a:gd name="T0" fmla="*/ 99 w 26"/>
                <a:gd name="T1" fmla="*/ 47 h 44"/>
                <a:gd name="T2" fmla="*/ 83 w 26"/>
                <a:gd name="T3" fmla="*/ 21 h 44"/>
                <a:gd name="T4" fmla="*/ 63 w 26"/>
                <a:gd name="T5" fmla="*/ 0 h 44"/>
                <a:gd name="T6" fmla="*/ 36 w 26"/>
                <a:gd name="T7" fmla="*/ 8 h 44"/>
                <a:gd name="T8" fmla="*/ 0 w 26"/>
                <a:gd name="T9" fmla="*/ 26 h 44"/>
                <a:gd name="T10" fmla="*/ 63 w 26"/>
                <a:gd name="T11" fmla="*/ 94 h 44"/>
                <a:gd name="T12" fmla="*/ 71 w 26"/>
                <a:gd name="T13" fmla="*/ 186 h 44"/>
                <a:gd name="T14" fmla="*/ 91 w 26"/>
                <a:gd name="T15" fmla="*/ 144 h 44"/>
                <a:gd name="T16" fmla="*/ 104 w 26"/>
                <a:gd name="T17" fmla="*/ 105 h 44"/>
                <a:gd name="T18" fmla="*/ 109 w 26"/>
                <a:gd name="T19" fmla="*/ 50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44">
                  <a:moveTo>
                    <a:pt x="22" y="11"/>
                  </a:moveTo>
                  <a:cubicBezTo>
                    <a:pt x="21" y="9"/>
                    <a:pt x="19" y="7"/>
                    <a:pt x="18" y="5"/>
                  </a:cubicBezTo>
                  <a:cubicBezTo>
                    <a:pt x="17" y="3"/>
                    <a:pt x="17" y="0"/>
                    <a:pt x="14" y="0"/>
                  </a:cubicBezTo>
                  <a:cubicBezTo>
                    <a:pt x="12" y="0"/>
                    <a:pt x="9" y="2"/>
                    <a:pt x="8" y="2"/>
                  </a:cubicBezTo>
                  <a:cubicBezTo>
                    <a:pt x="5" y="3"/>
                    <a:pt x="2" y="4"/>
                    <a:pt x="0" y="6"/>
                  </a:cubicBezTo>
                  <a:cubicBezTo>
                    <a:pt x="7" y="10"/>
                    <a:pt x="12" y="13"/>
                    <a:pt x="14" y="22"/>
                  </a:cubicBezTo>
                  <a:cubicBezTo>
                    <a:pt x="15" y="29"/>
                    <a:pt x="16" y="36"/>
                    <a:pt x="16" y="44"/>
                  </a:cubicBezTo>
                  <a:cubicBezTo>
                    <a:pt x="18" y="43"/>
                    <a:pt x="20" y="36"/>
                    <a:pt x="20" y="34"/>
                  </a:cubicBezTo>
                  <a:cubicBezTo>
                    <a:pt x="21" y="31"/>
                    <a:pt x="23" y="28"/>
                    <a:pt x="23" y="25"/>
                  </a:cubicBezTo>
                  <a:cubicBezTo>
                    <a:pt x="24" y="23"/>
                    <a:pt x="26" y="14"/>
                    <a:pt x="24" y="12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5" name="Freeform 1129">
              <a:extLst>
                <a:ext uri="{FF2B5EF4-FFF2-40B4-BE49-F238E27FC236}">
                  <a16:creationId xmlns:a16="http://schemas.microsoft.com/office/drawing/2014/main" id="{1F181C15-4FAB-C77D-1C6C-B642CBB644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7" y="1020"/>
              <a:ext cx="19" cy="61"/>
            </a:xfrm>
            <a:custGeom>
              <a:avLst/>
              <a:gdLst>
                <a:gd name="T0" fmla="*/ 25 w 12"/>
                <a:gd name="T1" fmla="*/ 0 h 38"/>
                <a:gd name="T2" fmla="*/ 27 w 12"/>
                <a:gd name="T3" fmla="*/ 63 h 38"/>
                <a:gd name="T4" fmla="*/ 0 w 12"/>
                <a:gd name="T5" fmla="*/ 157 h 38"/>
                <a:gd name="T6" fmla="*/ 33 w 12"/>
                <a:gd name="T7" fmla="*/ 111 h 38"/>
                <a:gd name="T8" fmla="*/ 48 w 12"/>
                <a:gd name="T9" fmla="*/ 34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8">
                  <a:moveTo>
                    <a:pt x="6" y="0"/>
                  </a:moveTo>
                  <a:cubicBezTo>
                    <a:pt x="7" y="5"/>
                    <a:pt x="8" y="10"/>
                    <a:pt x="7" y="15"/>
                  </a:cubicBezTo>
                  <a:cubicBezTo>
                    <a:pt x="6" y="23"/>
                    <a:pt x="2" y="30"/>
                    <a:pt x="0" y="38"/>
                  </a:cubicBezTo>
                  <a:cubicBezTo>
                    <a:pt x="2" y="34"/>
                    <a:pt x="5" y="31"/>
                    <a:pt x="8" y="27"/>
                  </a:cubicBezTo>
                  <a:cubicBezTo>
                    <a:pt x="12" y="21"/>
                    <a:pt x="12" y="15"/>
                    <a:pt x="12" y="8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6" name="Freeform 1130">
              <a:extLst>
                <a:ext uri="{FF2B5EF4-FFF2-40B4-BE49-F238E27FC236}">
                  <a16:creationId xmlns:a16="http://schemas.microsoft.com/office/drawing/2014/main" id="{EAB2A944-7446-C58B-F83F-B639F5EB2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1005"/>
              <a:ext cx="30" cy="47"/>
            </a:xfrm>
            <a:custGeom>
              <a:avLst/>
              <a:gdLst>
                <a:gd name="T0" fmla="*/ 0 w 19"/>
                <a:gd name="T1" fmla="*/ 0 h 29"/>
                <a:gd name="T2" fmla="*/ 33 w 19"/>
                <a:gd name="T3" fmla="*/ 47 h 29"/>
                <a:gd name="T4" fmla="*/ 47 w 19"/>
                <a:gd name="T5" fmla="*/ 123 h 29"/>
                <a:gd name="T6" fmla="*/ 52 w 19"/>
                <a:gd name="T7" fmla="*/ 13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29">
                  <a:moveTo>
                    <a:pt x="0" y="0"/>
                  </a:moveTo>
                  <a:cubicBezTo>
                    <a:pt x="0" y="4"/>
                    <a:pt x="8" y="7"/>
                    <a:pt x="8" y="11"/>
                  </a:cubicBezTo>
                  <a:cubicBezTo>
                    <a:pt x="9" y="16"/>
                    <a:pt x="9" y="25"/>
                    <a:pt x="12" y="29"/>
                  </a:cubicBezTo>
                  <a:cubicBezTo>
                    <a:pt x="19" y="25"/>
                    <a:pt x="16" y="8"/>
                    <a:pt x="13" y="3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7" name="Freeform 1131">
              <a:extLst>
                <a:ext uri="{FF2B5EF4-FFF2-40B4-BE49-F238E27FC236}">
                  <a16:creationId xmlns:a16="http://schemas.microsoft.com/office/drawing/2014/main" id="{ED22B6B2-0189-4F2C-7661-039254583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917"/>
              <a:ext cx="78" cy="8"/>
            </a:xfrm>
            <a:custGeom>
              <a:avLst/>
              <a:gdLst>
                <a:gd name="T0" fmla="*/ 206 w 48"/>
                <a:gd name="T1" fmla="*/ 13 h 5"/>
                <a:gd name="T2" fmla="*/ 122 w 48"/>
                <a:gd name="T3" fmla="*/ 16 h 5"/>
                <a:gd name="T4" fmla="*/ 34 w 48"/>
                <a:gd name="T5" fmla="*/ 21 h 5"/>
                <a:gd name="T6" fmla="*/ 0 w 48"/>
                <a:gd name="T7" fmla="*/ 21 h 5"/>
                <a:gd name="T8" fmla="*/ 63 w 48"/>
                <a:gd name="T9" fmla="*/ 13 h 5"/>
                <a:gd name="T10" fmla="*/ 117 w 48"/>
                <a:gd name="T11" fmla="*/ 8 h 5"/>
                <a:gd name="T12" fmla="*/ 202 w 48"/>
                <a:gd name="T13" fmla="*/ 8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5">
                  <a:moveTo>
                    <a:pt x="48" y="3"/>
                  </a:moveTo>
                  <a:cubicBezTo>
                    <a:pt x="42" y="0"/>
                    <a:pt x="34" y="3"/>
                    <a:pt x="28" y="4"/>
                  </a:cubicBezTo>
                  <a:cubicBezTo>
                    <a:pt x="21" y="4"/>
                    <a:pt x="15" y="5"/>
                    <a:pt x="8" y="5"/>
                  </a:cubicBezTo>
                  <a:cubicBezTo>
                    <a:pt x="6" y="5"/>
                    <a:pt x="2" y="4"/>
                    <a:pt x="0" y="5"/>
                  </a:cubicBezTo>
                  <a:cubicBezTo>
                    <a:pt x="4" y="3"/>
                    <a:pt x="10" y="3"/>
                    <a:pt x="15" y="3"/>
                  </a:cubicBezTo>
                  <a:cubicBezTo>
                    <a:pt x="19" y="2"/>
                    <a:pt x="23" y="2"/>
                    <a:pt x="27" y="2"/>
                  </a:cubicBezTo>
                  <a:cubicBezTo>
                    <a:pt x="34" y="2"/>
                    <a:pt x="40" y="1"/>
                    <a:pt x="47" y="2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8" name="Freeform 1132">
              <a:extLst>
                <a:ext uri="{FF2B5EF4-FFF2-40B4-BE49-F238E27FC236}">
                  <a16:creationId xmlns:a16="http://schemas.microsoft.com/office/drawing/2014/main" id="{2479778F-14E2-A16D-AC1B-8266DF889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8" y="908"/>
              <a:ext cx="70" cy="10"/>
            </a:xfrm>
            <a:custGeom>
              <a:avLst/>
              <a:gdLst>
                <a:gd name="T0" fmla="*/ 0 w 43"/>
                <a:gd name="T1" fmla="*/ 28 h 6"/>
                <a:gd name="T2" fmla="*/ 122 w 43"/>
                <a:gd name="T3" fmla="*/ 13 h 6"/>
                <a:gd name="T4" fmla="*/ 186 w 43"/>
                <a:gd name="T5" fmla="*/ 8 h 6"/>
                <a:gd name="T6" fmla="*/ 5 w 43"/>
                <a:gd name="T7" fmla="*/ 28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6">
                  <a:moveTo>
                    <a:pt x="0" y="6"/>
                  </a:moveTo>
                  <a:cubicBezTo>
                    <a:pt x="9" y="5"/>
                    <a:pt x="19" y="4"/>
                    <a:pt x="28" y="3"/>
                  </a:cubicBezTo>
                  <a:cubicBezTo>
                    <a:pt x="33" y="2"/>
                    <a:pt x="39" y="2"/>
                    <a:pt x="43" y="2"/>
                  </a:cubicBezTo>
                  <a:cubicBezTo>
                    <a:pt x="29" y="3"/>
                    <a:pt x="14" y="0"/>
                    <a:pt x="1" y="6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9" name="Freeform 1133">
              <a:extLst>
                <a:ext uri="{FF2B5EF4-FFF2-40B4-BE49-F238E27FC236}">
                  <a16:creationId xmlns:a16="http://schemas.microsoft.com/office/drawing/2014/main" id="{D405B575-9DD2-2170-19BB-1EDF03642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" y="900"/>
              <a:ext cx="41" cy="89"/>
            </a:xfrm>
            <a:custGeom>
              <a:avLst/>
              <a:gdLst>
                <a:gd name="T0" fmla="*/ 92 w 25"/>
                <a:gd name="T1" fmla="*/ 0 h 55"/>
                <a:gd name="T2" fmla="*/ 56 w 25"/>
                <a:gd name="T3" fmla="*/ 63 h 55"/>
                <a:gd name="T4" fmla="*/ 30 w 25"/>
                <a:gd name="T5" fmla="*/ 123 h 55"/>
                <a:gd name="T6" fmla="*/ 8 w 25"/>
                <a:gd name="T7" fmla="*/ 178 h 55"/>
                <a:gd name="T8" fmla="*/ 8 w 25"/>
                <a:gd name="T9" fmla="*/ 233 h 55"/>
                <a:gd name="T10" fmla="*/ 13 w 25"/>
                <a:gd name="T11" fmla="*/ 212 h 55"/>
                <a:gd name="T12" fmla="*/ 18 w 25"/>
                <a:gd name="T13" fmla="*/ 212 h 55"/>
                <a:gd name="T14" fmla="*/ 30 w 25"/>
                <a:gd name="T15" fmla="*/ 194 h 55"/>
                <a:gd name="T16" fmla="*/ 34 w 25"/>
                <a:gd name="T17" fmla="*/ 170 h 55"/>
                <a:gd name="T18" fmla="*/ 84 w 25"/>
                <a:gd name="T19" fmla="*/ 123 h 55"/>
                <a:gd name="T20" fmla="*/ 97 w 25"/>
                <a:gd name="T21" fmla="*/ 102 h 55"/>
                <a:gd name="T22" fmla="*/ 89 w 25"/>
                <a:gd name="T23" fmla="*/ 68 h 55"/>
                <a:gd name="T24" fmla="*/ 110 w 25"/>
                <a:gd name="T25" fmla="*/ 16 h 55"/>
                <a:gd name="T26" fmla="*/ 92 w 25"/>
                <a:gd name="T27" fmla="*/ 26 h 55"/>
                <a:gd name="T28" fmla="*/ 89 w 25"/>
                <a:gd name="T29" fmla="*/ 5 h 5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" h="55">
                  <a:moveTo>
                    <a:pt x="21" y="0"/>
                  </a:moveTo>
                  <a:cubicBezTo>
                    <a:pt x="20" y="5"/>
                    <a:pt x="16" y="10"/>
                    <a:pt x="13" y="15"/>
                  </a:cubicBezTo>
                  <a:cubicBezTo>
                    <a:pt x="11" y="19"/>
                    <a:pt x="9" y="24"/>
                    <a:pt x="7" y="29"/>
                  </a:cubicBezTo>
                  <a:cubicBezTo>
                    <a:pt x="5" y="33"/>
                    <a:pt x="3" y="37"/>
                    <a:pt x="2" y="42"/>
                  </a:cubicBezTo>
                  <a:cubicBezTo>
                    <a:pt x="1" y="45"/>
                    <a:pt x="0" y="52"/>
                    <a:pt x="2" y="55"/>
                  </a:cubicBezTo>
                  <a:cubicBezTo>
                    <a:pt x="2" y="53"/>
                    <a:pt x="2" y="52"/>
                    <a:pt x="3" y="50"/>
                  </a:cubicBezTo>
                  <a:cubicBezTo>
                    <a:pt x="3" y="50"/>
                    <a:pt x="4" y="50"/>
                    <a:pt x="4" y="50"/>
                  </a:cubicBezTo>
                  <a:cubicBezTo>
                    <a:pt x="5" y="47"/>
                    <a:pt x="6" y="48"/>
                    <a:pt x="7" y="46"/>
                  </a:cubicBezTo>
                  <a:cubicBezTo>
                    <a:pt x="8" y="44"/>
                    <a:pt x="8" y="42"/>
                    <a:pt x="8" y="40"/>
                  </a:cubicBezTo>
                  <a:cubicBezTo>
                    <a:pt x="9" y="36"/>
                    <a:pt x="15" y="31"/>
                    <a:pt x="19" y="29"/>
                  </a:cubicBezTo>
                  <a:cubicBezTo>
                    <a:pt x="22" y="27"/>
                    <a:pt x="23" y="27"/>
                    <a:pt x="22" y="24"/>
                  </a:cubicBezTo>
                  <a:cubicBezTo>
                    <a:pt x="21" y="22"/>
                    <a:pt x="20" y="19"/>
                    <a:pt x="20" y="16"/>
                  </a:cubicBezTo>
                  <a:cubicBezTo>
                    <a:pt x="21" y="12"/>
                    <a:pt x="24" y="9"/>
                    <a:pt x="25" y="4"/>
                  </a:cubicBezTo>
                  <a:cubicBezTo>
                    <a:pt x="23" y="4"/>
                    <a:pt x="22" y="5"/>
                    <a:pt x="21" y="6"/>
                  </a:cubicBezTo>
                  <a:cubicBezTo>
                    <a:pt x="20" y="4"/>
                    <a:pt x="20" y="3"/>
                    <a:pt x="20" y="1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0" name="Freeform 1134">
              <a:extLst>
                <a:ext uri="{FF2B5EF4-FFF2-40B4-BE49-F238E27FC236}">
                  <a16:creationId xmlns:a16="http://schemas.microsoft.com/office/drawing/2014/main" id="{8AEB0C90-79AE-2C32-7007-949C8CD0C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" y="979"/>
              <a:ext cx="18" cy="89"/>
            </a:xfrm>
            <a:custGeom>
              <a:avLst/>
              <a:gdLst>
                <a:gd name="T0" fmla="*/ 18 w 11"/>
                <a:gd name="T1" fmla="*/ 42 h 55"/>
                <a:gd name="T2" fmla="*/ 29 w 11"/>
                <a:gd name="T3" fmla="*/ 97 h 55"/>
                <a:gd name="T4" fmla="*/ 41 w 11"/>
                <a:gd name="T5" fmla="*/ 157 h 55"/>
                <a:gd name="T6" fmla="*/ 47 w 11"/>
                <a:gd name="T7" fmla="*/ 233 h 55"/>
                <a:gd name="T8" fmla="*/ 26 w 11"/>
                <a:gd name="T9" fmla="*/ 149 h 55"/>
                <a:gd name="T10" fmla="*/ 13 w 11"/>
                <a:gd name="T11" fmla="*/ 94 h 55"/>
                <a:gd name="T12" fmla="*/ 8 w 11"/>
                <a:gd name="T13" fmla="*/ 0 h 55"/>
                <a:gd name="T14" fmla="*/ 18 w 11"/>
                <a:gd name="T15" fmla="*/ 47 h 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55">
                  <a:moveTo>
                    <a:pt x="4" y="10"/>
                  </a:moveTo>
                  <a:cubicBezTo>
                    <a:pt x="4" y="14"/>
                    <a:pt x="6" y="19"/>
                    <a:pt x="7" y="23"/>
                  </a:cubicBezTo>
                  <a:cubicBezTo>
                    <a:pt x="8" y="28"/>
                    <a:pt x="8" y="32"/>
                    <a:pt x="9" y="37"/>
                  </a:cubicBezTo>
                  <a:cubicBezTo>
                    <a:pt x="10" y="43"/>
                    <a:pt x="10" y="49"/>
                    <a:pt x="11" y="55"/>
                  </a:cubicBezTo>
                  <a:cubicBezTo>
                    <a:pt x="9" y="49"/>
                    <a:pt x="8" y="42"/>
                    <a:pt x="6" y="35"/>
                  </a:cubicBezTo>
                  <a:cubicBezTo>
                    <a:pt x="4" y="31"/>
                    <a:pt x="3" y="27"/>
                    <a:pt x="3" y="22"/>
                  </a:cubicBezTo>
                  <a:cubicBezTo>
                    <a:pt x="2" y="15"/>
                    <a:pt x="0" y="7"/>
                    <a:pt x="2" y="0"/>
                  </a:cubicBezTo>
                  <a:cubicBezTo>
                    <a:pt x="2" y="4"/>
                    <a:pt x="3" y="8"/>
                    <a:pt x="4" y="11"/>
                  </a:cubicBezTo>
                </a:path>
              </a:pathLst>
            </a:custGeom>
            <a:solidFill>
              <a:srgbClr val="FDE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1" name="Freeform 1135">
              <a:extLst>
                <a:ext uri="{FF2B5EF4-FFF2-40B4-BE49-F238E27FC236}">
                  <a16:creationId xmlns:a16="http://schemas.microsoft.com/office/drawing/2014/main" id="{95D174D3-D06D-7C82-2C67-F328593C4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" y="2035"/>
              <a:ext cx="834" cy="1414"/>
            </a:xfrm>
            <a:custGeom>
              <a:avLst/>
              <a:gdLst>
                <a:gd name="T0" fmla="*/ 351 w 515"/>
                <a:gd name="T1" fmla="*/ 16 h 876"/>
                <a:gd name="T2" fmla="*/ 1809 w 515"/>
                <a:gd name="T3" fmla="*/ 0 h 876"/>
                <a:gd name="T4" fmla="*/ 1925 w 515"/>
                <a:gd name="T5" fmla="*/ 1901 h 876"/>
                <a:gd name="T6" fmla="*/ 1702 w 515"/>
                <a:gd name="T7" fmla="*/ 3440 h 876"/>
                <a:gd name="T8" fmla="*/ 479 w 515"/>
                <a:gd name="T9" fmla="*/ 3440 h 876"/>
                <a:gd name="T10" fmla="*/ 287 w 515"/>
                <a:gd name="T11" fmla="*/ 1910 h 876"/>
                <a:gd name="T12" fmla="*/ 351 w 515"/>
                <a:gd name="T13" fmla="*/ 16 h 8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5" h="876">
                  <a:moveTo>
                    <a:pt x="83" y="4"/>
                  </a:moveTo>
                  <a:cubicBezTo>
                    <a:pt x="83" y="4"/>
                    <a:pt x="299" y="83"/>
                    <a:pt x="426" y="0"/>
                  </a:cubicBezTo>
                  <a:cubicBezTo>
                    <a:pt x="426" y="0"/>
                    <a:pt x="515" y="156"/>
                    <a:pt x="453" y="452"/>
                  </a:cubicBezTo>
                  <a:cubicBezTo>
                    <a:pt x="391" y="748"/>
                    <a:pt x="401" y="818"/>
                    <a:pt x="401" y="818"/>
                  </a:cubicBezTo>
                  <a:cubicBezTo>
                    <a:pt x="401" y="818"/>
                    <a:pt x="243" y="876"/>
                    <a:pt x="113" y="818"/>
                  </a:cubicBezTo>
                  <a:cubicBezTo>
                    <a:pt x="113" y="818"/>
                    <a:pt x="87" y="534"/>
                    <a:pt x="67" y="454"/>
                  </a:cubicBezTo>
                  <a:cubicBezTo>
                    <a:pt x="47" y="374"/>
                    <a:pt x="0" y="132"/>
                    <a:pt x="83" y="4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2" name="Freeform 1136">
              <a:extLst>
                <a:ext uri="{FF2B5EF4-FFF2-40B4-BE49-F238E27FC236}">
                  <a16:creationId xmlns:a16="http://schemas.microsoft.com/office/drawing/2014/main" id="{CFEBA87D-207A-8F9E-ECB2-0952B447A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5" y="2037"/>
              <a:ext cx="832" cy="1412"/>
            </a:xfrm>
            <a:custGeom>
              <a:avLst/>
              <a:gdLst>
                <a:gd name="T0" fmla="*/ 351 w 514"/>
                <a:gd name="T1" fmla="*/ 16 h 875"/>
                <a:gd name="T2" fmla="*/ 1803 w 514"/>
                <a:gd name="T3" fmla="*/ 0 h 875"/>
                <a:gd name="T4" fmla="*/ 1918 w 514"/>
                <a:gd name="T5" fmla="*/ 1896 h 875"/>
                <a:gd name="T6" fmla="*/ 1695 w 514"/>
                <a:gd name="T7" fmla="*/ 3432 h 875"/>
                <a:gd name="T8" fmla="*/ 474 w 514"/>
                <a:gd name="T9" fmla="*/ 3432 h 875"/>
                <a:gd name="T10" fmla="*/ 280 w 514"/>
                <a:gd name="T11" fmla="*/ 1904 h 875"/>
                <a:gd name="T12" fmla="*/ 351 w 514"/>
                <a:gd name="T13" fmla="*/ 16 h 8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4" h="875">
                  <a:moveTo>
                    <a:pt x="83" y="4"/>
                  </a:moveTo>
                  <a:cubicBezTo>
                    <a:pt x="83" y="4"/>
                    <a:pt x="298" y="83"/>
                    <a:pt x="425" y="0"/>
                  </a:cubicBezTo>
                  <a:cubicBezTo>
                    <a:pt x="425" y="0"/>
                    <a:pt x="514" y="155"/>
                    <a:pt x="452" y="451"/>
                  </a:cubicBezTo>
                  <a:cubicBezTo>
                    <a:pt x="390" y="747"/>
                    <a:pt x="400" y="817"/>
                    <a:pt x="400" y="817"/>
                  </a:cubicBezTo>
                  <a:cubicBezTo>
                    <a:pt x="400" y="817"/>
                    <a:pt x="242" y="875"/>
                    <a:pt x="112" y="817"/>
                  </a:cubicBezTo>
                  <a:cubicBezTo>
                    <a:pt x="112" y="817"/>
                    <a:pt x="86" y="533"/>
                    <a:pt x="66" y="453"/>
                  </a:cubicBezTo>
                  <a:cubicBezTo>
                    <a:pt x="46" y="373"/>
                    <a:pt x="0" y="132"/>
                    <a:pt x="83" y="4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3" name="Freeform 1137">
              <a:extLst>
                <a:ext uri="{FF2B5EF4-FFF2-40B4-BE49-F238E27FC236}">
                  <a16:creationId xmlns:a16="http://schemas.microsoft.com/office/drawing/2014/main" id="{14131E66-F33B-B1E7-E8B3-8DF703F41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1" y="2100"/>
              <a:ext cx="55" cy="234"/>
            </a:xfrm>
            <a:custGeom>
              <a:avLst/>
              <a:gdLst>
                <a:gd name="T0" fmla="*/ 118 w 34"/>
                <a:gd name="T1" fmla="*/ 0 h 145"/>
                <a:gd name="T2" fmla="*/ 26 w 34"/>
                <a:gd name="T3" fmla="*/ 173 h 145"/>
                <a:gd name="T4" fmla="*/ 16 w 34"/>
                <a:gd name="T5" fmla="*/ 395 h 145"/>
                <a:gd name="T6" fmla="*/ 8 w 34"/>
                <a:gd name="T7" fmla="*/ 610 h 1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145">
                  <a:moveTo>
                    <a:pt x="28" y="0"/>
                  </a:moveTo>
                  <a:cubicBezTo>
                    <a:pt x="21" y="18"/>
                    <a:pt x="34" y="42"/>
                    <a:pt x="6" y="41"/>
                  </a:cubicBezTo>
                  <a:cubicBezTo>
                    <a:pt x="0" y="56"/>
                    <a:pt x="4" y="78"/>
                    <a:pt x="4" y="94"/>
                  </a:cubicBezTo>
                  <a:cubicBezTo>
                    <a:pt x="4" y="106"/>
                    <a:pt x="11" y="139"/>
                    <a:pt x="2" y="145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4" name="Freeform 1138">
              <a:extLst>
                <a:ext uri="{FF2B5EF4-FFF2-40B4-BE49-F238E27FC236}">
                  <a16:creationId xmlns:a16="http://schemas.microsoft.com/office/drawing/2014/main" id="{A0372FD5-1FA6-0C3F-ABC2-1AB7FD0C3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3" y="2095"/>
              <a:ext cx="30" cy="74"/>
            </a:xfrm>
            <a:custGeom>
              <a:avLst/>
              <a:gdLst>
                <a:gd name="T0" fmla="*/ 83 w 18"/>
                <a:gd name="T1" fmla="*/ 13 h 46"/>
                <a:gd name="T2" fmla="*/ 62 w 18"/>
                <a:gd name="T3" fmla="*/ 101 h 46"/>
                <a:gd name="T4" fmla="*/ 47 w 18"/>
                <a:gd name="T5" fmla="*/ 191 h 46"/>
                <a:gd name="T6" fmla="*/ 0 w 18"/>
                <a:gd name="T7" fmla="*/ 183 h 46"/>
                <a:gd name="T8" fmla="*/ 33 w 18"/>
                <a:gd name="T9" fmla="*/ 8 h 46"/>
                <a:gd name="T10" fmla="*/ 42 w 18"/>
                <a:gd name="T11" fmla="*/ 0 h 46"/>
                <a:gd name="T12" fmla="*/ 78 w 18"/>
                <a:gd name="T13" fmla="*/ 5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46">
                  <a:moveTo>
                    <a:pt x="18" y="3"/>
                  </a:moveTo>
                  <a:cubicBezTo>
                    <a:pt x="18" y="9"/>
                    <a:pt x="14" y="17"/>
                    <a:pt x="13" y="24"/>
                  </a:cubicBezTo>
                  <a:cubicBezTo>
                    <a:pt x="12" y="31"/>
                    <a:pt x="12" y="39"/>
                    <a:pt x="10" y="46"/>
                  </a:cubicBezTo>
                  <a:cubicBezTo>
                    <a:pt x="7" y="46"/>
                    <a:pt x="3" y="44"/>
                    <a:pt x="0" y="44"/>
                  </a:cubicBezTo>
                  <a:cubicBezTo>
                    <a:pt x="0" y="30"/>
                    <a:pt x="3" y="15"/>
                    <a:pt x="7" y="2"/>
                  </a:cubicBezTo>
                  <a:cubicBezTo>
                    <a:pt x="8" y="1"/>
                    <a:pt x="8" y="1"/>
                    <a:pt x="9" y="0"/>
                  </a:cubicBezTo>
                  <a:cubicBezTo>
                    <a:pt x="12" y="0"/>
                    <a:pt x="14" y="1"/>
                    <a:pt x="17" y="1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5" name="Freeform 1139">
              <a:extLst>
                <a:ext uri="{FF2B5EF4-FFF2-40B4-BE49-F238E27FC236}">
                  <a16:creationId xmlns:a16="http://schemas.microsoft.com/office/drawing/2014/main" id="{C54F8D9A-AC4C-40B4-2923-77D3C2554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2069"/>
              <a:ext cx="54" cy="82"/>
            </a:xfrm>
            <a:custGeom>
              <a:avLst/>
              <a:gdLst>
                <a:gd name="T0" fmla="*/ 144 w 33"/>
                <a:gd name="T1" fmla="*/ 13 h 51"/>
                <a:gd name="T2" fmla="*/ 56 w 33"/>
                <a:gd name="T3" fmla="*/ 212 h 51"/>
                <a:gd name="T4" fmla="*/ 0 w 33"/>
                <a:gd name="T5" fmla="*/ 178 h 51"/>
                <a:gd name="T6" fmla="*/ 67 w 33"/>
                <a:gd name="T7" fmla="*/ 0 h 51"/>
                <a:gd name="T8" fmla="*/ 136 w 33"/>
                <a:gd name="T9" fmla="*/ 8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51">
                  <a:moveTo>
                    <a:pt x="33" y="3"/>
                  </a:moveTo>
                  <a:cubicBezTo>
                    <a:pt x="21" y="17"/>
                    <a:pt x="19" y="35"/>
                    <a:pt x="13" y="51"/>
                  </a:cubicBezTo>
                  <a:cubicBezTo>
                    <a:pt x="10" y="47"/>
                    <a:pt x="5" y="45"/>
                    <a:pt x="0" y="43"/>
                  </a:cubicBezTo>
                  <a:cubicBezTo>
                    <a:pt x="7" y="31"/>
                    <a:pt x="6" y="12"/>
                    <a:pt x="15" y="0"/>
                  </a:cubicBezTo>
                  <a:cubicBezTo>
                    <a:pt x="20" y="1"/>
                    <a:pt x="25" y="3"/>
                    <a:pt x="31" y="2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6" name="Freeform 1140">
              <a:extLst>
                <a:ext uri="{FF2B5EF4-FFF2-40B4-BE49-F238E27FC236}">
                  <a16:creationId xmlns:a16="http://schemas.microsoft.com/office/drawing/2014/main" id="{AED5107A-E37C-D28F-A05B-4296737C6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7" y="2087"/>
              <a:ext cx="26" cy="64"/>
            </a:xfrm>
            <a:custGeom>
              <a:avLst/>
              <a:gdLst>
                <a:gd name="T0" fmla="*/ 0 w 16"/>
                <a:gd name="T1" fmla="*/ 13 h 40"/>
                <a:gd name="T2" fmla="*/ 18 w 16"/>
                <a:gd name="T3" fmla="*/ 163 h 40"/>
                <a:gd name="T4" fmla="*/ 68 w 16"/>
                <a:gd name="T5" fmla="*/ 138 h 40"/>
                <a:gd name="T6" fmla="*/ 18 w 16"/>
                <a:gd name="T7" fmla="*/ 8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40">
                  <a:moveTo>
                    <a:pt x="0" y="3"/>
                  </a:moveTo>
                  <a:cubicBezTo>
                    <a:pt x="1" y="15"/>
                    <a:pt x="3" y="28"/>
                    <a:pt x="4" y="40"/>
                  </a:cubicBezTo>
                  <a:cubicBezTo>
                    <a:pt x="7" y="37"/>
                    <a:pt x="12" y="35"/>
                    <a:pt x="16" y="34"/>
                  </a:cubicBezTo>
                  <a:cubicBezTo>
                    <a:pt x="15" y="28"/>
                    <a:pt x="9" y="0"/>
                    <a:pt x="4" y="2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7" name="Freeform 1141">
              <a:extLst>
                <a:ext uri="{FF2B5EF4-FFF2-40B4-BE49-F238E27FC236}">
                  <a16:creationId xmlns:a16="http://schemas.microsoft.com/office/drawing/2014/main" id="{0BB72816-E5A3-FA3A-1ABF-E0386BD7B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8" y="2064"/>
              <a:ext cx="39" cy="61"/>
            </a:xfrm>
            <a:custGeom>
              <a:avLst/>
              <a:gdLst>
                <a:gd name="T0" fmla="*/ 0 w 24"/>
                <a:gd name="T1" fmla="*/ 21 h 38"/>
                <a:gd name="T2" fmla="*/ 29 w 24"/>
                <a:gd name="T3" fmla="*/ 157 h 38"/>
                <a:gd name="T4" fmla="*/ 81 w 24"/>
                <a:gd name="T5" fmla="*/ 132 h 38"/>
                <a:gd name="T6" fmla="*/ 88 w 24"/>
                <a:gd name="T7" fmla="*/ 88 h 38"/>
                <a:gd name="T8" fmla="*/ 47 w 24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38">
                  <a:moveTo>
                    <a:pt x="0" y="5"/>
                  </a:moveTo>
                  <a:cubicBezTo>
                    <a:pt x="0" y="15"/>
                    <a:pt x="4" y="28"/>
                    <a:pt x="7" y="38"/>
                  </a:cubicBezTo>
                  <a:cubicBezTo>
                    <a:pt x="12" y="36"/>
                    <a:pt x="16" y="35"/>
                    <a:pt x="19" y="32"/>
                  </a:cubicBezTo>
                  <a:cubicBezTo>
                    <a:pt x="24" y="27"/>
                    <a:pt x="23" y="28"/>
                    <a:pt x="20" y="21"/>
                  </a:cubicBezTo>
                  <a:cubicBezTo>
                    <a:pt x="17" y="14"/>
                    <a:pt x="15" y="5"/>
                    <a:pt x="11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8" name="Freeform 1142">
              <a:extLst>
                <a:ext uri="{FF2B5EF4-FFF2-40B4-BE49-F238E27FC236}">
                  <a16:creationId xmlns:a16="http://schemas.microsoft.com/office/drawing/2014/main" id="{9132819A-C52E-FD35-22EA-88C0A632E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2114"/>
              <a:ext cx="54" cy="44"/>
            </a:xfrm>
            <a:custGeom>
              <a:avLst/>
              <a:gdLst>
                <a:gd name="T0" fmla="*/ 83 w 33"/>
                <a:gd name="T1" fmla="*/ 5 h 27"/>
                <a:gd name="T2" fmla="*/ 88 w 33"/>
                <a:gd name="T3" fmla="*/ 90 h 27"/>
                <a:gd name="T4" fmla="*/ 75 w 33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27">
                  <a:moveTo>
                    <a:pt x="19" y="1"/>
                  </a:moveTo>
                  <a:cubicBezTo>
                    <a:pt x="0" y="0"/>
                    <a:pt x="5" y="27"/>
                    <a:pt x="20" y="21"/>
                  </a:cubicBezTo>
                  <a:cubicBezTo>
                    <a:pt x="33" y="15"/>
                    <a:pt x="27" y="1"/>
                    <a:pt x="17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79" name="Freeform 1143">
              <a:extLst>
                <a:ext uri="{FF2B5EF4-FFF2-40B4-BE49-F238E27FC236}">
                  <a16:creationId xmlns:a16="http://schemas.microsoft.com/office/drawing/2014/main" id="{BC5F4270-91D6-9592-B545-2D1F61327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5" y="2166"/>
              <a:ext cx="200" cy="190"/>
            </a:xfrm>
            <a:custGeom>
              <a:avLst/>
              <a:gdLst>
                <a:gd name="T0" fmla="*/ 481 w 124"/>
                <a:gd name="T1" fmla="*/ 0 h 118"/>
                <a:gd name="T2" fmla="*/ 521 w 124"/>
                <a:gd name="T3" fmla="*/ 13 h 118"/>
                <a:gd name="T4" fmla="*/ 440 w 124"/>
                <a:gd name="T5" fmla="*/ 171 h 118"/>
                <a:gd name="T6" fmla="*/ 260 w 124"/>
                <a:gd name="T7" fmla="*/ 382 h 118"/>
                <a:gd name="T8" fmla="*/ 0 w 124"/>
                <a:gd name="T9" fmla="*/ 493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118">
                  <a:moveTo>
                    <a:pt x="115" y="0"/>
                  </a:moveTo>
                  <a:cubicBezTo>
                    <a:pt x="118" y="0"/>
                    <a:pt x="121" y="1"/>
                    <a:pt x="124" y="3"/>
                  </a:cubicBezTo>
                  <a:cubicBezTo>
                    <a:pt x="116" y="14"/>
                    <a:pt x="112" y="29"/>
                    <a:pt x="105" y="41"/>
                  </a:cubicBezTo>
                  <a:cubicBezTo>
                    <a:pt x="93" y="59"/>
                    <a:pt x="79" y="77"/>
                    <a:pt x="62" y="91"/>
                  </a:cubicBezTo>
                  <a:cubicBezTo>
                    <a:pt x="46" y="105"/>
                    <a:pt x="19" y="118"/>
                    <a:pt x="0" y="118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0" name="Freeform 1144">
              <a:extLst>
                <a:ext uri="{FF2B5EF4-FFF2-40B4-BE49-F238E27FC236}">
                  <a16:creationId xmlns:a16="http://schemas.microsoft.com/office/drawing/2014/main" id="{A37DC638-EC83-9C8D-B8DA-9FC4E522F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7" y="2163"/>
              <a:ext cx="204" cy="142"/>
            </a:xfrm>
            <a:custGeom>
              <a:avLst/>
              <a:gdLst>
                <a:gd name="T0" fmla="*/ 34 w 126"/>
                <a:gd name="T1" fmla="*/ 8 h 88"/>
                <a:gd name="T2" fmla="*/ 29 w 126"/>
                <a:gd name="T3" fmla="*/ 0 h 88"/>
                <a:gd name="T4" fmla="*/ 0 w 126"/>
                <a:gd name="T5" fmla="*/ 13 h 88"/>
                <a:gd name="T6" fmla="*/ 97 w 126"/>
                <a:gd name="T7" fmla="*/ 139 h 88"/>
                <a:gd name="T8" fmla="*/ 251 w 126"/>
                <a:gd name="T9" fmla="*/ 273 h 88"/>
                <a:gd name="T10" fmla="*/ 534 w 126"/>
                <a:gd name="T11" fmla="*/ 37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88">
                  <a:moveTo>
                    <a:pt x="8" y="2"/>
                  </a:moveTo>
                  <a:cubicBezTo>
                    <a:pt x="8" y="0"/>
                    <a:pt x="8" y="0"/>
                    <a:pt x="7" y="0"/>
                  </a:cubicBezTo>
                  <a:cubicBezTo>
                    <a:pt x="5" y="0"/>
                    <a:pt x="2" y="2"/>
                    <a:pt x="0" y="3"/>
                  </a:cubicBezTo>
                  <a:cubicBezTo>
                    <a:pt x="1" y="13"/>
                    <a:pt x="16" y="26"/>
                    <a:pt x="23" y="33"/>
                  </a:cubicBezTo>
                  <a:cubicBezTo>
                    <a:pt x="35" y="44"/>
                    <a:pt x="46" y="55"/>
                    <a:pt x="59" y="65"/>
                  </a:cubicBezTo>
                  <a:cubicBezTo>
                    <a:pt x="79" y="80"/>
                    <a:pt x="103" y="83"/>
                    <a:pt x="126" y="88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1" name="Line 1145">
              <a:extLst>
                <a:ext uri="{FF2B5EF4-FFF2-40B4-BE49-F238E27FC236}">
                  <a16:creationId xmlns:a16="http://schemas.microsoft.com/office/drawing/2014/main" id="{D52AF38C-7B5E-EAC8-BB07-0D73905ABE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58" y="2358"/>
              <a:ext cx="13" cy="1038"/>
            </a:xfrm>
            <a:prstGeom prst="line">
              <a:avLst/>
            </a:prstGeom>
            <a:noFill/>
            <a:ln w="4763" cap="rnd">
              <a:solidFill>
                <a:srgbClr val="494E4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2" name="Freeform 1146">
              <a:extLst>
                <a:ext uri="{FF2B5EF4-FFF2-40B4-BE49-F238E27FC236}">
                  <a16:creationId xmlns:a16="http://schemas.microsoft.com/office/drawing/2014/main" id="{F1C33860-5BCC-4D29-6C41-FA7964B0B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2079"/>
              <a:ext cx="29" cy="71"/>
            </a:xfrm>
            <a:custGeom>
              <a:avLst/>
              <a:gdLst>
                <a:gd name="T0" fmla="*/ 76 w 18"/>
                <a:gd name="T1" fmla="*/ 5 h 44"/>
                <a:gd name="T2" fmla="*/ 16 w 18"/>
                <a:gd name="T3" fmla="*/ 94 h 44"/>
                <a:gd name="T4" fmla="*/ 5 w 18"/>
                <a:gd name="T5" fmla="*/ 186 h 44"/>
                <a:gd name="T6" fmla="*/ 71 w 18"/>
                <a:gd name="T7" fmla="*/ 0 h 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44">
                  <a:moveTo>
                    <a:pt x="18" y="1"/>
                  </a:moveTo>
                  <a:cubicBezTo>
                    <a:pt x="12" y="2"/>
                    <a:pt x="6" y="16"/>
                    <a:pt x="4" y="22"/>
                  </a:cubicBezTo>
                  <a:cubicBezTo>
                    <a:pt x="2" y="29"/>
                    <a:pt x="0" y="37"/>
                    <a:pt x="1" y="44"/>
                  </a:cubicBezTo>
                  <a:cubicBezTo>
                    <a:pt x="10" y="31"/>
                    <a:pt x="14" y="16"/>
                    <a:pt x="17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3" name="Freeform 1147">
              <a:extLst>
                <a:ext uri="{FF2B5EF4-FFF2-40B4-BE49-F238E27FC236}">
                  <a16:creationId xmlns:a16="http://schemas.microsoft.com/office/drawing/2014/main" id="{70B0EEA8-237E-A0E8-8FFA-43FD6932B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1" y="2100"/>
              <a:ext cx="18" cy="69"/>
            </a:xfrm>
            <a:custGeom>
              <a:avLst/>
              <a:gdLst>
                <a:gd name="T0" fmla="*/ 47 w 11"/>
                <a:gd name="T1" fmla="*/ 0 h 43"/>
                <a:gd name="T2" fmla="*/ 13 w 11"/>
                <a:gd name="T3" fmla="*/ 178 h 43"/>
                <a:gd name="T4" fmla="*/ 41 w 11"/>
                <a:gd name="T5" fmla="*/ 103 h 43"/>
                <a:gd name="T6" fmla="*/ 47 w 11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43">
                  <a:moveTo>
                    <a:pt x="11" y="0"/>
                  </a:moveTo>
                  <a:cubicBezTo>
                    <a:pt x="7" y="13"/>
                    <a:pt x="0" y="30"/>
                    <a:pt x="3" y="43"/>
                  </a:cubicBezTo>
                  <a:cubicBezTo>
                    <a:pt x="6" y="37"/>
                    <a:pt x="9" y="32"/>
                    <a:pt x="9" y="25"/>
                  </a:cubicBezTo>
                  <a:cubicBezTo>
                    <a:pt x="10" y="16"/>
                    <a:pt x="11" y="8"/>
                    <a:pt x="11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4" name="Freeform 1148">
              <a:extLst>
                <a:ext uri="{FF2B5EF4-FFF2-40B4-BE49-F238E27FC236}">
                  <a16:creationId xmlns:a16="http://schemas.microsoft.com/office/drawing/2014/main" id="{665FA806-A266-C4DD-6536-AE0B69A33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119"/>
              <a:ext cx="20" cy="24"/>
            </a:xfrm>
            <a:custGeom>
              <a:avLst/>
              <a:gdLst>
                <a:gd name="T0" fmla="*/ 33 w 12"/>
                <a:gd name="T1" fmla="*/ 5 h 15"/>
                <a:gd name="T2" fmla="*/ 33 w 12"/>
                <a:gd name="T3" fmla="*/ 54 h 15"/>
                <a:gd name="T4" fmla="*/ 28 w 12"/>
                <a:gd name="T5" fmla="*/ 13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7" y="1"/>
                  </a:moveTo>
                  <a:cubicBezTo>
                    <a:pt x="0" y="0"/>
                    <a:pt x="1" y="15"/>
                    <a:pt x="7" y="13"/>
                  </a:cubicBezTo>
                  <a:cubicBezTo>
                    <a:pt x="11" y="12"/>
                    <a:pt x="12" y="0"/>
                    <a:pt x="6" y="3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5" name="Freeform 1149">
              <a:extLst>
                <a:ext uri="{FF2B5EF4-FFF2-40B4-BE49-F238E27FC236}">
                  <a16:creationId xmlns:a16="http://schemas.microsoft.com/office/drawing/2014/main" id="{EDE94933-C6D0-315D-B949-DD31AB8D5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8" y="2119"/>
              <a:ext cx="23" cy="32"/>
            </a:xfrm>
            <a:custGeom>
              <a:avLst/>
              <a:gdLst>
                <a:gd name="T0" fmla="*/ 41 w 14"/>
                <a:gd name="T1" fmla="*/ 5 h 20"/>
                <a:gd name="T2" fmla="*/ 62 w 14"/>
                <a:gd name="T3" fmla="*/ 82 h 20"/>
                <a:gd name="T4" fmla="*/ 43 w 14"/>
                <a:gd name="T5" fmla="*/ 0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0">
                  <a:moveTo>
                    <a:pt x="9" y="1"/>
                  </a:moveTo>
                  <a:cubicBezTo>
                    <a:pt x="5" y="5"/>
                    <a:pt x="8" y="18"/>
                    <a:pt x="14" y="20"/>
                  </a:cubicBezTo>
                  <a:cubicBezTo>
                    <a:pt x="8" y="17"/>
                    <a:pt x="0" y="4"/>
                    <a:pt x="10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6" name="Freeform 1150">
              <a:extLst>
                <a:ext uri="{FF2B5EF4-FFF2-40B4-BE49-F238E27FC236}">
                  <a16:creationId xmlns:a16="http://schemas.microsoft.com/office/drawing/2014/main" id="{D6C2B4FA-693C-223E-24B1-2CDD376E6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" y="2098"/>
              <a:ext cx="6" cy="55"/>
            </a:xfrm>
            <a:custGeom>
              <a:avLst/>
              <a:gdLst>
                <a:gd name="T0" fmla="*/ 14 w 4"/>
                <a:gd name="T1" fmla="*/ 0 h 34"/>
                <a:gd name="T2" fmla="*/ 14 w 4"/>
                <a:gd name="T3" fmla="*/ 81 h 34"/>
                <a:gd name="T4" fmla="*/ 14 w 4"/>
                <a:gd name="T5" fmla="*/ 144 h 34"/>
                <a:gd name="T6" fmla="*/ 12 w 4"/>
                <a:gd name="T7" fmla="*/ 8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34">
                  <a:moveTo>
                    <a:pt x="4" y="0"/>
                  </a:moveTo>
                  <a:cubicBezTo>
                    <a:pt x="4" y="6"/>
                    <a:pt x="4" y="12"/>
                    <a:pt x="4" y="19"/>
                  </a:cubicBezTo>
                  <a:cubicBezTo>
                    <a:pt x="4" y="23"/>
                    <a:pt x="2" y="29"/>
                    <a:pt x="4" y="34"/>
                  </a:cubicBezTo>
                  <a:cubicBezTo>
                    <a:pt x="0" y="23"/>
                    <a:pt x="0" y="13"/>
                    <a:pt x="3" y="2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7" name="Freeform 1151">
              <a:extLst>
                <a:ext uri="{FF2B5EF4-FFF2-40B4-BE49-F238E27FC236}">
                  <a16:creationId xmlns:a16="http://schemas.microsoft.com/office/drawing/2014/main" id="{8047FDAD-D709-851E-8E5E-51D7A9790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" y="2075"/>
              <a:ext cx="21" cy="55"/>
            </a:xfrm>
            <a:custGeom>
              <a:avLst/>
              <a:gdLst>
                <a:gd name="T0" fmla="*/ 21 w 13"/>
                <a:gd name="T1" fmla="*/ 5 h 34"/>
                <a:gd name="T2" fmla="*/ 55 w 13"/>
                <a:gd name="T3" fmla="*/ 144 h 34"/>
                <a:gd name="T4" fmla="*/ 16 w 13"/>
                <a:gd name="T5" fmla="*/ 84 h 34"/>
                <a:gd name="T6" fmla="*/ 16 w 13"/>
                <a:gd name="T7" fmla="*/ 0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" h="34">
                  <a:moveTo>
                    <a:pt x="5" y="1"/>
                  </a:moveTo>
                  <a:cubicBezTo>
                    <a:pt x="5" y="12"/>
                    <a:pt x="8" y="24"/>
                    <a:pt x="13" y="34"/>
                  </a:cubicBezTo>
                  <a:cubicBezTo>
                    <a:pt x="8" y="32"/>
                    <a:pt x="5" y="25"/>
                    <a:pt x="4" y="20"/>
                  </a:cubicBezTo>
                  <a:cubicBezTo>
                    <a:pt x="3" y="16"/>
                    <a:pt x="0" y="3"/>
                    <a:pt x="4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8" name="Freeform 1152">
              <a:extLst>
                <a:ext uri="{FF2B5EF4-FFF2-40B4-BE49-F238E27FC236}">
                  <a16:creationId xmlns:a16="http://schemas.microsoft.com/office/drawing/2014/main" id="{6475DEC7-950D-CE52-0C4C-4CD074EF5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" y="2171"/>
              <a:ext cx="196" cy="124"/>
            </a:xfrm>
            <a:custGeom>
              <a:avLst/>
              <a:gdLst>
                <a:gd name="T0" fmla="*/ 21 w 121"/>
                <a:gd name="T1" fmla="*/ 5 h 77"/>
                <a:gd name="T2" fmla="*/ 21 w 121"/>
                <a:gd name="T3" fmla="*/ 0 h 77"/>
                <a:gd name="T4" fmla="*/ 68 w 121"/>
                <a:gd name="T5" fmla="*/ 76 h 77"/>
                <a:gd name="T6" fmla="*/ 139 w 121"/>
                <a:gd name="T7" fmla="*/ 156 h 77"/>
                <a:gd name="T8" fmla="*/ 262 w 121"/>
                <a:gd name="T9" fmla="*/ 254 h 77"/>
                <a:gd name="T10" fmla="*/ 410 w 121"/>
                <a:gd name="T11" fmla="*/ 309 h 77"/>
                <a:gd name="T12" fmla="*/ 473 w 121"/>
                <a:gd name="T13" fmla="*/ 314 h 77"/>
                <a:gd name="T14" fmla="*/ 513 w 121"/>
                <a:gd name="T15" fmla="*/ 316 h 77"/>
                <a:gd name="T16" fmla="*/ 473 w 121"/>
                <a:gd name="T17" fmla="*/ 192 h 77"/>
                <a:gd name="T18" fmla="*/ 356 w 121"/>
                <a:gd name="T19" fmla="*/ 171 h 77"/>
                <a:gd name="T20" fmla="*/ 217 w 121"/>
                <a:gd name="T21" fmla="*/ 124 h 77"/>
                <a:gd name="T22" fmla="*/ 21 w 121"/>
                <a:gd name="T23" fmla="*/ 0 h 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1" h="77">
                  <a:moveTo>
                    <a:pt x="5" y="1"/>
                  </a:moveTo>
                  <a:cubicBezTo>
                    <a:pt x="6" y="0"/>
                    <a:pt x="5" y="0"/>
                    <a:pt x="5" y="0"/>
                  </a:cubicBezTo>
                  <a:cubicBezTo>
                    <a:pt x="0" y="2"/>
                    <a:pt x="14" y="15"/>
                    <a:pt x="16" y="18"/>
                  </a:cubicBezTo>
                  <a:cubicBezTo>
                    <a:pt x="21" y="24"/>
                    <a:pt x="27" y="31"/>
                    <a:pt x="33" y="37"/>
                  </a:cubicBezTo>
                  <a:cubicBezTo>
                    <a:pt x="41" y="46"/>
                    <a:pt x="52" y="55"/>
                    <a:pt x="62" y="61"/>
                  </a:cubicBezTo>
                  <a:cubicBezTo>
                    <a:pt x="72" y="67"/>
                    <a:pt x="85" y="73"/>
                    <a:pt x="96" y="74"/>
                  </a:cubicBezTo>
                  <a:cubicBezTo>
                    <a:pt x="101" y="74"/>
                    <a:pt x="106" y="74"/>
                    <a:pt x="111" y="75"/>
                  </a:cubicBezTo>
                  <a:cubicBezTo>
                    <a:pt x="114" y="75"/>
                    <a:pt x="118" y="77"/>
                    <a:pt x="121" y="76"/>
                  </a:cubicBezTo>
                  <a:cubicBezTo>
                    <a:pt x="118" y="67"/>
                    <a:pt x="121" y="50"/>
                    <a:pt x="111" y="46"/>
                  </a:cubicBezTo>
                  <a:cubicBezTo>
                    <a:pt x="103" y="42"/>
                    <a:pt x="93" y="42"/>
                    <a:pt x="84" y="41"/>
                  </a:cubicBezTo>
                  <a:cubicBezTo>
                    <a:pt x="73" y="40"/>
                    <a:pt x="62" y="35"/>
                    <a:pt x="51" y="30"/>
                  </a:cubicBezTo>
                  <a:cubicBezTo>
                    <a:pt x="35" y="22"/>
                    <a:pt x="19" y="10"/>
                    <a:pt x="5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89" name="Freeform 1153">
              <a:extLst>
                <a:ext uri="{FF2B5EF4-FFF2-40B4-BE49-F238E27FC236}">
                  <a16:creationId xmlns:a16="http://schemas.microsoft.com/office/drawing/2014/main" id="{EDECA58A-8FCE-BCB8-B362-E8BFDF492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" y="2171"/>
              <a:ext cx="192" cy="184"/>
            </a:xfrm>
            <a:custGeom>
              <a:avLst/>
              <a:gdLst>
                <a:gd name="T0" fmla="*/ 13 w 118"/>
                <a:gd name="T1" fmla="*/ 466 h 114"/>
                <a:gd name="T2" fmla="*/ 75 w 118"/>
                <a:gd name="T3" fmla="*/ 463 h 114"/>
                <a:gd name="T4" fmla="*/ 132 w 118"/>
                <a:gd name="T5" fmla="*/ 441 h 114"/>
                <a:gd name="T6" fmla="*/ 236 w 118"/>
                <a:gd name="T7" fmla="*/ 378 h 114"/>
                <a:gd name="T8" fmla="*/ 309 w 118"/>
                <a:gd name="T9" fmla="*/ 315 h 114"/>
                <a:gd name="T10" fmla="*/ 384 w 118"/>
                <a:gd name="T11" fmla="*/ 239 h 114"/>
                <a:gd name="T12" fmla="*/ 487 w 118"/>
                <a:gd name="T13" fmla="*/ 81 h 114"/>
                <a:gd name="T14" fmla="*/ 503 w 118"/>
                <a:gd name="T15" fmla="*/ 21 h 114"/>
                <a:gd name="T16" fmla="*/ 490 w 118"/>
                <a:gd name="T17" fmla="*/ 13 h 114"/>
                <a:gd name="T18" fmla="*/ 456 w 118"/>
                <a:gd name="T19" fmla="*/ 42 h 114"/>
                <a:gd name="T20" fmla="*/ 342 w 118"/>
                <a:gd name="T21" fmla="*/ 199 h 114"/>
                <a:gd name="T22" fmla="*/ 55 w 118"/>
                <a:gd name="T23" fmla="*/ 334 h 114"/>
                <a:gd name="T24" fmla="*/ 13 w 118"/>
                <a:gd name="T25" fmla="*/ 383 h 114"/>
                <a:gd name="T26" fmla="*/ 13 w 118"/>
                <a:gd name="T27" fmla="*/ 479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8" h="114">
                  <a:moveTo>
                    <a:pt x="3" y="111"/>
                  </a:moveTo>
                  <a:cubicBezTo>
                    <a:pt x="6" y="114"/>
                    <a:pt x="14" y="111"/>
                    <a:pt x="17" y="110"/>
                  </a:cubicBezTo>
                  <a:cubicBezTo>
                    <a:pt x="22" y="109"/>
                    <a:pt x="27" y="107"/>
                    <a:pt x="31" y="105"/>
                  </a:cubicBezTo>
                  <a:cubicBezTo>
                    <a:pt x="40" y="101"/>
                    <a:pt x="48" y="96"/>
                    <a:pt x="55" y="90"/>
                  </a:cubicBezTo>
                  <a:cubicBezTo>
                    <a:pt x="61" y="86"/>
                    <a:pt x="67" y="80"/>
                    <a:pt x="72" y="75"/>
                  </a:cubicBezTo>
                  <a:cubicBezTo>
                    <a:pt x="78" y="70"/>
                    <a:pt x="84" y="64"/>
                    <a:pt x="89" y="57"/>
                  </a:cubicBezTo>
                  <a:cubicBezTo>
                    <a:pt x="97" y="44"/>
                    <a:pt x="108" y="33"/>
                    <a:pt x="113" y="19"/>
                  </a:cubicBezTo>
                  <a:cubicBezTo>
                    <a:pt x="114" y="15"/>
                    <a:pt x="117" y="9"/>
                    <a:pt x="117" y="5"/>
                  </a:cubicBezTo>
                  <a:cubicBezTo>
                    <a:pt x="117" y="0"/>
                    <a:pt x="118" y="4"/>
                    <a:pt x="114" y="3"/>
                  </a:cubicBezTo>
                  <a:cubicBezTo>
                    <a:pt x="108" y="2"/>
                    <a:pt x="110" y="6"/>
                    <a:pt x="106" y="10"/>
                  </a:cubicBezTo>
                  <a:cubicBezTo>
                    <a:pt x="95" y="21"/>
                    <a:pt x="88" y="36"/>
                    <a:pt x="79" y="47"/>
                  </a:cubicBezTo>
                  <a:cubicBezTo>
                    <a:pt x="64" y="65"/>
                    <a:pt x="34" y="71"/>
                    <a:pt x="13" y="79"/>
                  </a:cubicBezTo>
                  <a:cubicBezTo>
                    <a:pt x="6" y="82"/>
                    <a:pt x="3" y="83"/>
                    <a:pt x="3" y="91"/>
                  </a:cubicBezTo>
                  <a:cubicBezTo>
                    <a:pt x="3" y="97"/>
                    <a:pt x="0" y="108"/>
                    <a:pt x="3" y="114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0" name="Freeform 1154">
              <a:extLst>
                <a:ext uri="{FF2B5EF4-FFF2-40B4-BE49-F238E27FC236}">
                  <a16:creationId xmlns:a16="http://schemas.microsoft.com/office/drawing/2014/main" id="{307A9A5D-1018-CF3D-B925-47947D820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" y="2158"/>
              <a:ext cx="32" cy="92"/>
            </a:xfrm>
            <a:custGeom>
              <a:avLst/>
              <a:gdLst>
                <a:gd name="T0" fmla="*/ 82 w 20"/>
                <a:gd name="T1" fmla="*/ 0 h 57"/>
                <a:gd name="T2" fmla="*/ 48 w 20"/>
                <a:gd name="T3" fmla="*/ 34 h 57"/>
                <a:gd name="T4" fmla="*/ 13 w 20"/>
                <a:gd name="T5" fmla="*/ 42 h 57"/>
                <a:gd name="T6" fmla="*/ 0 w 20"/>
                <a:gd name="T7" fmla="*/ 136 h 57"/>
                <a:gd name="T8" fmla="*/ 8 w 20"/>
                <a:gd name="T9" fmla="*/ 239 h 57"/>
                <a:gd name="T10" fmla="*/ 8 w 20"/>
                <a:gd name="T11" fmla="*/ 144 h 57"/>
                <a:gd name="T12" fmla="*/ 16 w 20"/>
                <a:gd name="T13" fmla="*/ 84 h 57"/>
                <a:gd name="T14" fmla="*/ 54 w 20"/>
                <a:gd name="T15" fmla="*/ 47 h 57"/>
                <a:gd name="T16" fmla="*/ 77 w 20"/>
                <a:gd name="T17" fmla="*/ 0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57">
                  <a:moveTo>
                    <a:pt x="20" y="0"/>
                  </a:moveTo>
                  <a:cubicBezTo>
                    <a:pt x="17" y="2"/>
                    <a:pt x="16" y="6"/>
                    <a:pt x="12" y="8"/>
                  </a:cubicBezTo>
                  <a:cubicBezTo>
                    <a:pt x="10" y="9"/>
                    <a:pt x="5" y="10"/>
                    <a:pt x="3" y="10"/>
                  </a:cubicBezTo>
                  <a:cubicBezTo>
                    <a:pt x="3" y="17"/>
                    <a:pt x="0" y="24"/>
                    <a:pt x="0" y="32"/>
                  </a:cubicBezTo>
                  <a:cubicBezTo>
                    <a:pt x="0" y="40"/>
                    <a:pt x="1" y="49"/>
                    <a:pt x="2" y="57"/>
                  </a:cubicBezTo>
                  <a:cubicBezTo>
                    <a:pt x="2" y="50"/>
                    <a:pt x="3" y="41"/>
                    <a:pt x="2" y="34"/>
                  </a:cubicBezTo>
                  <a:cubicBezTo>
                    <a:pt x="2" y="29"/>
                    <a:pt x="1" y="24"/>
                    <a:pt x="4" y="20"/>
                  </a:cubicBezTo>
                  <a:cubicBezTo>
                    <a:pt x="6" y="16"/>
                    <a:pt x="10" y="13"/>
                    <a:pt x="13" y="11"/>
                  </a:cubicBezTo>
                  <a:cubicBezTo>
                    <a:pt x="17" y="8"/>
                    <a:pt x="18" y="5"/>
                    <a:pt x="19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1" name="Freeform 1155">
              <a:extLst>
                <a:ext uri="{FF2B5EF4-FFF2-40B4-BE49-F238E27FC236}">
                  <a16:creationId xmlns:a16="http://schemas.microsoft.com/office/drawing/2014/main" id="{37C26B3C-4CA4-F3A1-1837-62B50EDC2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7" y="2359"/>
              <a:ext cx="7" cy="38"/>
            </a:xfrm>
            <a:custGeom>
              <a:avLst/>
              <a:gdLst>
                <a:gd name="T0" fmla="*/ 7 w 4"/>
                <a:gd name="T1" fmla="*/ 5 h 23"/>
                <a:gd name="T2" fmla="*/ 7 w 4"/>
                <a:gd name="T3" fmla="*/ 55 h 23"/>
                <a:gd name="T4" fmla="*/ 0 w 4"/>
                <a:gd name="T5" fmla="*/ 104 h 23"/>
                <a:gd name="T6" fmla="*/ 16 w 4"/>
                <a:gd name="T7" fmla="*/ 63 h 23"/>
                <a:gd name="T8" fmla="*/ 12 w 4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3">
                  <a:moveTo>
                    <a:pt x="1" y="1"/>
                  </a:moveTo>
                  <a:cubicBezTo>
                    <a:pt x="2" y="4"/>
                    <a:pt x="2" y="8"/>
                    <a:pt x="1" y="12"/>
                  </a:cubicBezTo>
                  <a:cubicBezTo>
                    <a:pt x="1" y="15"/>
                    <a:pt x="0" y="20"/>
                    <a:pt x="0" y="23"/>
                  </a:cubicBezTo>
                  <a:cubicBezTo>
                    <a:pt x="2" y="19"/>
                    <a:pt x="4" y="19"/>
                    <a:pt x="3" y="14"/>
                  </a:cubicBezTo>
                  <a:cubicBezTo>
                    <a:pt x="3" y="10"/>
                    <a:pt x="4" y="3"/>
                    <a:pt x="2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2" name="Freeform 1156">
              <a:extLst>
                <a:ext uri="{FF2B5EF4-FFF2-40B4-BE49-F238E27FC236}">
                  <a16:creationId xmlns:a16="http://schemas.microsoft.com/office/drawing/2014/main" id="{B2590DF7-46D9-7B6D-9D2A-6AABB4D2B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413"/>
              <a:ext cx="9" cy="53"/>
            </a:xfrm>
            <a:custGeom>
              <a:avLst/>
              <a:gdLst>
                <a:gd name="T0" fmla="*/ 8 w 6"/>
                <a:gd name="T1" fmla="*/ 0 h 33"/>
                <a:gd name="T2" fmla="*/ 12 w 6"/>
                <a:gd name="T3" fmla="*/ 69 h 33"/>
                <a:gd name="T4" fmla="*/ 12 w 6"/>
                <a:gd name="T5" fmla="*/ 137 h 33"/>
                <a:gd name="T6" fmla="*/ 18 w 6"/>
                <a:gd name="T7" fmla="*/ 120 h 33"/>
                <a:gd name="T8" fmla="*/ 14 w 6"/>
                <a:gd name="T9" fmla="*/ 101 h 33"/>
                <a:gd name="T10" fmla="*/ 12 w 6"/>
                <a:gd name="T11" fmla="*/ 26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33">
                  <a:moveTo>
                    <a:pt x="2" y="0"/>
                  </a:moveTo>
                  <a:cubicBezTo>
                    <a:pt x="1" y="3"/>
                    <a:pt x="3" y="13"/>
                    <a:pt x="3" y="17"/>
                  </a:cubicBezTo>
                  <a:cubicBezTo>
                    <a:pt x="3" y="21"/>
                    <a:pt x="0" y="30"/>
                    <a:pt x="3" y="33"/>
                  </a:cubicBezTo>
                  <a:cubicBezTo>
                    <a:pt x="3" y="32"/>
                    <a:pt x="5" y="30"/>
                    <a:pt x="5" y="29"/>
                  </a:cubicBezTo>
                  <a:cubicBezTo>
                    <a:pt x="6" y="26"/>
                    <a:pt x="5" y="27"/>
                    <a:pt x="4" y="24"/>
                  </a:cubicBezTo>
                  <a:cubicBezTo>
                    <a:pt x="3" y="19"/>
                    <a:pt x="3" y="11"/>
                    <a:pt x="3" y="6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3" name="Freeform 1157">
              <a:extLst>
                <a:ext uri="{FF2B5EF4-FFF2-40B4-BE49-F238E27FC236}">
                  <a16:creationId xmlns:a16="http://schemas.microsoft.com/office/drawing/2014/main" id="{5D32E4F3-D54E-C380-BC04-7CC596BE8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7" y="2495"/>
              <a:ext cx="8" cy="36"/>
            </a:xfrm>
            <a:custGeom>
              <a:avLst/>
              <a:gdLst>
                <a:gd name="T0" fmla="*/ 13 w 5"/>
                <a:gd name="T1" fmla="*/ 0 h 22"/>
                <a:gd name="T2" fmla="*/ 5 w 5"/>
                <a:gd name="T3" fmla="*/ 97 h 22"/>
                <a:gd name="T4" fmla="*/ 8 w 5"/>
                <a:gd name="T5" fmla="*/ 8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22">
                  <a:moveTo>
                    <a:pt x="3" y="0"/>
                  </a:moveTo>
                  <a:cubicBezTo>
                    <a:pt x="2" y="7"/>
                    <a:pt x="0" y="16"/>
                    <a:pt x="1" y="22"/>
                  </a:cubicBezTo>
                  <a:cubicBezTo>
                    <a:pt x="5" y="16"/>
                    <a:pt x="2" y="9"/>
                    <a:pt x="2" y="2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4" name="Freeform 1158">
              <a:extLst>
                <a:ext uri="{FF2B5EF4-FFF2-40B4-BE49-F238E27FC236}">
                  <a16:creationId xmlns:a16="http://schemas.microsoft.com/office/drawing/2014/main" id="{FCCA3F0D-54DA-C1FE-EFFD-D935A081E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2566"/>
              <a:ext cx="12" cy="36"/>
            </a:xfrm>
            <a:custGeom>
              <a:avLst/>
              <a:gdLst>
                <a:gd name="T0" fmla="*/ 26 w 7"/>
                <a:gd name="T1" fmla="*/ 0 h 22"/>
                <a:gd name="T2" fmla="*/ 26 w 7"/>
                <a:gd name="T3" fmla="*/ 97 h 22"/>
                <a:gd name="T4" fmla="*/ 26 w 7"/>
                <a:gd name="T5" fmla="*/ 62 h 22"/>
                <a:gd name="T6" fmla="*/ 21 w 7"/>
                <a:gd name="T7" fmla="*/ 5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22">
                  <a:moveTo>
                    <a:pt x="5" y="0"/>
                  </a:moveTo>
                  <a:cubicBezTo>
                    <a:pt x="5" y="0"/>
                    <a:pt x="0" y="20"/>
                    <a:pt x="5" y="22"/>
                  </a:cubicBezTo>
                  <a:cubicBezTo>
                    <a:pt x="7" y="19"/>
                    <a:pt x="6" y="17"/>
                    <a:pt x="5" y="14"/>
                  </a:cubicBezTo>
                  <a:cubicBezTo>
                    <a:pt x="4" y="10"/>
                    <a:pt x="4" y="5"/>
                    <a:pt x="4" y="1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5" name="Freeform 1159">
              <a:extLst>
                <a:ext uri="{FF2B5EF4-FFF2-40B4-BE49-F238E27FC236}">
                  <a16:creationId xmlns:a16="http://schemas.microsoft.com/office/drawing/2014/main" id="{198EB635-52B4-D673-6956-77D4DC293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634"/>
              <a:ext cx="8" cy="39"/>
            </a:xfrm>
            <a:custGeom>
              <a:avLst/>
              <a:gdLst>
                <a:gd name="T0" fmla="*/ 8 w 5"/>
                <a:gd name="T1" fmla="*/ 0 h 24"/>
                <a:gd name="T2" fmla="*/ 5 w 5"/>
                <a:gd name="T3" fmla="*/ 102 h 24"/>
                <a:gd name="T4" fmla="*/ 13 w 5"/>
                <a:gd name="T5" fmla="*/ 18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24">
                  <a:moveTo>
                    <a:pt x="2" y="0"/>
                  </a:moveTo>
                  <a:cubicBezTo>
                    <a:pt x="2" y="6"/>
                    <a:pt x="0" y="16"/>
                    <a:pt x="1" y="24"/>
                  </a:cubicBezTo>
                  <a:cubicBezTo>
                    <a:pt x="5" y="19"/>
                    <a:pt x="3" y="10"/>
                    <a:pt x="3" y="4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6" name="Freeform 1160">
              <a:extLst>
                <a:ext uri="{FF2B5EF4-FFF2-40B4-BE49-F238E27FC236}">
                  <a16:creationId xmlns:a16="http://schemas.microsoft.com/office/drawing/2014/main" id="{AD0E0E5D-EC08-2374-1FD4-09C4F7F3D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719"/>
              <a:ext cx="11" cy="39"/>
            </a:xfrm>
            <a:custGeom>
              <a:avLst/>
              <a:gdLst>
                <a:gd name="T0" fmla="*/ 8 w 7"/>
                <a:gd name="T1" fmla="*/ 0 h 24"/>
                <a:gd name="T2" fmla="*/ 8 w 7"/>
                <a:gd name="T3" fmla="*/ 47 h 24"/>
                <a:gd name="T4" fmla="*/ 8 w 7"/>
                <a:gd name="T5" fmla="*/ 96 h 24"/>
                <a:gd name="T6" fmla="*/ 14 w 7"/>
                <a:gd name="T7" fmla="*/ 88 h 24"/>
                <a:gd name="T8" fmla="*/ 13 w 7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24">
                  <a:moveTo>
                    <a:pt x="2" y="0"/>
                  </a:moveTo>
                  <a:cubicBezTo>
                    <a:pt x="2" y="3"/>
                    <a:pt x="2" y="7"/>
                    <a:pt x="2" y="11"/>
                  </a:cubicBezTo>
                  <a:cubicBezTo>
                    <a:pt x="2" y="13"/>
                    <a:pt x="0" y="20"/>
                    <a:pt x="2" y="22"/>
                  </a:cubicBezTo>
                  <a:cubicBezTo>
                    <a:pt x="3" y="24"/>
                    <a:pt x="4" y="21"/>
                    <a:pt x="4" y="20"/>
                  </a:cubicBezTo>
                  <a:cubicBezTo>
                    <a:pt x="7" y="14"/>
                    <a:pt x="3" y="6"/>
                    <a:pt x="3" y="0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7" name="Freeform 1161">
              <a:extLst>
                <a:ext uri="{FF2B5EF4-FFF2-40B4-BE49-F238E27FC236}">
                  <a16:creationId xmlns:a16="http://schemas.microsoft.com/office/drawing/2014/main" id="{9BFA7EA9-430B-5ACE-997D-C36D9BF5F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789"/>
              <a:ext cx="9" cy="42"/>
            </a:xfrm>
            <a:custGeom>
              <a:avLst/>
              <a:gdLst>
                <a:gd name="T0" fmla="*/ 8 w 6"/>
                <a:gd name="T1" fmla="*/ 0 h 26"/>
                <a:gd name="T2" fmla="*/ 0 w 6"/>
                <a:gd name="T3" fmla="*/ 110 h 26"/>
                <a:gd name="T4" fmla="*/ 12 w 6"/>
                <a:gd name="T5" fmla="*/ 5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26">
                  <a:moveTo>
                    <a:pt x="2" y="0"/>
                  </a:moveTo>
                  <a:cubicBezTo>
                    <a:pt x="1" y="8"/>
                    <a:pt x="0" y="19"/>
                    <a:pt x="0" y="26"/>
                  </a:cubicBezTo>
                  <a:cubicBezTo>
                    <a:pt x="6" y="19"/>
                    <a:pt x="0" y="10"/>
                    <a:pt x="3" y="1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8" name="Freeform 1162">
              <a:extLst>
                <a:ext uri="{FF2B5EF4-FFF2-40B4-BE49-F238E27FC236}">
                  <a16:creationId xmlns:a16="http://schemas.microsoft.com/office/drawing/2014/main" id="{A27D6322-2C7D-D6E3-8225-B1C82FD75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2873"/>
              <a:ext cx="8" cy="45"/>
            </a:xfrm>
            <a:custGeom>
              <a:avLst/>
              <a:gdLst>
                <a:gd name="T0" fmla="*/ 8 w 5"/>
                <a:gd name="T1" fmla="*/ 0 h 28"/>
                <a:gd name="T2" fmla="*/ 8 w 5"/>
                <a:gd name="T3" fmla="*/ 50 h 28"/>
                <a:gd name="T4" fmla="*/ 5 w 5"/>
                <a:gd name="T5" fmla="*/ 116 h 28"/>
                <a:gd name="T6" fmla="*/ 16 w 5"/>
                <a:gd name="T7" fmla="*/ 90 h 28"/>
                <a:gd name="T8" fmla="*/ 21 w 5"/>
                <a:gd name="T9" fmla="*/ 8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8">
                  <a:moveTo>
                    <a:pt x="2" y="0"/>
                  </a:moveTo>
                  <a:cubicBezTo>
                    <a:pt x="2" y="2"/>
                    <a:pt x="2" y="8"/>
                    <a:pt x="2" y="12"/>
                  </a:cubicBezTo>
                  <a:cubicBezTo>
                    <a:pt x="2" y="17"/>
                    <a:pt x="0" y="23"/>
                    <a:pt x="1" y="28"/>
                  </a:cubicBezTo>
                  <a:cubicBezTo>
                    <a:pt x="3" y="27"/>
                    <a:pt x="4" y="24"/>
                    <a:pt x="4" y="22"/>
                  </a:cubicBezTo>
                  <a:cubicBezTo>
                    <a:pt x="4" y="15"/>
                    <a:pt x="3" y="9"/>
                    <a:pt x="5" y="2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99" name="Freeform 1163">
              <a:extLst>
                <a:ext uri="{FF2B5EF4-FFF2-40B4-BE49-F238E27FC236}">
                  <a16:creationId xmlns:a16="http://schemas.microsoft.com/office/drawing/2014/main" id="{49B3319F-5BE4-ED05-8586-4133990C3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2955"/>
              <a:ext cx="10" cy="37"/>
            </a:xfrm>
            <a:custGeom>
              <a:avLst/>
              <a:gdLst>
                <a:gd name="T0" fmla="*/ 13 w 6"/>
                <a:gd name="T1" fmla="*/ 0 h 23"/>
                <a:gd name="T2" fmla="*/ 20 w 6"/>
                <a:gd name="T3" fmla="*/ 97 h 23"/>
                <a:gd name="T4" fmla="*/ 22 w 6"/>
                <a:gd name="T5" fmla="*/ 76 h 23"/>
                <a:gd name="T6" fmla="*/ 20 w 6"/>
                <a:gd name="T7" fmla="*/ 8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23">
                  <a:moveTo>
                    <a:pt x="3" y="0"/>
                  </a:moveTo>
                  <a:cubicBezTo>
                    <a:pt x="2" y="6"/>
                    <a:pt x="0" y="18"/>
                    <a:pt x="4" y="23"/>
                  </a:cubicBezTo>
                  <a:cubicBezTo>
                    <a:pt x="6" y="22"/>
                    <a:pt x="5" y="21"/>
                    <a:pt x="5" y="18"/>
                  </a:cubicBezTo>
                  <a:cubicBezTo>
                    <a:pt x="5" y="14"/>
                    <a:pt x="6" y="6"/>
                    <a:pt x="4" y="2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0" name="Freeform 1164">
              <a:extLst>
                <a:ext uri="{FF2B5EF4-FFF2-40B4-BE49-F238E27FC236}">
                  <a16:creationId xmlns:a16="http://schemas.microsoft.com/office/drawing/2014/main" id="{7CE66B58-73CA-3951-1C41-ECEEEDB5A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3047"/>
              <a:ext cx="8" cy="34"/>
            </a:xfrm>
            <a:custGeom>
              <a:avLst/>
              <a:gdLst>
                <a:gd name="T0" fmla="*/ 16 w 5"/>
                <a:gd name="T1" fmla="*/ 0 h 21"/>
                <a:gd name="T2" fmla="*/ 16 w 5"/>
                <a:gd name="T3" fmla="*/ 89 h 21"/>
                <a:gd name="T4" fmla="*/ 21 w 5"/>
                <a:gd name="T5" fmla="*/ 8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21">
                  <a:moveTo>
                    <a:pt x="4" y="0"/>
                  </a:moveTo>
                  <a:cubicBezTo>
                    <a:pt x="2" y="1"/>
                    <a:pt x="0" y="21"/>
                    <a:pt x="4" y="21"/>
                  </a:cubicBezTo>
                  <a:cubicBezTo>
                    <a:pt x="5" y="15"/>
                    <a:pt x="3" y="8"/>
                    <a:pt x="5" y="2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1" name="Freeform 1165">
              <a:extLst>
                <a:ext uri="{FF2B5EF4-FFF2-40B4-BE49-F238E27FC236}">
                  <a16:creationId xmlns:a16="http://schemas.microsoft.com/office/drawing/2014/main" id="{C9514CCB-558D-5B05-D38C-8CB2F2810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3123"/>
              <a:ext cx="10" cy="42"/>
            </a:xfrm>
            <a:custGeom>
              <a:avLst/>
              <a:gdLst>
                <a:gd name="T0" fmla="*/ 5 w 6"/>
                <a:gd name="T1" fmla="*/ 0 h 26"/>
                <a:gd name="T2" fmla="*/ 5 w 6"/>
                <a:gd name="T3" fmla="*/ 110 h 26"/>
                <a:gd name="T4" fmla="*/ 13 w 6"/>
                <a:gd name="T5" fmla="*/ 16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26">
                  <a:moveTo>
                    <a:pt x="1" y="0"/>
                  </a:moveTo>
                  <a:cubicBezTo>
                    <a:pt x="2" y="8"/>
                    <a:pt x="0" y="17"/>
                    <a:pt x="1" y="26"/>
                  </a:cubicBezTo>
                  <a:cubicBezTo>
                    <a:pt x="6" y="26"/>
                    <a:pt x="2" y="7"/>
                    <a:pt x="3" y="4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2" name="Freeform 1166">
              <a:extLst>
                <a:ext uri="{FF2B5EF4-FFF2-40B4-BE49-F238E27FC236}">
                  <a16:creationId xmlns:a16="http://schemas.microsoft.com/office/drawing/2014/main" id="{029B2EE4-C2B3-7BC2-6A67-B4ADD5743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3194"/>
              <a:ext cx="10" cy="34"/>
            </a:xfrm>
            <a:custGeom>
              <a:avLst/>
              <a:gdLst>
                <a:gd name="T0" fmla="*/ 8 w 6"/>
                <a:gd name="T1" fmla="*/ 0 h 21"/>
                <a:gd name="T2" fmla="*/ 0 w 6"/>
                <a:gd name="T3" fmla="*/ 89 h 21"/>
                <a:gd name="T4" fmla="*/ 20 w 6"/>
                <a:gd name="T5" fmla="*/ 8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21">
                  <a:moveTo>
                    <a:pt x="2" y="0"/>
                  </a:moveTo>
                  <a:cubicBezTo>
                    <a:pt x="2" y="0"/>
                    <a:pt x="0" y="18"/>
                    <a:pt x="0" y="21"/>
                  </a:cubicBezTo>
                  <a:cubicBezTo>
                    <a:pt x="6" y="20"/>
                    <a:pt x="2" y="7"/>
                    <a:pt x="4" y="2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3" name="Freeform 1167">
              <a:extLst>
                <a:ext uri="{FF2B5EF4-FFF2-40B4-BE49-F238E27FC236}">
                  <a16:creationId xmlns:a16="http://schemas.microsoft.com/office/drawing/2014/main" id="{9637BED5-2A69-640C-26F8-C53715BF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3263"/>
              <a:ext cx="6" cy="39"/>
            </a:xfrm>
            <a:custGeom>
              <a:avLst/>
              <a:gdLst>
                <a:gd name="T0" fmla="*/ 0 w 4"/>
                <a:gd name="T1" fmla="*/ 5 h 24"/>
                <a:gd name="T2" fmla="*/ 0 w 4"/>
                <a:gd name="T3" fmla="*/ 5 h 24"/>
                <a:gd name="T4" fmla="*/ 0 w 4"/>
                <a:gd name="T5" fmla="*/ 42 h 24"/>
                <a:gd name="T6" fmla="*/ 0 w 4"/>
                <a:gd name="T7" fmla="*/ 102 h 24"/>
                <a:gd name="T8" fmla="*/ 8 w 4"/>
                <a:gd name="T9" fmla="*/ 29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24">
                  <a:moveTo>
                    <a:pt x="0" y="1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4"/>
                    <a:pt x="0" y="7"/>
                    <a:pt x="0" y="10"/>
                  </a:cubicBezTo>
                  <a:cubicBezTo>
                    <a:pt x="0" y="14"/>
                    <a:pt x="0" y="19"/>
                    <a:pt x="0" y="24"/>
                  </a:cubicBezTo>
                  <a:cubicBezTo>
                    <a:pt x="4" y="21"/>
                    <a:pt x="0" y="11"/>
                    <a:pt x="2" y="7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4" name="Freeform 1168">
              <a:extLst>
                <a:ext uri="{FF2B5EF4-FFF2-40B4-BE49-F238E27FC236}">
                  <a16:creationId xmlns:a16="http://schemas.microsoft.com/office/drawing/2014/main" id="{6FA38276-5BC2-B450-75D1-8D4D2E3E8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1" y="3339"/>
              <a:ext cx="9" cy="31"/>
            </a:xfrm>
            <a:custGeom>
              <a:avLst/>
              <a:gdLst>
                <a:gd name="T0" fmla="*/ 12 w 6"/>
                <a:gd name="T1" fmla="*/ 0 h 19"/>
                <a:gd name="T2" fmla="*/ 14 w 6"/>
                <a:gd name="T3" fmla="*/ 69 h 19"/>
                <a:gd name="T4" fmla="*/ 14 w 6"/>
                <a:gd name="T5" fmla="*/ 18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9">
                  <a:moveTo>
                    <a:pt x="3" y="0"/>
                  </a:moveTo>
                  <a:cubicBezTo>
                    <a:pt x="3" y="0"/>
                    <a:pt x="0" y="19"/>
                    <a:pt x="4" y="16"/>
                  </a:cubicBezTo>
                  <a:cubicBezTo>
                    <a:pt x="6" y="14"/>
                    <a:pt x="4" y="7"/>
                    <a:pt x="4" y="4"/>
                  </a:cubicBezTo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5" name="Freeform 1169">
              <a:extLst>
                <a:ext uri="{FF2B5EF4-FFF2-40B4-BE49-F238E27FC236}">
                  <a16:creationId xmlns:a16="http://schemas.microsoft.com/office/drawing/2014/main" id="{4666977A-CCEE-6DFD-DFF0-CC14E57BC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0" y="2372"/>
              <a:ext cx="142" cy="979"/>
            </a:xfrm>
            <a:custGeom>
              <a:avLst/>
              <a:gdLst>
                <a:gd name="T0" fmla="*/ 0 w 88"/>
                <a:gd name="T1" fmla="*/ 0 h 606"/>
                <a:gd name="T2" fmla="*/ 0 w 88"/>
                <a:gd name="T3" fmla="*/ 13 h 606"/>
                <a:gd name="T4" fmla="*/ 89 w 88"/>
                <a:gd name="T5" fmla="*/ 754 h 606"/>
                <a:gd name="T6" fmla="*/ 323 w 88"/>
                <a:gd name="T7" fmla="*/ 2527 h 606"/>
                <a:gd name="T8" fmla="*/ 370 w 88"/>
                <a:gd name="T9" fmla="*/ 2556 h 606"/>
                <a:gd name="T10" fmla="*/ 124 w 88"/>
                <a:gd name="T11" fmla="*/ 767 h 606"/>
                <a:gd name="T12" fmla="*/ 0 w 88"/>
                <a:gd name="T13" fmla="*/ 0 h 6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606">
                  <a:moveTo>
                    <a:pt x="0" y="0"/>
                  </a:moveTo>
                  <a:cubicBezTo>
                    <a:pt x="0" y="0"/>
                    <a:pt x="0" y="1"/>
                    <a:pt x="0" y="3"/>
                  </a:cubicBezTo>
                  <a:cubicBezTo>
                    <a:pt x="1" y="23"/>
                    <a:pt x="9" y="142"/>
                    <a:pt x="21" y="179"/>
                  </a:cubicBezTo>
                  <a:cubicBezTo>
                    <a:pt x="34" y="219"/>
                    <a:pt x="76" y="503"/>
                    <a:pt x="77" y="599"/>
                  </a:cubicBezTo>
                  <a:cubicBezTo>
                    <a:pt x="88" y="606"/>
                    <a:pt x="88" y="606"/>
                    <a:pt x="88" y="606"/>
                  </a:cubicBezTo>
                  <a:cubicBezTo>
                    <a:pt x="88" y="606"/>
                    <a:pt x="54" y="286"/>
                    <a:pt x="30" y="182"/>
                  </a:cubicBezTo>
                  <a:cubicBezTo>
                    <a:pt x="6" y="7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6" name="Freeform 1170">
              <a:extLst>
                <a:ext uri="{FF2B5EF4-FFF2-40B4-BE49-F238E27FC236}">
                  <a16:creationId xmlns:a16="http://schemas.microsoft.com/office/drawing/2014/main" id="{9F792E77-C6A8-504F-A0EC-5EC001779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3" y="2054"/>
              <a:ext cx="89" cy="264"/>
            </a:xfrm>
            <a:custGeom>
              <a:avLst/>
              <a:gdLst>
                <a:gd name="T0" fmla="*/ 233 w 55"/>
                <a:gd name="T1" fmla="*/ 0 h 163"/>
                <a:gd name="T2" fmla="*/ 47 w 55"/>
                <a:gd name="T3" fmla="*/ 677 h 163"/>
                <a:gd name="T4" fmla="*/ 94 w 55"/>
                <a:gd name="T5" fmla="*/ 666 h 163"/>
                <a:gd name="T6" fmla="*/ 233 w 55"/>
                <a:gd name="T7" fmla="*/ 0 h 1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163">
                  <a:moveTo>
                    <a:pt x="55" y="0"/>
                  </a:moveTo>
                  <a:cubicBezTo>
                    <a:pt x="55" y="0"/>
                    <a:pt x="11" y="80"/>
                    <a:pt x="11" y="159"/>
                  </a:cubicBezTo>
                  <a:cubicBezTo>
                    <a:pt x="22" y="157"/>
                    <a:pt x="22" y="157"/>
                    <a:pt x="22" y="157"/>
                  </a:cubicBezTo>
                  <a:cubicBezTo>
                    <a:pt x="22" y="157"/>
                    <a:pt x="0" y="163"/>
                    <a:pt x="55" y="0"/>
                  </a:cubicBezTo>
                  <a:close/>
                </a:path>
              </a:pathLst>
            </a:custGeom>
            <a:solidFill>
              <a:srgbClr val="5F90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7" name="Freeform 1171">
              <a:extLst>
                <a:ext uri="{FF2B5EF4-FFF2-40B4-BE49-F238E27FC236}">
                  <a16:creationId xmlns:a16="http://schemas.microsoft.com/office/drawing/2014/main" id="{FB3D9268-ECD7-537C-A40A-FDC381658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2" y="2096"/>
              <a:ext cx="13" cy="47"/>
            </a:xfrm>
            <a:custGeom>
              <a:avLst/>
              <a:gdLst>
                <a:gd name="T0" fmla="*/ 0 w 8"/>
                <a:gd name="T1" fmla="*/ 0 h 29"/>
                <a:gd name="T2" fmla="*/ 8 w 8"/>
                <a:gd name="T3" fmla="*/ 94 h 29"/>
                <a:gd name="T4" fmla="*/ 18 w 8"/>
                <a:gd name="T5" fmla="*/ 123 h 29"/>
                <a:gd name="T6" fmla="*/ 29 w 8"/>
                <a:gd name="T7" fmla="*/ 110 h 29"/>
                <a:gd name="T8" fmla="*/ 26 w 8"/>
                <a:gd name="T9" fmla="*/ 76 h 29"/>
                <a:gd name="T10" fmla="*/ 5 w 8"/>
                <a:gd name="T11" fmla="*/ 0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9">
                  <a:moveTo>
                    <a:pt x="0" y="0"/>
                  </a:moveTo>
                  <a:cubicBezTo>
                    <a:pt x="2" y="6"/>
                    <a:pt x="1" y="14"/>
                    <a:pt x="2" y="22"/>
                  </a:cubicBezTo>
                  <a:cubicBezTo>
                    <a:pt x="2" y="24"/>
                    <a:pt x="2" y="27"/>
                    <a:pt x="4" y="29"/>
                  </a:cubicBezTo>
                  <a:cubicBezTo>
                    <a:pt x="5" y="28"/>
                    <a:pt x="7" y="27"/>
                    <a:pt x="7" y="26"/>
                  </a:cubicBezTo>
                  <a:cubicBezTo>
                    <a:pt x="8" y="25"/>
                    <a:pt x="6" y="20"/>
                    <a:pt x="6" y="18"/>
                  </a:cubicBezTo>
                  <a:cubicBezTo>
                    <a:pt x="5" y="13"/>
                    <a:pt x="4" y="5"/>
                    <a:pt x="1" y="0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8" name="Freeform 1172">
              <a:extLst>
                <a:ext uri="{FF2B5EF4-FFF2-40B4-BE49-F238E27FC236}">
                  <a16:creationId xmlns:a16="http://schemas.microsoft.com/office/drawing/2014/main" id="{E438A8D1-FDAC-E5E8-A374-DEE0D9253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3" y="2071"/>
              <a:ext cx="20" cy="46"/>
            </a:xfrm>
            <a:custGeom>
              <a:avLst/>
              <a:gdLst>
                <a:gd name="T0" fmla="*/ 0 w 12"/>
                <a:gd name="T1" fmla="*/ 8 h 29"/>
                <a:gd name="T2" fmla="*/ 13 w 12"/>
                <a:gd name="T3" fmla="*/ 68 h 29"/>
                <a:gd name="T4" fmla="*/ 28 w 12"/>
                <a:gd name="T5" fmla="*/ 116 h 29"/>
                <a:gd name="T6" fmla="*/ 47 w 12"/>
                <a:gd name="T7" fmla="*/ 108 h 29"/>
                <a:gd name="T8" fmla="*/ 47 w 12"/>
                <a:gd name="T9" fmla="*/ 89 h 29"/>
                <a:gd name="T10" fmla="*/ 8 w 12"/>
                <a:gd name="T11" fmla="*/ 0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29">
                  <a:moveTo>
                    <a:pt x="0" y="2"/>
                  </a:moveTo>
                  <a:cubicBezTo>
                    <a:pt x="1" y="7"/>
                    <a:pt x="2" y="12"/>
                    <a:pt x="3" y="17"/>
                  </a:cubicBezTo>
                  <a:cubicBezTo>
                    <a:pt x="4" y="21"/>
                    <a:pt x="4" y="25"/>
                    <a:pt x="6" y="29"/>
                  </a:cubicBezTo>
                  <a:cubicBezTo>
                    <a:pt x="7" y="28"/>
                    <a:pt x="9" y="28"/>
                    <a:pt x="10" y="27"/>
                  </a:cubicBezTo>
                  <a:cubicBezTo>
                    <a:pt x="12" y="25"/>
                    <a:pt x="11" y="24"/>
                    <a:pt x="10" y="22"/>
                  </a:cubicBezTo>
                  <a:cubicBezTo>
                    <a:pt x="7" y="15"/>
                    <a:pt x="6" y="7"/>
                    <a:pt x="2" y="0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09" name="Freeform 1173">
              <a:extLst>
                <a:ext uri="{FF2B5EF4-FFF2-40B4-BE49-F238E27FC236}">
                  <a16:creationId xmlns:a16="http://schemas.microsoft.com/office/drawing/2014/main" id="{64E5EB78-D4A7-0DBF-C8BC-A3975F601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7" y="2119"/>
              <a:ext cx="16" cy="23"/>
            </a:xfrm>
            <a:custGeom>
              <a:avLst/>
              <a:gdLst>
                <a:gd name="T0" fmla="*/ 8 w 10"/>
                <a:gd name="T1" fmla="*/ 0 h 14"/>
                <a:gd name="T2" fmla="*/ 8 w 10"/>
                <a:gd name="T3" fmla="*/ 0 h 14"/>
                <a:gd name="T4" fmla="*/ 21 w 10"/>
                <a:gd name="T5" fmla="*/ 41 h 14"/>
                <a:gd name="T6" fmla="*/ 0 w 10"/>
                <a:gd name="T7" fmla="*/ 58 h 14"/>
                <a:gd name="T8" fmla="*/ 29 w 10"/>
                <a:gd name="T9" fmla="*/ 49 h 14"/>
                <a:gd name="T10" fmla="*/ 13 w 10"/>
                <a:gd name="T11" fmla="*/ 5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14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5" y="3"/>
                    <a:pt x="6" y="5"/>
                    <a:pt x="5" y="9"/>
                  </a:cubicBezTo>
                  <a:cubicBezTo>
                    <a:pt x="4" y="11"/>
                    <a:pt x="2" y="12"/>
                    <a:pt x="0" y="13"/>
                  </a:cubicBezTo>
                  <a:cubicBezTo>
                    <a:pt x="3" y="14"/>
                    <a:pt x="6" y="13"/>
                    <a:pt x="7" y="11"/>
                  </a:cubicBezTo>
                  <a:cubicBezTo>
                    <a:pt x="10" y="6"/>
                    <a:pt x="5" y="4"/>
                    <a:pt x="3" y="1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0" name="Freeform 1174">
              <a:extLst>
                <a:ext uri="{FF2B5EF4-FFF2-40B4-BE49-F238E27FC236}">
                  <a16:creationId xmlns:a16="http://schemas.microsoft.com/office/drawing/2014/main" id="{6BA04450-FF96-7B68-80F9-1A83F009E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7" y="2101"/>
              <a:ext cx="16" cy="58"/>
            </a:xfrm>
            <a:custGeom>
              <a:avLst/>
              <a:gdLst>
                <a:gd name="T0" fmla="*/ 42 w 10"/>
                <a:gd name="T1" fmla="*/ 0 h 36"/>
                <a:gd name="T2" fmla="*/ 34 w 10"/>
                <a:gd name="T3" fmla="*/ 29 h 36"/>
                <a:gd name="T4" fmla="*/ 26 w 10"/>
                <a:gd name="T5" fmla="*/ 89 h 36"/>
                <a:gd name="T6" fmla="*/ 16 w 10"/>
                <a:gd name="T7" fmla="*/ 150 h 36"/>
                <a:gd name="T8" fmla="*/ 8 w 10"/>
                <a:gd name="T9" fmla="*/ 143 h 36"/>
                <a:gd name="T10" fmla="*/ 5 w 10"/>
                <a:gd name="T11" fmla="*/ 124 h 36"/>
                <a:gd name="T12" fmla="*/ 21 w 10"/>
                <a:gd name="T13" fmla="*/ 55 h 36"/>
                <a:gd name="T14" fmla="*/ 34 w 10"/>
                <a:gd name="T15" fmla="*/ 5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36">
                  <a:moveTo>
                    <a:pt x="10" y="0"/>
                  </a:moveTo>
                  <a:cubicBezTo>
                    <a:pt x="10" y="2"/>
                    <a:pt x="9" y="5"/>
                    <a:pt x="8" y="7"/>
                  </a:cubicBezTo>
                  <a:cubicBezTo>
                    <a:pt x="7" y="11"/>
                    <a:pt x="7" y="16"/>
                    <a:pt x="6" y="21"/>
                  </a:cubicBezTo>
                  <a:cubicBezTo>
                    <a:pt x="5" y="26"/>
                    <a:pt x="5" y="31"/>
                    <a:pt x="4" y="36"/>
                  </a:cubicBezTo>
                  <a:cubicBezTo>
                    <a:pt x="3" y="34"/>
                    <a:pt x="2" y="35"/>
                    <a:pt x="2" y="34"/>
                  </a:cubicBezTo>
                  <a:cubicBezTo>
                    <a:pt x="0" y="33"/>
                    <a:pt x="1" y="32"/>
                    <a:pt x="1" y="30"/>
                  </a:cubicBezTo>
                  <a:cubicBezTo>
                    <a:pt x="3" y="24"/>
                    <a:pt x="4" y="18"/>
                    <a:pt x="5" y="13"/>
                  </a:cubicBezTo>
                  <a:cubicBezTo>
                    <a:pt x="6" y="9"/>
                    <a:pt x="8" y="5"/>
                    <a:pt x="8" y="1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1" name="Freeform 1175">
              <a:extLst>
                <a:ext uri="{FF2B5EF4-FFF2-40B4-BE49-F238E27FC236}">
                  <a16:creationId xmlns:a16="http://schemas.microsoft.com/office/drawing/2014/main" id="{6A137DBA-14C7-8760-AA19-FC49E9BF4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6" y="2077"/>
              <a:ext cx="32" cy="57"/>
            </a:xfrm>
            <a:custGeom>
              <a:avLst/>
              <a:gdLst>
                <a:gd name="T0" fmla="*/ 82 w 20"/>
                <a:gd name="T1" fmla="*/ 5 h 35"/>
                <a:gd name="T2" fmla="*/ 69 w 20"/>
                <a:gd name="T3" fmla="*/ 21 h 35"/>
                <a:gd name="T4" fmla="*/ 42 w 20"/>
                <a:gd name="T5" fmla="*/ 90 h 35"/>
                <a:gd name="T6" fmla="*/ 26 w 20"/>
                <a:gd name="T7" fmla="*/ 151 h 35"/>
                <a:gd name="T8" fmla="*/ 0 w 20"/>
                <a:gd name="T9" fmla="*/ 130 h 35"/>
                <a:gd name="T10" fmla="*/ 26 w 20"/>
                <a:gd name="T11" fmla="*/ 77 h 35"/>
                <a:gd name="T12" fmla="*/ 56 w 2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5">
                  <a:moveTo>
                    <a:pt x="20" y="1"/>
                  </a:moveTo>
                  <a:cubicBezTo>
                    <a:pt x="20" y="1"/>
                    <a:pt x="17" y="4"/>
                    <a:pt x="17" y="5"/>
                  </a:cubicBezTo>
                  <a:cubicBezTo>
                    <a:pt x="13" y="10"/>
                    <a:pt x="12" y="16"/>
                    <a:pt x="10" y="21"/>
                  </a:cubicBezTo>
                  <a:cubicBezTo>
                    <a:pt x="8" y="26"/>
                    <a:pt x="8" y="31"/>
                    <a:pt x="6" y="35"/>
                  </a:cubicBezTo>
                  <a:cubicBezTo>
                    <a:pt x="4" y="34"/>
                    <a:pt x="2" y="32"/>
                    <a:pt x="0" y="30"/>
                  </a:cubicBezTo>
                  <a:cubicBezTo>
                    <a:pt x="4" y="29"/>
                    <a:pt x="5" y="21"/>
                    <a:pt x="6" y="18"/>
                  </a:cubicBezTo>
                  <a:cubicBezTo>
                    <a:pt x="8" y="12"/>
                    <a:pt x="11" y="6"/>
                    <a:pt x="14" y="0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2" name="Freeform 1176">
              <a:extLst>
                <a:ext uri="{FF2B5EF4-FFF2-40B4-BE49-F238E27FC236}">
                  <a16:creationId xmlns:a16="http://schemas.microsoft.com/office/drawing/2014/main" id="{EDA7BB72-1AE4-02BD-3706-17B829D02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" y="2150"/>
              <a:ext cx="52" cy="105"/>
            </a:xfrm>
            <a:custGeom>
              <a:avLst/>
              <a:gdLst>
                <a:gd name="T0" fmla="*/ 75 w 32"/>
                <a:gd name="T1" fmla="*/ 26 h 65"/>
                <a:gd name="T2" fmla="*/ 88 w 32"/>
                <a:gd name="T3" fmla="*/ 115 h 65"/>
                <a:gd name="T4" fmla="*/ 0 w 32"/>
                <a:gd name="T5" fmla="*/ 275 h 65"/>
                <a:gd name="T6" fmla="*/ 102 w 32"/>
                <a:gd name="T7" fmla="*/ 110 h 65"/>
                <a:gd name="T8" fmla="*/ 81 w 32"/>
                <a:gd name="T9" fmla="*/ 21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65">
                  <a:moveTo>
                    <a:pt x="17" y="6"/>
                  </a:moveTo>
                  <a:cubicBezTo>
                    <a:pt x="30" y="10"/>
                    <a:pt x="25" y="19"/>
                    <a:pt x="20" y="27"/>
                  </a:cubicBezTo>
                  <a:cubicBezTo>
                    <a:pt x="13" y="40"/>
                    <a:pt x="7" y="53"/>
                    <a:pt x="0" y="65"/>
                  </a:cubicBezTo>
                  <a:cubicBezTo>
                    <a:pt x="10" y="53"/>
                    <a:pt x="18" y="40"/>
                    <a:pt x="24" y="26"/>
                  </a:cubicBezTo>
                  <a:cubicBezTo>
                    <a:pt x="27" y="20"/>
                    <a:pt x="32" y="0"/>
                    <a:pt x="19" y="5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3" name="Freeform 1177">
              <a:extLst>
                <a:ext uri="{FF2B5EF4-FFF2-40B4-BE49-F238E27FC236}">
                  <a16:creationId xmlns:a16="http://schemas.microsoft.com/office/drawing/2014/main" id="{56D598C5-2A73-F0D4-8412-174192147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0" y="2156"/>
              <a:ext cx="60" cy="74"/>
            </a:xfrm>
            <a:custGeom>
              <a:avLst/>
              <a:gdLst>
                <a:gd name="T0" fmla="*/ 118 w 37"/>
                <a:gd name="T1" fmla="*/ 0 h 46"/>
                <a:gd name="T2" fmla="*/ 73 w 37"/>
                <a:gd name="T3" fmla="*/ 21 h 46"/>
                <a:gd name="T4" fmla="*/ 73 w 37"/>
                <a:gd name="T5" fmla="*/ 60 h 46"/>
                <a:gd name="T6" fmla="*/ 157 w 37"/>
                <a:gd name="T7" fmla="*/ 191 h 46"/>
                <a:gd name="T8" fmla="*/ 76 w 37"/>
                <a:gd name="T9" fmla="*/ 29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6">
                  <a:moveTo>
                    <a:pt x="28" y="0"/>
                  </a:moveTo>
                  <a:cubicBezTo>
                    <a:pt x="25" y="1"/>
                    <a:pt x="20" y="2"/>
                    <a:pt x="17" y="5"/>
                  </a:cubicBezTo>
                  <a:cubicBezTo>
                    <a:pt x="13" y="9"/>
                    <a:pt x="15" y="9"/>
                    <a:pt x="17" y="14"/>
                  </a:cubicBezTo>
                  <a:cubicBezTo>
                    <a:pt x="22" y="25"/>
                    <a:pt x="28" y="38"/>
                    <a:pt x="37" y="46"/>
                  </a:cubicBezTo>
                  <a:cubicBezTo>
                    <a:pt x="32" y="43"/>
                    <a:pt x="0" y="10"/>
                    <a:pt x="18" y="7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4" name="Freeform 1178">
              <a:extLst>
                <a:ext uri="{FF2B5EF4-FFF2-40B4-BE49-F238E27FC236}">
                  <a16:creationId xmlns:a16="http://schemas.microsoft.com/office/drawing/2014/main" id="{BB7353C4-AF37-EE5B-90B9-657B17A4A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2161"/>
              <a:ext cx="18" cy="86"/>
            </a:xfrm>
            <a:custGeom>
              <a:avLst/>
              <a:gdLst>
                <a:gd name="T0" fmla="*/ 47 w 11"/>
                <a:gd name="T1" fmla="*/ 0 h 53"/>
                <a:gd name="T2" fmla="*/ 34 w 11"/>
                <a:gd name="T3" fmla="*/ 227 h 53"/>
                <a:gd name="T4" fmla="*/ 41 w 11"/>
                <a:gd name="T5" fmla="*/ 26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53">
                  <a:moveTo>
                    <a:pt x="11" y="0"/>
                  </a:moveTo>
                  <a:cubicBezTo>
                    <a:pt x="3" y="17"/>
                    <a:pt x="8" y="36"/>
                    <a:pt x="8" y="53"/>
                  </a:cubicBezTo>
                  <a:cubicBezTo>
                    <a:pt x="5" y="43"/>
                    <a:pt x="0" y="13"/>
                    <a:pt x="9" y="6"/>
                  </a:cubicBezTo>
                </a:path>
              </a:pathLst>
            </a:custGeom>
            <a:solidFill>
              <a:srgbClr val="B5D1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5" name="Freeform 1179">
              <a:extLst>
                <a:ext uri="{FF2B5EF4-FFF2-40B4-BE49-F238E27FC236}">
                  <a16:creationId xmlns:a16="http://schemas.microsoft.com/office/drawing/2014/main" id="{39B932A8-1C14-3FB5-0998-4B7F8DB09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" y="1273"/>
              <a:ext cx="743" cy="946"/>
            </a:xfrm>
            <a:custGeom>
              <a:avLst/>
              <a:gdLst>
                <a:gd name="T0" fmla="*/ 369 w 459"/>
                <a:gd name="T1" fmla="*/ 0 h 586"/>
                <a:gd name="T2" fmla="*/ 1585 w 459"/>
                <a:gd name="T3" fmla="*/ 0 h 586"/>
                <a:gd name="T4" fmla="*/ 1947 w 459"/>
                <a:gd name="T5" fmla="*/ 279 h 586"/>
                <a:gd name="T6" fmla="*/ 1638 w 459"/>
                <a:gd name="T7" fmla="*/ 678 h 586"/>
                <a:gd name="T8" fmla="*/ 1674 w 459"/>
                <a:gd name="T9" fmla="*/ 1193 h 586"/>
                <a:gd name="T10" fmla="*/ 1674 w 459"/>
                <a:gd name="T11" fmla="*/ 1422 h 586"/>
                <a:gd name="T12" fmla="*/ 1782 w 459"/>
                <a:gd name="T13" fmla="*/ 2078 h 586"/>
                <a:gd name="T14" fmla="*/ 191 w 459"/>
                <a:gd name="T15" fmla="*/ 2078 h 586"/>
                <a:gd name="T16" fmla="*/ 288 w 459"/>
                <a:gd name="T17" fmla="*/ 1456 h 586"/>
                <a:gd name="T18" fmla="*/ 288 w 459"/>
                <a:gd name="T19" fmla="*/ 1199 h 586"/>
                <a:gd name="T20" fmla="*/ 288 w 459"/>
                <a:gd name="T21" fmla="*/ 714 h 586"/>
                <a:gd name="T22" fmla="*/ 0 w 459"/>
                <a:gd name="T23" fmla="*/ 328 h 586"/>
                <a:gd name="T24" fmla="*/ 369 w 459"/>
                <a:gd name="T25" fmla="*/ 0 h 5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9" h="586">
                  <a:moveTo>
                    <a:pt x="87" y="0"/>
                  </a:moveTo>
                  <a:cubicBezTo>
                    <a:pt x="87" y="0"/>
                    <a:pt x="236" y="89"/>
                    <a:pt x="374" y="0"/>
                  </a:cubicBezTo>
                  <a:cubicBezTo>
                    <a:pt x="374" y="0"/>
                    <a:pt x="442" y="10"/>
                    <a:pt x="459" y="66"/>
                  </a:cubicBezTo>
                  <a:cubicBezTo>
                    <a:pt x="386" y="161"/>
                    <a:pt x="386" y="161"/>
                    <a:pt x="386" y="161"/>
                  </a:cubicBezTo>
                  <a:cubicBezTo>
                    <a:pt x="386" y="161"/>
                    <a:pt x="422" y="195"/>
                    <a:pt x="395" y="284"/>
                  </a:cubicBezTo>
                  <a:cubicBezTo>
                    <a:pt x="395" y="284"/>
                    <a:pt x="392" y="318"/>
                    <a:pt x="395" y="338"/>
                  </a:cubicBezTo>
                  <a:cubicBezTo>
                    <a:pt x="398" y="359"/>
                    <a:pt x="394" y="457"/>
                    <a:pt x="420" y="494"/>
                  </a:cubicBezTo>
                  <a:cubicBezTo>
                    <a:pt x="420" y="494"/>
                    <a:pt x="294" y="586"/>
                    <a:pt x="45" y="494"/>
                  </a:cubicBezTo>
                  <a:cubicBezTo>
                    <a:pt x="45" y="494"/>
                    <a:pt x="70" y="413"/>
                    <a:pt x="68" y="346"/>
                  </a:cubicBezTo>
                  <a:cubicBezTo>
                    <a:pt x="65" y="279"/>
                    <a:pt x="68" y="285"/>
                    <a:pt x="68" y="285"/>
                  </a:cubicBezTo>
                  <a:cubicBezTo>
                    <a:pt x="68" y="285"/>
                    <a:pt x="36" y="238"/>
                    <a:pt x="68" y="17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16" y="14"/>
                    <a:pt x="87" y="0"/>
                  </a:cubicBezTo>
                  <a:close/>
                </a:path>
              </a:pathLst>
            </a:custGeom>
            <a:solidFill>
              <a:srgbClr val="F7B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6" name="Freeform 1180">
              <a:extLst>
                <a:ext uri="{FF2B5EF4-FFF2-40B4-BE49-F238E27FC236}">
                  <a16:creationId xmlns:a16="http://schemas.microsoft.com/office/drawing/2014/main" id="{B379E094-06CC-2B77-CDE0-71F9DE029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" y="1325"/>
              <a:ext cx="32" cy="31"/>
            </a:xfrm>
            <a:custGeom>
              <a:avLst/>
              <a:gdLst>
                <a:gd name="T0" fmla="*/ 82 w 20"/>
                <a:gd name="T1" fmla="*/ 0 h 19"/>
                <a:gd name="T2" fmla="*/ 61 w 20"/>
                <a:gd name="T3" fmla="*/ 0 h 19"/>
                <a:gd name="T4" fmla="*/ 0 w 20"/>
                <a:gd name="T5" fmla="*/ 83 h 19"/>
                <a:gd name="T6" fmla="*/ 82 w 20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" h="19">
                  <a:moveTo>
                    <a:pt x="20" y="0"/>
                  </a:moveTo>
                  <a:cubicBezTo>
                    <a:pt x="18" y="0"/>
                    <a:pt x="16" y="0"/>
                    <a:pt x="15" y="0"/>
                  </a:cubicBezTo>
                  <a:cubicBezTo>
                    <a:pt x="9" y="7"/>
                    <a:pt x="4" y="13"/>
                    <a:pt x="0" y="19"/>
                  </a:cubicBezTo>
                  <a:cubicBezTo>
                    <a:pt x="18" y="18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7" name="Freeform 1181">
              <a:extLst>
                <a:ext uri="{FF2B5EF4-FFF2-40B4-BE49-F238E27FC236}">
                  <a16:creationId xmlns:a16="http://schemas.microsoft.com/office/drawing/2014/main" id="{A75207D7-C0F7-927A-A06B-DB6A61B8E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59"/>
              <a:ext cx="26" cy="35"/>
            </a:xfrm>
            <a:custGeom>
              <a:avLst/>
              <a:gdLst>
                <a:gd name="T0" fmla="*/ 34 w 16"/>
                <a:gd name="T1" fmla="*/ 0 h 22"/>
                <a:gd name="T2" fmla="*/ 0 w 16"/>
                <a:gd name="T3" fmla="*/ 68 h 22"/>
                <a:gd name="T4" fmla="*/ 13 w 16"/>
                <a:gd name="T5" fmla="*/ 89 h 22"/>
                <a:gd name="T6" fmla="*/ 34 w 16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22">
                  <a:moveTo>
                    <a:pt x="8" y="0"/>
                  </a:moveTo>
                  <a:cubicBezTo>
                    <a:pt x="4" y="6"/>
                    <a:pt x="2" y="12"/>
                    <a:pt x="0" y="17"/>
                  </a:cubicBezTo>
                  <a:cubicBezTo>
                    <a:pt x="1" y="18"/>
                    <a:pt x="2" y="20"/>
                    <a:pt x="3" y="22"/>
                  </a:cubicBezTo>
                  <a:cubicBezTo>
                    <a:pt x="3" y="22"/>
                    <a:pt x="16" y="12"/>
                    <a:pt x="8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8" name="Freeform 1182">
              <a:extLst>
                <a:ext uri="{FF2B5EF4-FFF2-40B4-BE49-F238E27FC236}">
                  <a16:creationId xmlns:a16="http://schemas.microsoft.com/office/drawing/2014/main" id="{4822E045-B125-E7FB-966F-CE16452368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1317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19" name="Freeform 1183">
              <a:extLst>
                <a:ext uri="{FF2B5EF4-FFF2-40B4-BE49-F238E27FC236}">
                  <a16:creationId xmlns:a16="http://schemas.microsoft.com/office/drawing/2014/main" id="{2B28288C-E371-75EF-B6B9-098B367D4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323"/>
              <a:ext cx="37" cy="33"/>
            </a:xfrm>
            <a:custGeom>
              <a:avLst/>
              <a:gdLst>
                <a:gd name="T0" fmla="*/ 0 w 23"/>
                <a:gd name="T1" fmla="*/ 84 h 20"/>
                <a:gd name="T2" fmla="*/ 5 w 23"/>
                <a:gd name="T3" fmla="*/ 89 h 20"/>
                <a:gd name="T4" fmla="*/ 97 w 23"/>
                <a:gd name="T5" fmla="*/ 5 h 20"/>
                <a:gd name="T6" fmla="*/ 0 w 23"/>
                <a:gd name="T7" fmla="*/ 84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0" name="Freeform 1184">
              <a:extLst>
                <a:ext uri="{FF2B5EF4-FFF2-40B4-BE49-F238E27FC236}">
                  <a16:creationId xmlns:a16="http://schemas.microsoft.com/office/drawing/2014/main" id="{7B8C6FF4-A342-1BF7-82F9-028813088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354"/>
              <a:ext cx="38" cy="40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02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1" name="Freeform 1185">
              <a:extLst>
                <a:ext uri="{FF2B5EF4-FFF2-40B4-BE49-F238E27FC236}">
                  <a16:creationId xmlns:a16="http://schemas.microsoft.com/office/drawing/2014/main" id="{48BB6B6E-5355-3325-EA12-BE019A553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" y="1323"/>
              <a:ext cx="29" cy="33"/>
            </a:xfrm>
            <a:custGeom>
              <a:avLst/>
              <a:gdLst>
                <a:gd name="T0" fmla="*/ 63 w 18"/>
                <a:gd name="T1" fmla="*/ 89 h 20"/>
                <a:gd name="T2" fmla="*/ 76 w 18"/>
                <a:gd name="T3" fmla="*/ 84 h 20"/>
                <a:gd name="T4" fmla="*/ 76 w 18"/>
                <a:gd name="T5" fmla="*/ 84 h 20"/>
                <a:gd name="T6" fmla="*/ 50 w 18"/>
                <a:gd name="T7" fmla="*/ 8 h 20"/>
                <a:gd name="T8" fmla="*/ 0 w 18"/>
                <a:gd name="T9" fmla="*/ 0 h 20"/>
                <a:gd name="T10" fmla="*/ 63 w 18"/>
                <a:gd name="T11" fmla="*/ 89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0">
                  <a:moveTo>
                    <a:pt x="15" y="20"/>
                  </a:moveTo>
                  <a:cubicBezTo>
                    <a:pt x="17" y="19"/>
                    <a:pt x="18" y="19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15"/>
                    <a:pt x="17" y="8"/>
                    <a:pt x="12" y="2"/>
                  </a:cubicBezTo>
                  <a:cubicBezTo>
                    <a:pt x="8" y="1"/>
                    <a:pt x="4" y="1"/>
                    <a:pt x="0" y="0"/>
                  </a:cubicBezTo>
                  <a:cubicBezTo>
                    <a:pt x="1" y="6"/>
                    <a:pt x="4" y="19"/>
                    <a:pt x="15" y="2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2" name="Freeform 1186">
              <a:extLst>
                <a:ext uri="{FF2B5EF4-FFF2-40B4-BE49-F238E27FC236}">
                  <a16:creationId xmlns:a16="http://schemas.microsoft.com/office/drawing/2014/main" id="{CBDA41F4-AE85-5DA0-5610-C45B1947C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1331"/>
              <a:ext cx="34" cy="25"/>
            </a:xfrm>
            <a:custGeom>
              <a:avLst/>
              <a:gdLst>
                <a:gd name="T0" fmla="*/ 0 w 21"/>
                <a:gd name="T1" fmla="*/ 63 h 15"/>
                <a:gd name="T2" fmla="*/ 5 w 21"/>
                <a:gd name="T3" fmla="*/ 70 h 15"/>
                <a:gd name="T4" fmla="*/ 89 w 21"/>
                <a:gd name="T5" fmla="*/ 8 h 15"/>
                <a:gd name="T6" fmla="*/ 34 w 21"/>
                <a:gd name="T7" fmla="*/ 0 h 15"/>
                <a:gd name="T8" fmla="*/ 0 w 21"/>
                <a:gd name="T9" fmla="*/ 63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5">
                  <a:moveTo>
                    <a:pt x="0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4" y="15"/>
                    <a:pt x="19" y="7"/>
                    <a:pt x="21" y="2"/>
                  </a:cubicBezTo>
                  <a:cubicBezTo>
                    <a:pt x="17" y="1"/>
                    <a:pt x="12" y="0"/>
                    <a:pt x="8" y="0"/>
                  </a:cubicBezTo>
                  <a:cubicBezTo>
                    <a:pt x="2" y="4"/>
                    <a:pt x="0" y="11"/>
                    <a:pt x="0" y="14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3" name="Freeform 1187">
              <a:extLst>
                <a:ext uri="{FF2B5EF4-FFF2-40B4-BE49-F238E27FC236}">
                  <a16:creationId xmlns:a16="http://schemas.microsoft.com/office/drawing/2014/main" id="{DC7C5A10-62D0-1BB4-1BFF-E6979C440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1354"/>
              <a:ext cx="39" cy="40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02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4" name="Freeform 1188">
              <a:extLst>
                <a:ext uri="{FF2B5EF4-FFF2-40B4-BE49-F238E27FC236}">
                  <a16:creationId xmlns:a16="http://schemas.microsoft.com/office/drawing/2014/main" id="{0AE3D589-A97B-8356-E8EB-5C8A32017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2" y="1335"/>
              <a:ext cx="26" cy="21"/>
            </a:xfrm>
            <a:custGeom>
              <a:avLst/>
              <a:gdLst>
                <a:gd name="T0" fmla="*/ 55 w 16"/>
                <a:gd name="T1" fmla="*/ 55 h 13"/>
                <a:gd name="T2" fmla="*/ 68 w 16"/>
                <a:gd name="T3" fmla="*/ 50 h 13"/>
                <a:gd name="T4" fmla="*/ 68 w 16"/>
                <a:gd name="T5" fmla="*/ 50 h 13"/>
                <a:gd name="T6" fmla="*/ 55 w 16"/>
                <a:gd name="T7" fmla="*/ 0 h 13"/>
                <a:gd name="T8" fmla="*/ 0 w 16"/>
                <a:gd name="T9" fmla="*/ 5 h 13"/>
                <a:gd name="T10" fmla="*/ 55 w 16"/>
                <a:gd name="T11" fmla="*/ 55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3">
                  <a:moveTo>
                    <a:pt x="13" y="13"/>
                  </a:moveTo>
                  <a:cubicBezTo>
                    <a:pt x="15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9"/>
                    <a:pt x="15" y="4"/>
                    <a:pt x="13" y="0"/>
                  </a:cubicBezTo>
                  <a:cubicBezTo>
                    <a:pt x="9" y="0"/>
                    <a:pt x="4" y="1"/>
                    <a:pt x="0" y="1"/>
                  </a:cubicBezTo>
                  <a:cubicBezTo>
                    <a:pt x="2" y="6"/>
                    <a:pt x="6" y="12"/>
                    <a:pt x="13" y="1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5" name="Freeform 1189">
              <a:extLst>
                <a:ext uri="{FF2B5EF4-FFF2-40B4-BE49-F238E27FC236}">
                  <a16:creationId xmlns:a16="http://schemas.microsoft.com/office/drawing/2014/main" id="{A1495B52-E0FE-F8C9-DEE1-C595CA561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1327"/>
              <a:ext cx="35" cy="29"/>
            </a:xfrm>
            <a:custGeom>
              <a:avLst/>
              <a:gdLst>
                <a:gd name="T0" fmla="*/ 0 w 22"/>
                <a:gd name="T1" fmla="*/ 71 h 18"/>
                <a:gd name="T2" fmla="*/ 5 w 22"/>
                <a:gd name="T3" fmla="*/ 76 h 18"/>
                <a:gd name="T4" fmla="*/ 89 w 22"/>
                <a:gd name="T5" fmla="*/ 0 h 18"/>
                <a:gd name="T6" fmla="*/ 29 w 22"/>
                <a:gd name="T7" fmla="*/ 13 h 18"/>
                <a:gd name="T8" fmla="*/ 0 w 22"/>
                <a:gd name="T9" fmla="*/ 71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8">
                  <a:moveTo>
                    <a:pt x="0" y="17"/>
                  </a:moveTo>
                  <a:cubicBezTo>
                    <a:pt x="1" y="17"/>
                    <a:pt x="1" y="18"/>
                    <a:pt x="1" y="18"/>
                  </a:cubicBezTo>
                  <a:cubicBezTo>
                    <a:pt x="18" y="18"/>
                    <a:pt x="22" y="4"/>
                    <a:pt x="22" y="0"/>
                  </a:cubicBezTo>
                  <a:cubicBezTo>
                    <a:pt x="17" y="1"/>
                    <a:pt x="12" y="2"/>
                    <a:pt x="7" y="3"/>
                  </a:cubicBezTo>
                  <a:cubicBezTo>
                    <a:pt x="2" y="7"/>
                    <a:pt x="0" y="14"/>
                    <a:pt x="0" y="17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6" name="Freeform 1190">
              <a:extLst>
                <a:ext uri="{FF2B5EF4-FFF2-40B4-BE49-F238E27FC236}">
                  <a16:creationId xmlns:a16="http://schemas.microsoft.com/office/drawing/2014/main" id="{763FC804-EAAE-80AA-E367-9D8D133B6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" y="1354"/>
              <a:ext cx="38" cy="40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02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7" name="Freeform 1191">
              <a:extLst>
                <a:ext uri="{FF2B5EF4-FFF2-40B4-BE49-F238E27FC236}">
                  <a16:creationId xmlns:a16="http://schemas.microsoft.com/office/drawing/2014/main" id="{F5ED6EBE-AAC6-E8C0-5747-065FE1FB6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317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8" name="Freeform 1192">
              <a:extLst>
                <a:ext uri="{FF2B5EF4-FFF2-40B4-BE49-F238E27FC236}">
                  <a16:creationId xmlns:a16="http://schemas.microsoft.com/office/drawing/2014/main" id="{520588D6-F3ED-06A3-0113-2EB3060A7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323"/>
              <a:ext cx="37" cy="33"/>
            </a:xfrm>
            <a:custGeom>
              <a:avLst/>
              <a:gdLst>
                <a:gd name="T0" fmla="*/ 0 w 23"/>
                <a:gd name="T1" fmla="*/ 84 h 20"/>
                <a:gd name="T2" fmla="*/ 5 w 23"/>
                <a:gd name="T3" fmla="*/ 89 h 20"/>
                <a:gd name="T4" fmla="*/ 97 w 23"/>
                <a:gd name="T5" fmla="*/ 5 h 20"/>
                <a:gd name="T6" fmla="*/ 0 w 23"/>
                <a:gd name="T7" fmla="*/ 84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29" name="Freeform 1193">
              <a:extLst>
                <a:ext uri="{FF2B5EF4-FFF2-40B4-BE49-F238E27FC236}">
                  <a16:creationId xmlns:a16="http://schemas.microsoft.com/office/drawing/2014/main" id="{913EC4E1-6534-D5F3-4553-E6E161D4E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9" y="1354"/>
              <a:ext cx="39" cy="40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02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0" name="Freeform 1194">
              <a:extLst>
                <a:ext uri="{FF2B5EF4-FFF2-40B4-BE49-F238E27FC236}">
                  <a16:creationId xmlns:a16="http://schemas.microsoft.com/office/drawing/2014/main" id="{80F6C7E8-AFE3-B3B9-1B3C-AF27937C7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4" y="1317"/>
              <a:ext cx="29" cy="39"/>
            </a:xfrm>
            <a:custGeom>
              <a:avLst/>
              <a:gdLst>
                <a:gd name="T0" fmla="*/ 63 w 18"/>
                <a:gd name="T1" fmla="*/ 102 h 24"/>
                <a:gd name="T2" fmla="*/ 76 w 18"/>
                <a:gd name="T3" fmla="*/ 98 h 24"/>
                <a:gd name="T4" fmla="*/ 76 w 18"/>
                <a:gd name="T5" fmla="*/ 98 h 24"/>
                <a:gd name="T6" fmla="*/ 71 w 18"/>
                <a:gd name="T7" fmla="*/ 68 h 24"/>
                <a:gd name="T8" fmla="*/ 13 w 18"/>
                <a:gd name="T9" fmla="*/ 5 h 24"/>
                <a:gd name="T10" fmla="*/ 0 w 18"/>
                <a:gd name="T11" fmla="*/ 0 h 24"/>
                <a:gd name="T12" fmla="*/ 63 w 18"/>
                <a:gd name="T13" fmla="*/ 102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24">
                  <a:moveTo>
                    <a:pt x="15" y="24"/>
                  </a:move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21"/>
                    <a:pt x="18" y="19"/>
                    <a:pt x="17" y="16"/>
                  </a:cubicBezTo>
                  <a:cubicBezTo>
                    <a:pt x="13" y="10"/>
                    <a:pt x="8" y="5"/>
                    <a:pt x="3" y="1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1" name="Freeform 1195">
              <a:extLst>
                <a:ext uri="{FF2B5EF4-FFF2-40B4-BE49-F238E27FC236}">
                  <a16:creationId xmlns:a16="http://schemas.microsoft.com/office/drawing/2014/main" id="{C20D0DD8-29FB-EF4E-3539-9FE6C2AB2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3" y="1347"/>
              <a:ext cx="6" cy="9"/>
            </a:xfrm>
            <a:custGeom>
              <a:avLst/>
              <a:gdLst>
                <a:gd name="T0" fmla="*/ 5 w 4"/>
                <a:gd name="T1" fmla="*/ 29 h 5"/>
                <a:gd name="T2" fmla="*/ 14 w 4"/>
                <a:gd name="T3" fmla="*/ 29 h 5"/>
                <a:gd name="T4" fmla="*/ 5 w 4"/>
                <a:gd name="T5" fmla="*/ 0 h 5"/>
                <a:gd name="T6" fmla="*/ 0 w 4"/>
                <a:gd name="T7" fmla="*/ 23 h 5"/>
                <a:gd name="T8" fmla="*/ 5 w 4"/>
                <a:gd name="T9" fmla="*/ 29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1" y="5"/>
                  </a:moveTo>
                  <a:cubicBezTo>
                    <a:pt x="2" y="5"/>
                    <a:pt x="3" y="5"/>
                    <a:pt x="4" y="5"/>
                  </a:cubicBezTo>
                  <a:cubicBezTo>
                    <a:pt x="3" y="3"/>
                    <a:pt x="2" y="2"/>
                    <a:pt x="1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2" name="Freeform 1196">
              <a:extLst>
                <a:ext uri="{FF2B5EF4-FFF2-40B4-BE49-F238E27FC236}">
                  <a16:creationId xmlns:a16="http://schemas.microsoft.com/office/drawing/2014/main" id="{CC983FF3-DC6C-A933-FDCB-2EECA87559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" y="1354"/>
              <a:ext cx="38" cy="40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02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3" name="Freeform 1197">
              <a:extLst>
                <a:ext uri="{FF2B5EF4-FFF2-40B4-BE49-F238E27FC236}">
                  <a16:creationId xmlns:a16="http://schemas.microsoft.com/office/drawing/2014/main" id="{896246A5-8342-B4C3-2AB0-C03736BB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1498"/>
              <a:ext cx="30" cy="38"/>
            </a:xfrm>
            <a:custGeom>
              <a:avLst/>
              <a:gdLst>
                <a:gd name="T0" fmla="*/ 83 w 18"/>
                <a:gd name="T1" fmla="*/ 90 h 24"/>
                <a:gd name="T2" fmla="*/ 0 w 18"/>
                <a:gd name="T3" fmla="*/ 0 h 24"/>
                <a:gd name="T4" fmla="*/ 70 w 18"/>
                <a:gd name="T5" fmla="*/ 95 h 24"/>
                <a:gd name="T6" fmla="*/ 83 w 18"/>
                <a:gd name="T7" fmla="*/ 90 h 24"/>
                <a:gd name="T8" fmla="*/ 83 w 18"/>
                <a:gd name="T9" fmla="*/ 9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4" name="Freeform 1198">
              <a:extLst>
                <a:ext uri="{FF2B5EF4-FFF2-40B4-BE49-F238E27FC236}">
                  <a16:creationId xmlns:a16="http://schemas.microsoft.com/office/drawing/2014/main" id="{702E9650-EF2D-7A23-C7A6-273C5FE42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504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5" name="Freeform 1199">
              <a:extLst>
                <a:ext uri="{FF2B5EF4-FFF2-40B4-BE49-F238E27FC236}">
                  <a16:creationId xmlns:a16="http://schemas.microsoft.com/office/drawing/2014/main" id="{F8F94093-8D90-1B6F-C8EF-7D031085F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535"/>
              <a:ext cx="38" cy="40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02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6" name="Freeform 1200">
              <a:extLst>
                <a:ext uri="{FF2B5EF4-FFF2-40B4-BE49-F238E27FC236}">
                  <a16:creationId xmlns:a16="http://schemas.microsoft.com/office/drawing/2014/main" id="{A50F89AD-371B-39CD-D8A3-2E2EEBAB9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" y="1498"/>
              <a:ext cx="29" cy="38"/>
            </a:xfrm>
            <a:custGeom>
              <a:avLst/>
              <a:gdLst>
                <a:gd name="T0" fmla="*/ 76 w 18"/>
                <a:gd name="T1" fmla="*/ 90 h 24"/>
                <a:gd name="T2" fmla="*/ 0 w 18"/>
                <a:gd name="T3" fmla="*/ 0 h 24"/>
                <a:gd name="T4" fmla="*/ 63 w 18"/>
                <a:gd name="T5" fmla="*/ 95 h 24"/>
                <a:gd name="T6" fmla="*/ 76 w 18"/>
                <a:gd name="T7" fmla="*/ 90 h 24"/>
                <a:gd name="T8" fmla="*/ 76 w 18"/>
                <a:gd name="T9" fmla="*/ 9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7" name="Freeform 1201">
              <a:extLst>
                <a:ext uri="{FF2B5EF4-FFF2-40B4-BE49-F238E27FC236}">
                  <a16:creationId xmlns:a16="http://schemas.microsoft.com/office/drawing/2014/main" id="{6AB7AFAE-BECD-AC60-1931-A96DD0766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1504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8" name="Freeform 1202">
              <a:extLst>
                <a:ext uri="{FF2B5EF4-FFF2-40B4-BE49-F238E27FC236}">
                  <a16:creationId xmlns:a16="http://schemas.microsoft.com/office/drawing/2014/main" id="{AC8EFD17-DEF9-EFF7-DA7A-C5578CF07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1535"/>
              <a:ext cx="39" cy="40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02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39" name="Freeform 1203">
              <a:extLst>
                <a:ext uri="{FF2B5EF4-FFF2-40B4-BE49-F238E27FC236}">
                  <a16:creationId xmlns:a16="http://schemas.microsoft.com/office/drawing/2014/main" id="{C5AD9B0A-1AEA-17C8-B387-17F628925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1498"/>
              <a:ext cx="30" cy="38"/>
            </a:xfrm>
            <a:custGeom>
              <a:avLst/>
              <a:gdLst>
                <a:gd name="T0" fmla="*/ 83 w 18"/>
                <a:gd name="T1" fmla="*/ 90 h 24"/>
                <a:gd name="T2" fmla="*/ 0 w 18"/>
                <a:gd name="T3" fmla="*/ 0 h 24"/>
                <a:gd name="T4" fmla="*/ 70 w 18"/>
                <a:gd name="T5" fmla="*/ 95 h 24"/>
                <a:gd name="T6" fmla="*/ 83 w 18"/>
                <a:gd name="T7" fmla="*/ 90 h 24"/>
                <a:gd name="T8" fmla="*/ 83 w 18"/>
                <a:gd name="T9" fmla="*/ 9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0" name="Freeform 1204">
              <a:extLst>
                <a:ext uri="{FF2B5EF4-FFF2-40B4-BE49-F238E27FC236}">
                  <a16:creationId xmlns:a16="http://schemas.microsoft.com/office/drawing/2014/main" id="{C1994E35-D4F0-E416-78D0-2350474E5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1504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1" name="Freeform 1205">
              <a:extLst>
                <a:ext uri="{FF2B5EF4-FFF2-40B4-BE49-F238E27FC236}">
                  <a16:creationId xmlns:a16="http://schemas.microsoft.com/office/drawing/2014/main" id="{B2C988BD-F94B-C54A-6BA9-6BFC844C7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" y="1535"/>
              <a:ext cx="38" cy="40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02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2" name="Freeform 1206">
              <a:extLst>
                <a:ext uri="{FF2B5EF4-FFF2-40B4-BE49-F238E27FC236}">
                  <a16:creationId xmlns:a16="http://schemas.microsoft.com/office/drawing/2014/main" id="{76F27DC8-2261-461C-3BE2-B5D6D9202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498"/>
              <a:ext cx="29" cy="38"/>
            </a:xfrm>
            <a:custGeom>
              <a:avLst/>
              <a:gdLst>
                <a:gd name="T0" fmla="*/ 76 w 18"/>
                <a:gd name="T1" fmla="*/ 90 h 24"/>
                <a:gd name="T2" fmla="*/ 0 w 18"/>
                <a:gd name="T3" fmla="*/ 0 h 24"/>
                <a:gd name="T4" fmla="*/ 63 w 18"/>
                <a:gd name="T5" fmla="*/ 95 h 24"/>
                <a:gd name="T6" fmla="*/ 76 w 18"/>
                <a:gd name="T7" fmla="*/ 90 h 24"/>
                <a:gd name="T8" fmla="*/ 76 w 18"/>
                <a:gd name="T9" fmla="*/ 9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3" name="Freeform 1207">
              <a:extLst>
                <a:ext uri="{FF2B5EF4-FFF2-40B4-BE49-F238E27FC236}">
                  <a16:creationId xmlns:a16="http://schemas.microsoft.com/office/drawing/2014/main" id="{B412BA9C-134E-14C8-A87F-8B71E6253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504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4" name="Freeform 1208">
              <a:extLst>
                <a:ext uri="{FF2B5EF4-FFF2-40B4-BE49-F238E27FC236}">
                  <a16:creationId xmlns:a16="http://schemas.microsoft.com/office/drawing/2014/main" id="{AA0D7482-0FBB-C591-886A-6E10EDF79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9" y="1535"/>
              <a:ext cx="39" cy="40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02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5" name="Freeform 1209">
              <a:extLst>
                <a:ext uri="{FF2B5EF4-FFF2-40B4-BE49-F238E27FC236}">
                  <a16:creationId xmlns:a16="http://schemas.microsoft.com/office/drawing/2014/main" id="{96565D1F-BC35-C535-FBA9-835EAFF34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1678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6" name="Freeform 1210">
              <a:extLst>
                <a:ext uri="{FF2B5EF4-FFF2-40B4-BE49-F238E27FC236}">
                  <a16:creationId xmlns:a16="http://schemas.microsoft.com/office/drawing/2014/main" id="{36DB6EFC-67DA-AF46-6EF6-5ECD54B18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685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7" name="Freeform 1211">
              <a:extLst>
                <a:ext uri="{FF2B5EF4-FFF2-40B4-BE49-F238E27FC236}">
                  <a16:creationId xmlns:a16="http://schemas.microsoft.com/office/drawing/2014/main" id="{76F2CCD3-7D85-0A26-4668-5E771D368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715"/>
              <a:ext cx="38" cy="41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10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8" name="Freeform 1212">
              <a:extLst>
                <a:ext uri="{FF2B5EF4-FFF2-40B4-BE49-F238E27FC236}">
                  <a16:creationId xmlns:a16="http://schemas.microsoft.com/office/drawing/2014/main" id="{3B467A04-54D2-6F5C-1BB8-28383D4E3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" y="1678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49" name="Freeform 1213">
              <a:extLst>
                <a:ext uri="{FF2B5EF4-FFF2-40B4-BE49-F238E27FC236}">
                  <a16:creationId xmlns:a16="http://schemas.microsoft.com/office/drawing/2014/main" id="{5B0F4990-1A6A-AC83-F17D-8B2AEDD52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1685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0" name="Freeform 1214">
              <a:extLst>
                <a:ext uri="{FF2B5EF4-FFF2-40B4-BE49-F238E27FC236}">
                  <a16:creationId xmlns:a16="http://schemas.microsoft.com/office/drawing/2014/main" id="{EFF0583A-2634-2C58-F783-5663BD636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1715"/>
              <a:ext cx="39" cy="41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10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1" name="Freeform 1215">
              <a:extLst>
                <a:ext uri="{FF2B5EF4-FFF2-40B4-BE49-F238E27FC236}">
                  <a16:creationId xmlns:a16="http://schemas.microsoft.com/office/drawing/2014/main" id="{D99AA9D8-756D-49B0-FC31-63696AF6F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1678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2" name="Freeform 1216">
              <a:extLst>
                <a:ext uri="{FF2B5EF4-FFF2-40B4-BE49-F238E27FC236}">
                  <a16:creationId xmlns:a16="http://schemas.microsoft.com/office/drawing/2014/main" id="{5BC6B835-996C-55D2-AE4F-9B1EB2951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1685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3" name="Freeform 1217">
              <a:extLst>
                <a:ext uri="{FF2B5EF4-FFF2-40B4-BE49-F238E27FC236}">
                  <a16:creationId xmlns:a16="http://schemas.microsoft.com/office/drawing/2014/main" id="{9083727C-6B64-D632-570D-8FCE41B6A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" y="1715"/>
              <a:ext cx="38" cy="41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10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4" name="Freeform 1218">
              <a:extLst>
                <a:ext uri="{FF2B5EF4-FFF2-40B4-BE49-F238E27FC236}">
                  <a16:creationId xmlns:a16="http://schemas.microsoft.com/office/drawing/2014/main" id="{2F1DF3EB-953B-FAB1-B5F3-E8C422E71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678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5" name="Freeform 1219">
              <a:extLst>
                <a:ext uri="{FF2B5EF4-FFF2-40B4-BE49-F238E27FC236}">
                  <a16:creationId xmlns:a16="http://schemas.microsoft.com/office/drawing/2014/main" id="{9046B55E-5D36-8A0F-612D-76EBD3A62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685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6" name="Freeform 1220">
              <a:extLst>
                <a:ext uri="{FF2B5EF4-FFF2-40B4-BE49-F238E27FC236}">
                  <a16:creationId xmlns:a16="http://schemas.microsoft.com/office/drawing/2014/main" id="{128837DD-EB67-5F0E-20A8-77A9C191A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9" y="1715"/>
              <a:ext cx="39" cy="41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10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7" name="Freeform 1221">
              <a:extLst>
                <a:ext uri="{FF2B5EF4-FFF2-40B4-BE49-F238E27FC236}">
                  <a16:creationId xmlns:a16="http://schemas.microsoft.com/office/drawing/2014/main" id="{71419AF0-B626-B711-B6C3-E15CF1262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1859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8" name="Freeform 1222">
              <a:extLst>
                <a:ext uri="{FF2B5EF4-FFF2-40B4-BE49-F238E27FC236}">
                  <a16:creationId xmlns:a16="http://schemas.microsoft.com/office/drawing/2014/main" id="{78D3FF73-90CA-1B4F-B773-BB00F226C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866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59" name="Freeform 1223">
              <a:extLst>
                <a:ext uri="{FF2B5EF4-FFF2-40B4-BE49-F238E27FC236}">
                  <a16:creationId xmlns:a16="http://schemas.microsoft.com/office/drawing/2014/main" id="{4546076C-C08D-3664-220E-08A749F31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" y="1896"/>
              <a:ext cx="38" cy="41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10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0" name="Freeform 1224">
              <a:extLst>
                <a:ext uri="{FF2B5EF4-FFF2-40B4-BE49-F238E27FC236}">
                  <a16:creationId xmlns:a16="http://schemas.microsoft.com/office/drawing/2014/main" id="{616BD2B5-ECE7-22D1-0922-E0023599E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" y="1859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1" name="Freeform 1225">
              <a:extLst>
                <a:ext uri="{FF2B5EF4-FFF2-40B4-BE49-F238E27FC236}">
                  <a16:creationId xmlns:a16="http://schemas.microsoft.com/office/drawing/2014/main" id="{765349AD-98DB-EB6E-0EA5-2A51A7646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1866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2" name="Freeform 1226">
              <a:extLst>
                <a:ext uri="{FF2B5EF4-FFF2-40B4-BE49-F238E27FC236}">
                  <a16:creationId xmlns:a16="http://schemas.microsoft.com/office/drawing/2014/main" id="{13A093C7-EFB9-A477-7679-B06B368E6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1896"/>
              <a:ext cx="39" cy="41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10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3" name="Freeform 1227">
              <a:extLst>
                <a:ext uri="{FF2B5EF4-FFF2-40B4-BE49-F238E27FC236}">
                  <a16:creationId xmlns:a16="http://schemas.microsoft.com/office/drawing/2014/main" id="{7A2D2C37-3344-1829-23DD-7D8E31A93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1859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4" name="Freeform 1228">
              <a:extLst>
                <a:ext uri="{FF2B5EF4-FFF2-40B4-BE49-F238E27FC236}">
                  <a16:creationId xmlns:a16="http://schemas.microsoft.com/office/drawing/2014/main" id="{C28B96AE-0D9C-1B01-7F9D-65FA51FD8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1866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5" name="Freeform 1229">
              <a:extLst>
                <a:ext uri="{FF2B5EF4-FFF2-40B4-BE49-F238E27FC236}">
                  <a16:creationId xmlns:a16="http://schemas.microsoft.com/office/drawing/2014/main" id="{92BE3F22-A19D-CD3E-E877-21240507A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" y="1896"/>
              <a:ext cx="38" cy="41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10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6" name="Freeform 1230">
              <a:extLst>
                <a:ext uri="{FF2B5EF4-FFF2-40B4-BE49-F238E27FC236}">
                  <a16:creationId xmlns:a16="http://schemas.microsoft.com/office/drawing/2014/main" id="{B2E7BD72-4C9D-E255-2CDE-FD790703A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1859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7" name="Freeform 1231">
              <a:extLst>
                <a:ext uri="{FF2B5EF4-FFF2-40B4-BE49-F238E27FC236}">
                  <a16:creationId xmlns:a16="http://schemas.microsoft.com/office/drawing/2014/main" id="{574623FD-6642-C3F5-DDB0-E5FD3EFB76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866"/>
              <a:ext cx="37" cy="32"/>
            </a:xfrm>
            <a:custGeom>
              <a:avLst/>
              <a:gdLst>
                <a:gd name="T0" fmla="*/ 0 w 23"/>
                <a:gd name="T1" fmla="*/ 77 h 20"/>
                <a:gd name="T2" fmla="*/ 5 w 23"/>
                <a:gd name="T3" fmla="*/ 82 h 20"/>
                <a:gd name="T4" fmla="*/ 97 w 23"/>
                <a:gd name="T5" fmla="*/ 5 h 20"/>
                <a:gd name="T6" fmla="*/ 0 w 23"/>
                <a:gd name="T7" fmla="*/ 77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8" name="Freeform 1232">
              <a:extLst>
                <a:ext uri="{FF2B5EF4-FFF2-40B4-BE49-F238E27FC236}">
                  <a16:creationId xmlns:a16="http://schemas.microsoft.com/office/drawing/2014/main" id="{C5D7F884-4365-C7FE-6553-50A50409D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9" y="1896"/>
              <a:ext cx="39" cy="41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10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69" name="Freeform 1233">
              <a:extLst>
                <a:ext uri="{FF2B5EF4-FFF2-40B4-BE49-F238E27FC236}">
                  <a16:creationId xmlns:a16="http://schemas.microsoft.com/office/drawing/2014/main" id="{1BA1A918-2544-803A-BD3D-80D7D3577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" y="2040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0" name="Freeform 1234">
              <a:extLst>
                <a:ext uri="{FF2B5EF4-FFF2-40B4-BE49-F238E27FC236}">
                  <a16:creationId xmlns:a16="http://schemas.microsoft.com/office/drawing/2014/main" id="{5E2AACA5-CAE8-659E-0E34-B0B672943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2046"/>
              <a:ext cx="37" cy="33"/>
            </a:xfrm>
            <a:custGeom>
              <a:avLst/>
              <a:gdLst>
                <a:gd name="T0" fmla="*/ 97 w 23"/>
                <a:gd name="T1" fmla="*/ 5 h 20"/>
                <a:gd name="T2" fmla="*/ 0 w 23"/>
                <a:gd name="T3" fmla="*/ 84 h 20"/>
                <a:gd name="T4" fmla="*/ 5 w 23"/>
                <a:gd name="T5" fmla="*/ 89 h 20"/>
                <a:gd name="T6" fmla="*/ 97 w 23"/>
                <a:gd name="T7" fmla="*/ 5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23" y="1"/>
                  </a:moveTo>
                  <a:cubicBezTo>
                    <a:pt x="4" y="0"/>
                    <a:pt x="1" y="14"/>
                    <a:pt x="0" y="19"/>
                  </a:cubicBez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1" name="Freeform 1235">
              <a:extLst>
                <a:ext uri="{FF2B5EF4-FFF2-40B4-BE49-F238E27FC236}">
                  <a16:creationId xmlns:a16="http://schemas.microsoft.com/office/drawing/2014/main" id="{AFDD336F-CF0C-504D-BF38-4711FB8C7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0" y="2077"/>
              <a:ext cx="21" cy="23"/>
            </a:xfrm>
            <a:custGeom>
              <a:avLst/>
              <a:gdLst>
                <a:gd name="T0" fmla="*/ 39 w 13"/>
                <a:gd name="T1" fmla="*/ 5 h 14"/>
                <a:gd name="T2" fmla="*/ 34 w 13"/>
                <a:gd name="T3" fmla="*/ 0 h 14"/>
                <a:gd name="T4" fmla="*/ 34 w 13"/>
                <a:gd name="T5" fmla="*/ 0 h 14"/>
                <a:gd name="T6" fmla="*/ 34 w 13"/>
                <a:gd name="T7" fmla="*/ 0 h 14"/>
                <a:gd name="T8" fmla="*/ 21 w 13"/>
                <a:gd name="T9" fmla="*/ 5 h 14"/>
                <a:gd name="T10" fmla="*/ 0 w 13"/>
                <a:gd name="T11" fmla="*/ 43 h 14"/>
                <a:gd name="T12" fmla="*/ 55 w 13"/>
                <a:gd name="T13" fmla="*/ 62 h 14"/>
                <a:gd name="T14" fmla="*/ 39 w 13"/>
                <a:gd name="T15" fmla="*/ 5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14">
                  <a:moveTo>
                    <a:pt x="9" y="1"/>
                  </a:moveTo>
                  <a:cubicBezTo>
                    <a:pt x="9" y="1"/>
                    <a:pt x="9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5" y="1"/>
                  </a:cubicBezTo>
                  <a:cubicBezTo>
                    <a:pt x="3" y="3"/>
                    <a:pt x="0" y="6"/>
                    <a:pt x="0" y="10"/>
                  </a:cubicBezTo>
                  <a:cubicBezTo>
                    <a:pt x="4" y="12"/>
                    <a:pt x="8" y="13"/>
                    <a:pt x="13" y="14"/>
                  </a:cubicBezTo>
                  <a:cubicBezTo>
                    <a:pt x="13" y="10"/>
                    <a:pt x="13" y="6"/>
                    <a:pt x="9" y="1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2" name="Freeform 1236">
              <a:extLst>
                <a:ext uri="{FF2B5EF4-FFF2-40B4-BE49-F238E27FC236}">
                  <a16:creationId xmlns:a16="http://schemas.microsoft.com/office/drawing/2014/main" id="{1748B8C7-9FAF-A035-ADD1-40DD4D840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" y="2040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3" name="Freeform 1237">
              <a:extLst>
                <a:ext uri="{FF2B5EF4-FFF2-40B4-BE49-F238E27FC236}">
                  <a16:creationId xmlns:a16="http://schemas.microsoft.com/office/drawing/2014/main" id="{7121FDC1-DA73-F43E-DBEF-2DFB6E1414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5" y="2046"/>
              <a:ext cx="37" cy="33"/>
            </a:xfrm>
            <a:custGeom>
              <a:avLst/>
              <a:gdLst>
                <a:gd name="T0" fmla="*/ 0 w 23"/>
                <a:gd name="T1" fmla="*/ 84 h 20"/>
                <a:gd name="T2" fmla="*/ 5 w 23"/>
                <a:gd name="T3" fmla="*/ 89 h 20"/>
                <a:gd name="T4" fmla="*/ 97 w 23"/>
                <a:gd name="T5" fmla="*/ 5 h 20"/>
                <a:gd name="T6" fmla="*/ 0 w 23"/>
                <a:gd name="T7" fmla="*/ 84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4" name="Freeform 1238">
              <a:extLst>
                <a:ext uri="{FF2B5EF4-FFF2-40B4-BE49-F238E27FC236}">
                  <a16:creationId xmlns:a16="http://schemas.microsoft.com/office/drawing/2014/main" id="{2F1F2F56-B834-2199-5FF9-8351107CD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2077"/>
              <a:ext cx="39" cy="40"/>
            </a:xfrm>
            <a:custGeom>
              <a:avLst/>
              <a:gdLst>
                <a:gd name="T0" fmla="*/ 55 w 24"/>
                <a:gd name="T1" fmla="*/ 0 h 25"/>
                <a:gd name="T2" fmla="*/ 55 w 24"/>
                <a:gd name="T3" fmla="*/ 0 h 25"/>
                <a:gd name="T4" fmla="*/ 42 w 24"/>
                <a:gd name="T5" fmla="*/ 5 h 25"/>
                <a:gd name="T6" fmla="*/ 42 w 24"/>
                <a:gd name="T7" fmla="*/ 102 h 25"/>
                <a:gd name="T8" fmla="*/ 60 w 24"/>
                <a:gd name="T9" fmla="*/ 5 h 25"/>
                <a:gd name="T10" fmla="*/ 55 w 24"/>
                <a:gd name="T11" fmla="*/ 0 h 25"/>
                <a:gd name="T12" fmla="*/ 55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5" name="Freeform 1239">
              <a:extLst>
                <a:ext uri="{FF2B5EF4-FFF2-40B4-BE49-F238E27FC236}">
                  <a16:creationId xmlns:a16="http://schemas.microsoft.com/office/drawing/2014/main" id="{9897951A-908D-6E5E-3C2A-D6336E78D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8" y="2040"/>
              <a:ext cx="30" cy="39"/>
            </a:xfrm>
            <a:custGeom>
              <a:avLst/>
              <a:gdLst>
                <a:gd name="T0" fmla="*/ 83 w 18"/>
                <a:gd name="T1" fmla="*/ 98 h 24"/>
                <a:gd name="T2" fmla="*/ 0 w 18"/>
                <a:gd name="T3" fmla="*/ 0 h 24"/>
                <a:gd name="T4" fmla="*/ 70 w 18"/>
                <a:gd name="T5" fmla="*/ 102 h 24"/>
                <a:gd name="T6" fmla="*/ 83 w 18"/>
                <a:gd name="T7" fmla="*/ 98 h 24"/>
                <a:gd name="T8" fmla="*/ 83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6" name="Freeform 1240">
              <a:extLst>
                <a:ext uri="{FF2B5EF4-FFF2-40B4-BE49-F238E27FC236}">
                  <a16:creationId xmlns:a16="http://schemas.microsoft.com/office/drawing/2014/main" id="{FCAEB7B2-7F12-6624-03BE-F4FB1C81B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2046"/>
              <a:ext cx="37" cy="33"/>
            </a:xfrm>
            <a:custGeom>
              <a:avLst/>
              <a:gdLst>
                <a:gd name="T0" fmla="*/ 0 w 23"/>
                <a:gd name="T1" fmla="*/ 84 h 20"/>
                <a:gd name="T2" fmla="*/ 5 w 23"/>
                <a:gd name="T3" fmla="*/ 89 h 20"/>
                <a:gd name="T4" fmla="*/ 97 w 23"/>
                <a:gd name="T5" fmla="*/ 5 h 20"/>
                <a:gd name="T6" fmla="*/ 0 w 23"/>
                <a:gd name="T7" fmla="*/ 84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0" y="19"/>
                  </a:move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ubicBezTo>
                    <a:pt x="4" y="0"/>
                    <a:pt x="1" y="14"/>
                    <a:pt x="0" y="19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7" name="Freeform 1241">
              <a:extLst>
                <a:ext uri="{FF2B5EF4-FFF2-40B4-BE49-F238E27FC236}">
                  <a16:creationId xmlns:a16="http://schemas.microsoft.com/office/drawing/2014/main" id="{9E3653C8-0D6F-F97A-A2E5-02B02D99E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" y="2077"/>
              <a:ext cx="38" cy="40"/>
            </a:xfrm>
            <a:custGeom>
              <a:avLst/>
              <a:gdLst>
                <a:gd name="T0" fmla="*/ 52 w 24"/>
                <a:gd name="T1" fmla="*/ 0 h 25"/>
                <a:gd name="T2" fmla="*/ 52 w 24"/>
                <a:gd name="T3" fmla="*/ 0 h 25"/>
                <a:gd name="T4" fmla="*/ 40 w 24"/>
                <a:gd name="T5" fmla="*/ 5 h 25"/>
                <a:gd name="T6" fmla="*/ 40 w 24"/>
                <a:gd name="T7" fmla="*/ 102 h 25"/>
                <a:gd name="T8" fmla="*/ 55 w 24"/>
                <a:gd name="T9" fmla="*/ 5 h 25"/>
                <a:gd name="T10" fmla="*/ 52 w 24"/>
                <a:gd name="T11" fmla="*/ 0 h 25"/>
                <a:gd name="T12" fmla="*/ 52 w 24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0" y="1"/>
                  </a:cubicBezTo>
                  <a:cubicBezTo>
                    <a:pt x="6" y="4"/>
                    <a:pt x="0" y="12"/>
                    <a:pt x="10" y="25"/>
                  </a:cubicBezTo>
                  <a:cubicBezTo>
                    <a:pt x="10" y="25"/>
                    <a:pt x="24" y="14"/>
                    <a:pt x="14" y="1"/>
                  </a:cubicBezTo>
                  <a:cubicBezTo>
                    <a:pt x="14" y="1"/>
                    <a:pt x="14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8" name="Freeform 1242">
              <a:extLst>
                <a:ext uri="{FF2B5EF4-FFF2-40B4-BE49-F238E27FC236}">
                  <a16:creationId xmlns:a16="http://schemas.microsoft.com/office/drawing/2014/main" id="{EDA96140-3858-E22F-ACE3-64989C85D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" y="2040"/>
              <a:ext cx="29" cy="39"/>
            </a:xfrm>
            <a:custGeom>
              <a:avLst/>
              <a:gdLst>
                <a:gd name="T0" fmla="*/ 76 w 18"/>
                <a:gd name="T1" fmla="*/ 98 h 24"/>
                <a:gd name="T2" fmla="*/ 0 w 18"/>
                <a:gd name="T3" fmla="*/ 0 h 24"/>
                <a:gd name="T4" fmla="*/ 63 w 18"/>
                <a:gd name="T5" fmla="*/ 102 h 24"/>
                <a:gd name="T6" fmla="*/ 76 w 18"/>
                <a:gd name="T7" fmla="*/ 98 h 24"/>
                <a:gd name="T8" fmla="*/ 76 w 18"/>
                <a:gd name="T9" fmla="*/ 9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18" y="23"/>
                  </a:moveTo>
                  <a:cubicBezTo>
                    <a:pt x="18" y="17"/>
                    <a:pt x="16" y="2"/>
                    <a:pt x="0" y="0"/>
                  </a:cubicBezTo>
                  <a:cubicBezTo>
                    <a:pt x="0" y="0"/>
                    <a:pt x="0" y="22"/>
                    <a:pt x="15" y="24"/>
                  </a:cubicBezTo>
                  <a:cubicBezTo>
                    <a:pt x="17" y="23"/>
                    <a:pt x="18" y="23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9" name="Freeform 1243">
              <a:extLst>
                <a:ext uri="{FF2B5EF4-FFF2-40B4-BE49-F238E27FC236}">
                  <a16:creationId xmlns:a16="http://schemas.microsoft.com/office/drawing/2014/main" id="{5454556D-3034-EAFA-D5D3-1193522C7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046"/>
              <a:ext cx="37" cy="33"/>
            </a:xfrm>
            <a:custGeom>
              <a:avLst/>
              <a:gdLst>
                <a:gd name="T0" fmla="*/ 97 w 23"/>
                <a:gd name="T1" fmla="*/ 5 h 20"/>
                <a:gd name="T2" fmla="*/ 0 w 23"/>
                <a:gd name="T3" fmla="*/ 84 h 20"/>
                <a:gd name="T4" fmla="*/ 5 w 23"/>
                <a:gd name="T5" fmla="*/ 89 h 20"/>
                <a:gd name="T6" fmla="*/ 97 w 23"/>
                <a:gd name="T7" fmla="*/ 5 h 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0">
                  <a:moveTo>
                    <a:pt x="23" y="1"/>
                  </a:moveTo>
                  <a:cubicBezTo>
                    <a:pt x="4" y="0"/>
                    <a:pt x="1" y="14"/>
                    <a:pt x="0" y="19"/>
                  </a:cubicBezTo>
                  <a:cubicBezTo>
                    <a:pt x="1" y="19"/>
                    <a:pt x="1" y="20"/>
                    <a:pt x="1" y="20"/>
                  </a:cubicBezTo>
                  <a:cubicBezTo>
                    <a:pt x="21" y="20"/>
                    <a:pt x="23" y="1"/>
                    <a:pt x="23" y="1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0" name="Freeform 1244">
              <a:extLst>
                <a:ext uri="{FF2B5EF4-FFF2-40B4-BE49-F238E27FC236}">
                  <a16:creationId xmlns:a16="http://schemas.microsoft.com/office/drawing/2014/main" id="{25D59B6D-A698-853B-E7EE-D88DC464A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" y="2077"/>
              <a:ext cx="32" cy="37"/>
            </a:xfrm>
            <a:custGeom>
              <a:avLst/>
              <a:gdLst>
                <a:gd name="T0" fmla="*/ 54 w 20"/>
                <a:gd name="T1" fmla="*/ 5 h 23"/>
                <a:gd name="T2" fmla="*/ 48 w 20"/>
                <a:gd name="T3" fmla="*/ 0 h 23"/>
                <a:gd name="T4" fmla="*/ 48 w 20"/>
                <a:gd name="T5" fmla="*/ 0 h 23"/>
                <a:gd name="T6" fmla="*/ 48 w 20"/>
                <a:gd name="T7" fmla="*/ 0 h 23"/>
                <a:gd name="T8" fmla="*/ 35 w 20"/>
                <a:gd name="T9" fmla="*/ 5 h 23"/>
                <a:gd name="T10" fmla="*/ 34 w 20"/>
                <a:gd name="T11" fmla="*/ 97 h 23"/>
                <a:gd name="T12" fmla="*/ 54 w 20"/>
                <a:gd name="T13" fmla="*/ 90 h 23"/>
                <a:gd name="T14" fmla="*/ 54 w 20"/>
                <a:gd name="T15" fmla="*/ 5 h 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3">
                  <a:moveTo>
                    <a:pt x="13" y="1"/>
                  </a:moveTo>
                  <a:cubicBezTo>
                    <a:pt x="13" y="1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1" y="0"/>
                    <a:pt x="9" y="1"/>
                  </a:cubicBezTo>
                  <a:cubicBezTo>
                    <a:pt x="5" y="4"/>
                    <a:pt x="0" y="11"/>
                    <a:pt x="8" y="23"/>
                  </a:cubicBezTo>
                  <a:cubicBezTo>
                    <a:pt x="9" y="23"/>
                    <a:pt x="11" y="22"/>
                    <a:pt x="13" y="22"/>
                  </a:cubicBezTo>
                  <a:cubicBezTo>
                    <a:pt x="16" y="17"/>
                    <a:pt x="20" y="10"/>
                    <a:pt x="13" y="1"/>
                  </a:cubicBezTo>
                  <a:close/>
                </a:path>
              </a:pathLst>
            </a:custGeom>
            <a:solidFill>
              <a:srgbClr val="8AB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1" name="Freeform 1245">
              <a:extLst>
                <a:ext uri="{FF2B5EF4-FFF2-40B4-BE49-F238E27FC236}">
                  <a16:creationId xmlns:a16="http://schemas.microsoft.com/office/drawing/2014/main" id="{270961C4-BCD9-2E42-C847-9510C28E1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" y="1273"/>
              <a:ext cx="744" cy="944"/>
            </a:xfrm>
            <a:custGeom>
              <a:avLst/>
              <a:gdLst>
                <a:gd name="T0" fmla="*/ 372 w 460"/>
                <a:gd name="T1" fmla="*/ 0 h 585"/>
                <a:gd name="T2" fmla="*/ 1588 w 460"/>
                <a:gd name="T3" fmla="*/ 0 h 585"/>
                <a:gd name="T4" fmla="*/ 1946 w 460"/>
                <a:gd name="T5" fmla="*/ 279 h 585"/>
                <a:gd name="T6" fmla="*/ 1637 w 460"/>
                <a:gd name="T7" fmla="*/ 671 h 585"/>
                <a:gd name="T8" fmla="*/ 1672 w 460"/>
                <a:gd name="T9" fmla="*/ 1193 h 585"/>
                <a:gd name="T10" fmla="*/ 1674 w 460"/>
                <a:gd name="T11" fmla="*/ 1418 h 585"/>
                <a:gd name="T12" fmla="*/ 1776 w 460"/>
                <a:gd name="T13" fmla="*/ 2075 h 585"/>
                <a:gd name="T14" fmla="*/ 191 w 460"/>
                <a:gd name="T15" fmla="*/ 2075 h 585"/>
                <a:gd name="T16" fmla="*/ 288 w 460"/>
                <a:gd name="T17" fmla="*/ 1452 h 585"/>
                <a:gd name="T18" fmla="*/ 288 w 460"/>
                <a:gd name="T19" fmla="*/ 1193 h 585"/>
                <a:gd name="T20" fmla="*/ 288 w 460"/>
                <a:gd name="T21" fmla="*/ 713 h 585"/>
                <a:gd name="T22" fmla="*/ 0 w 460"/>
                <a:gd name="T23" fmla="*/ 328 h 585"/>
                <a:gd name="T24" fmla="*/ 372 w 460"/>
                <a:gd name="T25" fmla="*/ 0 h 5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0" h="585">
                  <a:moveTo>
                    <a:pt x="88" y="0"/>
                  </a:moveTo>
                  <a:cubicBezTo>
                    <a:pt x="88" y="0"/>
                    <a:pt x="236" y="89"/>
                    <a:pt x="375" y="0"/>
                  </a:cubicBezTo>
                  <a:cubicBezTo>
                    <a:pt x="375" y="0"/>
                    <a:pt x="442" y="10"/>
                    <a:pt x="460" y="66"/>
                  </a:cubicBezTo>
                  <a:cubicBezTo>
                    <a:pt x="387" y="160"/>
                    <a:pt x="387" y="160"/>
                    <a:pt x="387" y="160"/>
                  </a:cubicBezTo>
                  <a:cubicBezTo>
                    <a:pt x="387" y="160"/>
                    <a:pt x="423" y="194"/>
                    <a:pt x="395" y="284"/>
                  </a:cubicBezTo>
                  <a:cubicBezTo>
                    <a:pt x="395" y="284"/>
                    <a:pt x="393" y="318"/>
                    <a:pt x="396" y="338"/>
                  </a:cubicBezTo>
                  <a:cubicBezTo>
                    <a:pt x="399" y="358"/>
                    <a:pt x="394" y="457"/>
                    <a:pt x="420" y="494"/>
                  </a:cubicBezTo>
                  <a:cubicBezTo>
                    <a:pt x="420" y="494"/>
                    <a:pt x="295" y="585"/>
                    <a:pt x="45" y="494"/>
                  </a:cubicBezTo>
                  <a:cubicBezTo>
                    <a:pt x="45" y="494"/>
                    <a:pt x="71" y="412"/>
                    <a:pt x="68" y="346"/>
                  </a:cubicBezTo>
                  <a:cubicBezTo>
                    <a:pt x="65" y="279"/>
                    <a:pt x="68" y="284"/>
                    <a:pt x="68" y="284"/>
                  </a:cubicBezTo>
                  <a:cubicBezTo>
                    <a:pt x="68" y="284"/>
                    <a:pt x="36" y="238"/>
                    <a:pt x="68" y="17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16" y="14"/>
                    <a:pt x="88" y="0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2" name="Freeform 1246">
              <a:extLst>
                <a:ext uri="{FF2B5EF4-FFF2-40B4-BE49-F238E27FC236}">
                  <a16:creationId xmlns:a16="http://schemas.microsoft.com/office/drawing/2014/main" id="{EF242646-DEAB-EBEE-757B-414A5A8E5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0" y="1732"/>
              <a:ext cx="337" cy="37"/>
            </a:xfrm>
            <a:custGeom>
              <a:avLst/>
              <a:gdLst>
                <a:gd name="T0" fmla="*/ 0 w 208"/>
                <a:gd name="T1" fmla="*/ 0 h 23"/>
                <a:gd name="T2" fmla="*/ 76 w 208"/>
                <a:gd name="T3" fmla="*/ 47 h 23"/>
                <a:gd name="T4" fmla="*/ 178 w 208"/>
                <a:gd name="T5" fmla="*/ 69 h 23"/>
                <a:gd name="T6" fmla="*/ 384 w 208"/>
                <a:gd name="T7" fmla="*/ 50 h 23"/>
                <a:gd name="T8" fmla="*/ 672 w 208"/>
                <a:gd name="T9" fmla="*/ 13 h 23"/>
                <a:gd name="T10" fmla="*/ 885 w 208"/>
                <a:gd name="T11" fmla="*/ 69 h 23"/>
                <a:gd name="T12" fmla="*/ 638 w 208"/>
                <a:gd name="T13" fmla="*/ 29 h 23"/>
                <a:gd name="T14" fmla="*/ 444 w 208"/>
                <a:gd name="T15" fmla="*/ 63 h 23"/>
                <a:gd name="T16" fmla="*/ 198 w 208"/>
                <a:gd name="T17" fmla="*/ 80 h 23"/>
                <a:gd name="T18" fmla="*/ 39 w 208"/>
                <a:gd name="T19" fmla="*/ 21 h 23"/>
                <a:gd name="T20" fmla="*/ 13 w 208"/>
                <a:gd name="T21" fmla="*/ 8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8" h="23">
                  <a:moveTo>
                    <a:pt x="0" y="0"/>
                  </a:moveTo>
                  <a:cubicBezTo>
                    <a:pt x="6" y="3"/>
                    <a:pt x="12" y="8"/>
                    <a:pt x="18" y="11"/>
                  </a:cubicBezTo>
                  <a:cubicBezTo>
                    <a:pt x="26" y="15"/>
                    <a:pt x="34" y="16"/>
                    <a:pt x="42" y="17"/>
                  </a:cubicBezTo>
                  <a:cubicBezTo>
                    <a:pt x="59" y="19"/>
                    <a:pt x="73" y="15"/>
                    <a:pt x="90" y="12"/>
                  </a:cubicBezTo>
                  <a:cubicBezTo>
                    <a:pt x="113" y="7"/>
                    <a:pt x="134" y="2"/>
                    <a:pt x="158" y="3"/>
                  </a:cubicBezTo>
                  <a:cubicBezTo>
                    <a:pt x="172" y="4"/>
                    <a:pt x="197" y="5"/>
                    <a:pt x="208" y="17"/>
                  </a:cubicBezTo>
                  <a:cubicBezTo>
                    <a:pt x="192" y="7"/>
                    <a:pt x="167" y="7"/>
                    <a:pt x="150" y="7"/>
                  </a:cubicBezTo>
                  <a:cubicBezTo>
                    <a:pt x="135" y="7"/>
                    <a:pt x="119" y="12"/>
                    <a:pt x="104" y="15"/>
                  </a:cubicBezTo>
                  <a:cubicBezTo>
                    <a:pt x="85" y="17"/>
                    <a:pt x="66" y="23"/>
                    <a:pt x="46" y="19"/>
                  </a:cubicBezTo>
                  <a:cubicBezTo>
                    <a:pt x="33" y="16"/>
                    <a:pt x="21" y="10"/>
                    <a:pt x="9" y="5"/>
                  </a:cubicBezTo>
                  <a:cubicBezTo>
                    <a:pt x="7" y="4"/>
                    <a:pt x="5" y="3"/>
                    <a:pt x="3" y="2"/>
                  </a:cubicBezTo>
                </a:path>
              </a:pathLst>
            </a:custGeom>
            <a:solidFill>
              <a:srgbClr val="CB9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3" name="Freeform 1247">
              <a:extLst>
                <a:ext uri="{FF2B5EF4-FFF2-40B4-BE49-F238E27FC236}">
                  <a16:creationId xmlns:a16="http://schemas.microsoft.com/office/drawing/2014/main" id="{25D140D1-A18C-D93D-ABF9-0D3E7AFC5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9" y="1746"/>
              <a:ext cx="173" cy="53"/>
            </a:xfrm>
            <a:custGeom>
              <a:avLst/>
              <a:gdLst>
                <a:gd name="T0" fmla="*/ 13 w 107"/>
                <a:gd name="T1" fmla="*/ 50 h 33"/>
                <a:gd name="T2" fmla="*/ 225 w 107"/>
                <a:gd name="T3" fmla="*/ 55 h 33"/>
                <a:gd name="T4" fmla="*/ 330 w 107"/>
                <a:gd name="T5" fmla="*/ 95 h 33"/>
                <a:gd name="T6" fmla="*/ 453 w 107"/>
                <a:gd name="T7" fmla="*/ 137 h 33"/>
                <a:gd name="T8" fmla="*/ 186 w 107"/>
                <a:gd name="T9" fmla="*/ 69 h 33"/>
                <a:gd name="T10" fmla="*/ 0 w 107"/>
                <a:gd name="T11" fmla="*/ 55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7" h="33">
                  <a:moveTo>
                    <a:pt x="3" y="12"/>
                  </a:moveTo>
                  <a:cubicBezTo>
                    <a:pt x="13" y="0"/>
                    <a:pt x="42" y="8"/>
                    <a:pt x="53" y="13"/>
                  </a:cubicBezTo>
                  <a:cubicBezTo>
                    <a:pt x="61" y="17"/>
                    <a:pt x="70" y="20"/>
                    <a:pt x="78" y="23"/>
                  </a:cubicBezTo>
                  <a:cubicBezTo>
                    <a:pt x="88" y="26"/>
                    <a:pt x="97" y="31"/>
                    <a:pt x="107" y="33"/>
                  </a:cubicBezTo>
                  <a:cubicBezTo>
                    <a:pt x="85" y="33"/>
                    <a:pt x="65" y="23"/>
                    <a:pt x="44" y="17"/>
                  </a:cubicBezTo>
                  <a:cubicBezTo>
                    <a:pt x="35" y="14"/>
                    <a:pt x="8" y="4"/>
                    <a:pt x="0" y="13"/>
                  </a:cubicBezTo>
                </a:path>
              </a:pathLst>
            </a:custGeom>
            <a:solidFill>
              <a:srgbClr val="CB9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4" name="Freeform 1248">
              <a:extLst>
                <a:ext uri="{FF2B5EF4-FFF2-40B4-BE49-F238E27FC236}">
                  <a16:creationId xmlns:a16="http://schemas.microsoft.com/office/drawing/2014/main" id="{0A595412-DD10-F842-B8DC-FA432AB9C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1464"/>
              <a:ext cx="31" cy="88"/>
            </a:xfrm>
            <a:custGeom>
              <a:avLst/>
              <a:gdLst>
                <a:gd name="T0" fmla="*/ 26 w 19"/>
                <a:gd name="T1" fmla="*/ 226 h 55"/>
                <a:gd name="T2" fmla="*/ 0 w 19"/>
                <a:gd name="T3" fmla="*/ 0 h 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55">
                  <a:moveTo>
                    <a:pt x="6" y="55"/>
                  </a:moveTo>
                  <a:cubicBezTo>
                    <a:pt x="19" y="43"/>
                    <a:pt x="3" y="13"/>
                    <a:pt x="0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5" name="Freeform 1249">
              <a:extLst>
                <a:ext uri="{FF2B5EF4-FFF2-40B4-BE49-F238E27FC236}">
                  <a16:creationId xmlns:a16="http://schemas.microsoft.com/office/drawing/2014/main" id="{3AC08FA6-03C6-AFC8-290A-C353A7129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6" y="1478"/>
              <a:ext cx="4" cy="29"/>
            </a:xfrm>
            <a:custGeom>
              <a:avLst/>
              <a:gdLst>
                <a:gd name="T0" fmla="*/ 0 w 3"/>
                <a:gd name="T1" fmla="*/ 76 h 18"/>
                <a:gd name="T2" fmla="*/ 7 w 3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cubicBezTo>
                    <a:pt x="2" y="13"/>
                    <a:pt x="2" y="6"/>
                    <a:pt x="3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6" name="Freeform 1250">
              <a:extLst>
                <a:ext uri="{FF2B5EF4-FFF2-40B4-BE49-F238E27FC236}">
                  <a16:creationId xmlns:a16="http://schemas.microsoft.com/office/drawing/2014/main" id="{C1C55B00-46C8-6C58-F209-BCDC9F134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8" y="1469"/>
              <a:ext cx="17" cy="66"/>
            </a:xfrm>
            <a:custGeom>
              <a:avLst/>
              <a:gdLst>
                <a:gd name="T0" fmla="*/ 40 w 11"/>
                <a:gd name="T1" fmla="*/ 171 h 41"/>
                <a:gd name="T2" fmla="*/ 12 w 11"/>
                <a:gd name="T3" fmla="*/ 97 h 41"/>
                <a:gd name="T4" fmla="*/ 0 w 11"/>
                <a:gd name="T5" fmla="*/ 0 h 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41">
                  <a:moveTo>
                    <a:pt x="11" y="41"/>
                  </a:moveTo>
                  <a:cubicBezTo>
                    <a:pt x="9" y="35"/>
                    <a:pt x="5" y="30"/>
                    <a:pt x="3" y="23"/>
                  </a:cubicBezTo>
                  <a:cubicBezTo>
                    <a:pt x="1" y="15"/>
                    <a:pt x="0" y="8"/>
                    <a:pt x="0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7" name="Freeform 1251">
              <a:extLst>
                <a:ext uri="{FF2B5EF4-FFF2-40B4-BE49-F238E27FC236}">
                  <a16:creationId xmlns:a16="http://schemas.microsoft.com/office/drawing/2014/main" id="{C4D54499-5C28-B9A0-0172-9EA564944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" y="1477"/>
              <a:ext cx="10" cy="34"/>
            </a:xfrm>
            <a:custGeom>
              <a:avLst/>
              <a:gdLst>
                <a:gd name="T0" fmla="*/ 0 w 6"/>
                <a:gd name="T1" fmla="*/ 89 h 21"/>
                <a:gd name="T2" fmla="*/ 28 w 6"/>
                <a:gd name="T3" fmla="*/ 0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1">
                  <a:moveTo>
                    <a:pt x="0" y="21"/>
                  </a:moveTo>
                  <a:cubicBezTo>
                    <a:pt x="0" y="14"/>
                    <a:pt x="2" y="5"/>
                    <a:pt x="6" y="0"/>
                  </a:cubicBezTo>
                </a:path>
              </a:pathLst>
            </a:custGeom>
            <a:noFill/>
            <a:ln w="7938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8" name="Freeform 1252">
              <a:extLst>
                <a:ext uri="{FF2B5EF4-FFF2-40B4-BE49-F238E27FC236}">
                  <a16:creationId xmlns:a16="http://schemas.microsoft.com/office/drawing/2014/main" id="{BC170DB2-AA66-A572-1385-47190A619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4" y="1659"/>
              <a:ext cx="211" cy="90"/>
            </a:xfrm>
            <a:custGeom>
              <a:avLst/>
              <a:gdLst>
                <a:gd name="T0" fmla="*/ 555 w 130"/>
                <a:gd name="T1" fmla="*/ 0 h 56"/>
                <a:gd name="T2" fmla="*/ 325 w 130"/>
                <a:gd name="T3" fmla="*/ 217 h 56"/>
                <a:gd name="T4" fmla="*/ 166 w 130"/>
                <a:gd name="T5" fmla="*/ 207 h 56"/>
                <a:gd name="T6" fmla="*/ 81 w 130"/>
                <a:gd name="T7" fmla="*/ 196 h 56"/>
                <a:gd name="T8" fmla="*/ 0 w 130"/>
                <a:gd name="T9" fmla="*/ 183 h 56"/>
                <a:gd name="T10" fmla="*/ 177 w 130"/>
                <a:gd name="T11" fmla="*/ 186 h 56"/>
                <a:gd name="T12" fmla="*/ 329 w 130"/>
                <a:gd name="T13" fmla="*/ 186 h 56"/>
                <a:gd name="T14" fmla="*/ 550 w 130"/>
                <a:gd name="T15" fmla="*/ 16 h 56"/>
                <a:gd name="T16" fmla="*/ 542 w 130"/>
                <a:gd name="T17" fmla="*/ 21 h 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0" h="56">
                  <a:moveTo>
                    <a:pt x="130" y="0"/>
                  </a:moveTo>
                  <a:cubicBezTo>
                    <a:pt x="127" y="32"/>
                    <a:pt x="105" y="44"/>
                    <a:pt x="76" y="52"/>
                  </a:cubicBezTo>
                  <a:cubicBezTo>
                    <a:pt x="61" y="56"/>
                    <a:pt x="52" y="53"/>
                    <a:pt x="39" y="50"/>
                  </a:cubicBezTo>
                  <a:cubicBezTo>
                    <a:pt x="32" y="48"/>
                    <a:pt x="26" y="47"/>
                    <a:pt x="19" y="47"/>
                  </a:cubicBezTo>
                  <a:cubicBezTo>
                    <a:pt x="13" y="46"/>
                    <a:pt x="4" y="47"/>
                    <a:pt x="0" y="44"/>
                  </a:cubicBezTo>
                  <a:cubicBezTo>
                    <a:pt x="13" y="45"/>
                    <a:pt x="27" y="43"/>
                    <a:pt x="41" y="45"/>
                  </a:cubicBezTo>
                  <a:cubicBezTo>
                    <a:pt x="53" y="47"/>
                    <a:pt x="65" y="47"/>
                    <a:pt x="77" y="45"/>
                  </a:cubicBezTo>
                  <a:cubicBezTo>
                    <a:pt x="98" y="42"/>
                    <a:pt x="123" y="25"/>
                    <a:pt x="129" y="4"/>
                  </a:cubicBezTo>
                  <a:cubicBezTo>
                    <a:pt x="128" y="3"/>
                    <a:pt x="128" y="4"/>
                    <a:pt x="127" y="5"/>
                  </a:cubicBezTo>
                </a:path>
              </a:pathLst>
            </a:custGeom>
            <a:solidFill>
              <a:srgbClr val="F5D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89" name="Freeform 1253">
              <a:extLst>
                <a:ext uri="{FF2B5EF4-FFF2-40B4-BE49-F238E27FC236}">
                  <a16:creationId xmlns:a16="http://schemas.microsoft.com/office/drawing/2014/main" id="{4D3B588D-83B0-EAF9-6D8C-5246C7FEF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1619"/>
              <a:ext cx="79" cy="132"/>
            </a:xfrm>
            <a:custGeom>
              <a:avLst/>
              <a:gdLst>
                <a:gd name="T0" fmla="*/ 198 w 49"/>
                <a:gd name="T1" fmla="*/ 341 h 82"/>
                <a:gd name="T2" fmla="*/ 29 w 49"/>
                <a:gd name="T3" fmla="*/ 225 h 82"/>
                <a:gd name="T4" fmla="*/ 5 w 49"/>
                <a:gd name="T5" fmla="*/ 111 h 82"/>
                <a:gd name="T6" fmla="*/ 5 w 49"/>
                <a:gd name="T7" fmla="*/ 0 h 82"/>
                <a:gd name="T8" fmla="*/ 55 w 49"/>
                <a:gd name="T9" fmla="*/ 217 h 82"/>
                <a:gd name="T10" fmla="*/ 205 w 49"/>
                <a:gd name="T11" fmla="*/ 341 h 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" h="82">
                  <a:moveTo>
                    <a:pt x="47" y="82"/>
                  </a:moveTo>
                  <a:cubicBezTo>
                    <a:pt x="31" y="80"/>
                    <a:pt x="14" y="68"/>
                    <a:pt x="7" y="54"/>
                  </a:cubicBezTo>
                  <a:cubicBezTo>
                    <a:pt x="3" y="46"/>
                    <a:pt x="2" y="36"/>
                    <a:pt x="1" y="27"/>
                  </a:cubicBezTo>
                  <a:cubicBezTo>
                    <a:pt x="0" y="18"/>
                    <a:pt x="1" y="9"/>
                    <a:pt x="1" y="0"/>
                  </a:cubicBezTo>
                  <a:cubicBezTo>
                    <a:pt x="1" y="16"/>
                    <a:pt x="6" y="38"/>
                    <a:pt x="13" y="52"/>
                  </a:cubicBezTo>
                  <a:cubicBezTo>
                    <a:pt x="19" y="64"/>
                    <a:pt x="35" y="79"/>
                    <a:pt x="49" y="82"/>
                  </a:cubicBezTo>
                </a:path>
              </a:pathLst>
            </a:custGeom>
            <a:solidFill>
              <a:srgbClr val="F5D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0" name="Freeform 1254">
              <a:extLst>
                <a:ext uri="{FF2B5EF4-FFF2-40B4-BE49-F238E27FC236}">
                  <a16:creationId xmlns:a16="http://schemas.microsoft.com/office/drawing/2014/main" id="{99BE4AA8-918C-782A-00C9-DC8FC0458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1743"/>
              <a:ext cx="109" cy="34"/>
            </a:xfrm>
            <a:custGeom>
              <a:avLst/>
              <a:gdLst>
                <a:gd name="T0" fmla="*/ 0 w 67"/>
                <a:gd name="T1" fmla="*/ 13 h 21"/>
                <a:gd name="T2" fmla="*/ 75 w 67"/>
                <a:gd name="T3" fmla="*/ 5 h 21"/>
                <a:gd name="T4" fmla="*/ 145 w 67"/>
                <a:gd name="T5" fmla="*/ 8 h 21"/>
                <a:gd name="T6" fmla="*/ 211 w 67"/>
                <a:gd name="T7" fmla="*/ 47 h 21"/>
                <a:gd name="T8" fmla="*/ 288 w 67"/>
                <a:gd name="T9" fmla="*/ 89 h 21"/>
                <a:gd name="T10" fmla="*/ 202 w 67"/>
                <a:gd name="T11" fmla="*/ 60 h 21"/>
                <a:gd name="T12" fmla="*/ 132 w 67"/>
                <a:gd name="T13" fmla="*/ 26 h 21"/>
                <a:gd name="T14" fmla="*/ 55 w 67"/>
                <a:gd name="T15" fmla="*/ 13 h 21"/>
                <a:gd name="T16" fmla="*/ 5 w 67"/>
                <a:gd name="T17" fmla="*/ 13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7" h="21">
                  <a:moveTo>
                    <a:pt x="0" y="3"/>
                  </a:moveTo>
                  <a:cubicBezTo>
                    <a:pt x="1" y="0"/>
                    <a:pt x="13" y="1"/>
                    <a:pt x="17" y="1"/>
                  </a:cubicBezTo>
                  <a:cubicBezTo>
                    <a:pt x="22" y="1"/>
                    <a:pt x="29" y="1"/>
                    <a:pt x="34" y="2"/>
                  </a:cubicBezTo>
                  <a:cubicBezTo>
                    <a:pt x="39" y="4"/>
                    <a:pt x="44" y="8"/>
                    <a:pt x="49" y="11"/>
                  </a:cubicBezTo>
                  <a:cubicBezTo>
                    <a:pt x="55" y="14"/>
                    <a:pt x="61" y="17"/>
                    <a:pt x="67" y="21"/>
                  </a:cubicBezTo>
                  <a:cubicBezTo>
                    <a:pt x="61" y="17"/>
                    <a:pt x="53" y="16"/>
                    <a:pt x="47" y="14"/>
                  </a:cubicBezTo>
                  <a:cubicBezTo>
                    <a:pt x="42" y="11"/>
                    <a:pt x="36" y="8"/>
                    <a:pt x="31" y="6"/>
                  </a:cubicBezTo>
                  <a:cubicBezTo>
                    <a:pt x="25" y="5"/>
                    <a:pt x="19" y="3"/>
                    <a:pt x="13" y="3"/>
                  </a:cubicBezTo>
                  <a:cubicBezTo>
                    <a:pt x="11" y="3"/>
                    <a:pt x="2" y="2"/>
                    <a:pt x="1" y="3"/>
                  </a:cubicBezTo>
                </a:path>
              </a:pathLst>
            </a:custGeom>
            <a:solidFill>
              <a:srgbClr val="F5D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1" name="Freeform 1255">
              <a:extLst>
                <a:ext uri="{FF2B5EF4-FFF2-40B4-BE49-F238E27FC236}">
                  <a16:creationId xmlns:a16="http://schemas.microsoft.com/office/drawing/2014/main" id="{4B16404C-C4E5-A666-0013-F9BE8472A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" y="1283"/>
              <a:ext cx="235" cy="68"/>
            </a:xfrm>
            <a:custGeom>
              <a:avLst/>
              <a:gdLst>
                <a:gd name="T0" fmla="*/ 0 w 145"/>
                <a:gd name="T1" fmla="*/ 0 h 42"/>
                <a:gd name="T2" fmla="*/ 617 w 145"/>
                <a:gd name="T3" fmla="*/ 165 h 42"/>
                <a:gd name="T4" fmla="*/ 0 w 145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5" h="42">
                  <a:moveTo>
                    <a:pt x="0" y="0"/>
                  </a:moveTo>
                  <a:cubicBezTo>
                    <a:pt x="0" y="0"/>
                    <a:pt x="81" y="39"/>
                    <a:pt x="145" y="39"/>
                  </a:cubicBezTo>
                  <a:cubicBezTo>
                    <a:pt x="145" y="39"/>
                    <a:pt x="68" y="42"/>
                    <a:pt x="0" y="0"/>
                  </a:cubicBezTo>
                  <a:close/>
                </a:path>
              </a:pathLst>
            </a:custGeom>
            <a:solidFill>
              <a:srgbClr val="F5D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2" name="Freeform 1256">
              <a:extLst>
                <a:ext uri="{FF2B5EF4-FFF2-40B4-BE49-F238E27FC236}">
                  <a16:creationId xmlns:a16="http://schemas.microsoft.com/office/drawing/2014/main" id="{236CA737-D7F3-6010-A1A7-2732E7655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5" y="1283"/>
              <a:ext cx="112" cy="111"/>
            </a:xfrm>
            <a:custGeom>
              <a:avLst/>
              <a:gdLst>
                <a:gd name="T0" fmla="*/ 0 w 69"/>
                <a:gd name="T1" fmla="*/ 288 h 69"/>
                <a:gd name="T2" fmla="*/ 295 w 69"/>
                <a:gd name="T3" fmla="*/ 0 h 69"/>
                <a:gd name="T4" fmla="*/ 0 w 69"/>
                <a:gd name="T5" fmla="*/ 288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" h="69">
                  <a:moveTo>
                    <a:pt x="0" y="69"/>
                  </a:moveTo>
                  <a:cubicBezTo>
                    <a:pt x="0" y="69"/>
                    <a:pt x="15" y="18"/>
                    <a:pt x="69" y="0"/>
                  </a:cubicBezTo>
                  <a:cubicBezTo>
                    <a:pt x="69" y="0"/>
                    <a:pt x="16" y="24"/>
                    <a:pt x="0" y="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3" name="Freeform 1257">
              <a:extLst>
                <a:ext uri="{FF2B5EF4-FFF2-40B4-BE49-F238E27FC236}">
                  <a16:creationId xmlns:a16="http://schemas.microsoft.com/office/drawing/2014/main" id="{80B1CDF0-A6BE-2AD3-ECEA-D11E39372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8" y="1827"/>
              <a:ext cx="50" cy="236"/>
            </a:xfrm>
            <a:custGeom>
              <a:avLst/>
              <a:gdLst>
                <a:gd name="T0" fmla="*/ 89 w 31"/>
                <a:gd name="T1" fmla="*/ 0 h 146"/>
                <a:gd name="T2" fmla="*/ 0 w 31"/>
                <a:gd name="T3" fmla="*/ 616 h 146"/>
                <a:gd name="T4" fmla="*/ 89 w 31"/>
                <a:gd name="T5" fmla="*/ 0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146">
                  <a:moveTo>
                    <a:pt x="21" y="0"/>
                  </a:moveTo>
                  <a:cubicBezTo>
                    <a:pt x="21" y="0"/>
                    <a:pt x="22" y="80"/>
                    <a:pt x="0" y="146"/>
                  </a:cubicBezTo>
                  <a:cubicBezTo>
                    <a:pt x="0" y="146"/>
                    <a:pt x="31" y="66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4" name="Freeform 1258">
              <a:extLst>
                <a:ext uri="{FF2B5EF4-FFF2-40B4-BE49-F238E27FC236}">
                  <a16:creationId xmlns:a16="http://schemas.microsoft.com/office/drawing/2014/main" id="{020FF133-502D-44BB-C816-552B77FE0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3865"/>
              <a:ext cx="226" cy="217"/>
            </a:xfrm>
            <a:custGeom>
              <a:avLst/>
              <a:gdLst>
                <a:gd name="T0" fmla="*/ 253 w 140"/>
                <a:gd name="T1" fmla="*/ 47 h 134"/>
                <a:gd name="T2" fmla="*/ 302 w 140"/>
                <a:gd name="T3" fmla="*/ 301 h 134"/>
                <a:gd name="T4" fmla="*/ 539 w 140"/>
                <a:gd name="T5" fmla="*/ 0 h 134"/>
                <a:gd name="T6" fmla="*/ 581 w 140"/>
                <a:gd name="T7" fmla="*/ 194 h 134"/>
                <a:gd name="T8" fmla="*/ 568 w 140"/>
                <a:gd name="T9" fmla="*/ 356 h 134"/>
                <a:gd name="T10" fmla="*/ 224 w 140"/>
                <a:gd name="T11" fmla="*/ 568 h 134"/>
                <a:gd name="T12" fmla="*/ 71 w 140"/>
                <a:gd name="T13" fmla="*/ 317 h 134"/>
                <a:gd name="T14" fmla="*/ 178 w 140"/>
                <a:gd name="T15" fmla="*/ 162 h 134"/>
                <a:gd name="T16" fmla="*/ 253 w 140"/>
                <a:gd name="T17" fmla="*/ 47 h 1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0" h="134">
                  <a:moveTo>
                    <a:pt x="60" y="11"/>
                  </a:moveTo>
                  <a:cubicBezTo>
                    <a:pt x="60" y="11"/>
                    <a:pt x="54" y="48"/>
                    <a:pt x="72" y="71"/>
                  </a:cubicBezTo>
                  <a:cubicBezTo>
                    <a:pt x="72" y="71"/>
                    <a:pt x="118" y="57"/>
                    <a:pt x="128" y="0"/>
                  </a:cubicBezTo>
                  <a:cubicBezTo>
                    <a:pt x="128" y="0"/>
                    <a:pt x="140" y="13"/>
                    <a:pt x="138" y="46"/>
                  </a:cubicBezTo>
                  <a:cubicBezTo>
                    <a:pt x="138" y="46"/>
                    <a:pt x="133" y="67"/>
                    <a:pt x="135" y="84"/>
                  </a:cubicBezTo>
                  <a:cubicBezTo>
                    <a:pt x="136" y="101"/>
                    <a:pt x="121" y="122"/>
                    <a:pt x="53" y="134"/>
                  </a:cubicBezTo>
                  <a:cubicBezTo>
                    <a:pt x="53" y="134"/>
                    <a:pt x="0" y="105"/>
                    <a:pt x="17" y="75"/>
                  </a:cubicBezTo>
                  <a:cubicBezTo>
                    <a:pt x="23" y="65"/>
                    <a:pt x="37" y="45"/>
                    <a:pt x="42" y="38"/>
                  </a:cubicBezTo>
                  <a:cubicBezTo>
                    <a:pt x="47" y="31"/>
                    <a:pt x="60" y="11"/>
                    <a:pt x="60" y="11"/>
                  </a:cubicBezTo>
                  <a:close/>
                </a:path>
              </a:pathLst>
            </a:custGeom>
            <a:solidFill>
              <a:srgbClr val="F7B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5" name="Freeform 1259">
              <a:extLst>
                <a:ext uri="{FF2B5EF4-FFF2-40B4-BE49-F238E27FC236}">
                  <a16:creationId xmlns:a16="http://schemas.microsoft.com/office/drawing/2014/main" id="{C8D1F6F7-AC2D-2FA9-00BB-F9B9E4D54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3865"/>
              <a:ext cx="226" cy="215"/>
            </a:xfrm>
            <a:custGeom>
              <a:avLst/>
              <a:gdLst>
                <a:gd name="T0" fmla="*/ 253 w 140"/>
                <a:gd name="T1" fmla="*/ 47 h 133"/>
                <a:gd name="T2" fmla="*/ 302 w 140"/>
                <a:gd name="T3" fmla="*/ 296 h 133"/>
                <a:gd name="T4" fmla="*/ 542 w 140"/>
                <a:gd name="T5" fmla="*/ 0 h 133"/>
                <a:gd name="T6" fmla="*/ 581 w 140"/>
                <a:gd name="T7" fmla="*/ 194 h 133"/>
                <a:gd name="T8" fmla="*/ 568 w 140"/>
                <a:gd name="T9" fmla="*/ 356 h 133"/>
                <a:gd name="T10" fmla="*/ 224 w 140"/>
                <a:gd name="T11" fmla="*/ 563 h 133"/>
                <a:gd name="T12" fmla="*/ 71 w 140"/>
                <a:gd name="T13" fmla="*/ 317 h 133"/>
                <a:gd name="T14" fmla="*/ 178 w 140"/>
                <a:gd name="T15" fmla="*/ 160 h 133"/>
                <a:gd name="T16" fmla="*/ 253 w 140"/>
                <a:gd name="T17" fmla="*/ 47 h 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0" h="133">
                  <a:moveTo>
                    <a:pt x="60" y="11"/>
                  </a:moveTo>
                  <a:cubicBezTo>
                    <a:pt x="60" y="11"/>
                    <a:pt x="54" y="48"/>
                    <a:pt x="72" y="70"/>
                  </a:cubicBezTo>
                  <a:cubicBezTo>
                    <a:pt x="72" y="70"/>
                    <a:pt x="118" y="56"/>
                    <a:pt x="129" y="0"/>
                  </a:cubicBezTo>
                  <a:cubicBezTo>
                    <a:pt x="129" y="0"/>
                    <a:pt x="140" y="12"/>
                    <a:pt x="138" y="46"/>
                  </a:cubicBezTo>
                  <a:cubicBezTo>
                    <a:pt x="138" y="46"/>
                    <a:pt x="133" y="67"/>
                    <a:pt x="135" y="84"/>
                  </a:cubicBezTo>
                  <a:cubicBezTo>
                    <a:pt x="136" y="101"/>
                    <a:pt x="121" y="122"/>
                    <a:pt x="53" y="133"/>
                  </a:cubicBezTo>
                  <a:cubicBezTo>
                    <a:pt x="53" y="133"/>
                    <a:pt x="0" y="105"/>
                    <a:pt x="17" y="75"/>
                  </a:cubicBezTo>
                  <a:cubicBezTo>
                    <a:pt x="23" y="65"/>
                    <a:pt x="37" y="45"/>
                    <a:pt x="42" y="38"/>
                  </a:cubicBezTo>
                  <a:cubicBezTo>
                    <a:pt x="47" y="30"/>
                    <a:pt x="60" y="11"/>
                    <a:pt x="60" y="11"/>
                  </a:cubicBezTo>
                  <a:close/>
                </a:path>
              </a:pathLst>
            </a:custGeom>
            <a:noFill/>
            <a:ln w="476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6" name="Freeform 1260">
              <a:extLst>
                <a:ext uri="{FF2B5EF4-FFF2-40B4-BE49-F238E27FC236}">
                  <a16:creationId xmlns:a16="http://schemas.microsoft.com/office/drawing/2014/main" id="{5F608239-4116-C16A-9BA4-1BCEDD499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3901"/>
              <a:ext cx="29" cy="79"/>
            </a:xfrm>
            <a:custGeom>
              <a:avLst/>
              <a:gdLst>
                <a:gd name="T0" fmla="*/ 21 w 18"/>
                <a:gd name="T1" fmla="*/ 0 h 49"/>
                <a:gd name="T2" fmla="*/ 76 w 18"/>
                <a:gd name="T3" fmla="*/ 205 h 49"/>
                <a:gd name="T4" fmla="*/ 21 w 18"/>
                <a:gd name="T5" fmla="*/ 0 h 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49">
                  <a:moveTo>
                    <a:pt x="5" y="0"/>
                  </a:moveTo>
                  <a:cubicBezTo>
                    <a:pt x="5" y="0"/>
                    <a:pt x="3" y="35"/>
                    <a:pt x="18" y="49"/>
                  </a:cubicBezTo>
                  <a:cubicBezTo>
                    <a:pt x="18" y="49"/>
                    <a:pt x="0" y="43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7" name="Freeform 1261">
              <a:extLst>
                <a:ext uri="{FF2B5EF4-FFF2-40B4-BE49-F238E27FC236}">
                  <a16:creationId xmlns:a16="http://schemas.microsoft.com/office/drawing/2014/main" id="{50A1E500-1AD6-4B03-686E-8130B8EEF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3901"/>
              <a:ext cx="82" cy="82"/>
            </a:xfrm>
            <a:custGeom>
              <a:avLst/>
              <a:gdLst>
                <a:gd name="T0" fmla="*/ 0 w 51"/>
                <a:gd name="T1" fmla="*/ 212 h 51"/>
                <a:gd name="T2" fmla="*/ 212 w 51"/>
                <a:gd name="T3" fmla="*/ 0 h 51"/>
                <a:gd name="T4" fmla="*/ 0 w 51"/>
                <a:gd name="T5" fmla="*/ 212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51">
                  <a:moveTo>
                    <a:pt x="0" y="51"/>
                  </a:moveTo>
                  <a:cubicBezTo>
                    <a:pt x="0" y="51"/>
                    <a:pt x="37" y="36"/>
                    <a:pt x="51" y="0"/>
                  </a:cubicBezTo>
                  <a:cubicBezTo>
                    <a:pt x="51" y="0"/>
                    <a:pt x="41" y="40"/>
                    <a:pt x="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8" name="Freeform 1262">
              <a:extLst>
                <a:ext uri="{FF2B5EF4-FFF2-40B4-BE49-F238E27FC236}">
                  <a16:creationId xmlns:a16="http://schemas.microsoft.com/office/drawing/2014/main" id="{FAB2BC15-B77C-53A7-B6BA-1457DC7D4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" y="4020"/>
              <a:ext cx="175" cy="60"/>
            </a:xfrm>
            <a:custGeom>
              <a:avLst/>
              <a:gdLst>
                <a:gd name="T0" fmla="*/ 460 w 108"/>
                <a:gd name="T1" fmla="*/ 50 h 37"/>
                <a:gd name="T2" fmla="*/ 157 w 108"/>
                <a:gd name="T3" fmla="*/ 157 h 37"/>
                <a:gd name="T4" fmla="*/ 0 w 108"/>
                <a:gd name="T5" fmla="*/ 0 h 37"/>
                <a:gd name="T6" fmla="*/ 162 w 108"/>
                <a:gd name="T7" fmla="*/ 143 h 37"/>
                <a:gd name="T8" fmla="*/ 460 w 108"/>
                <a:gd name="T9" fmla="*/ 5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8" h="37">
                  <a:moveTo>
                    <a:pt x="108" y="12"/>
                  </a:moveTo>
                  <a:cubicBezTo>
                    <a:pt x="96" y="21"/>
                    <a:pt x="75" y="31"/>
                    <a:pt x="37" y="37"/>
                  </a:cubicBezTo>
                  <a:cubicBezTo>
                    <a:pt x="37" y="37"/>
                    <a:pt x="7" y="21"/>
                    <a:pt x="0" y="0"/>
                  </a:cubicBezTo>
                  <a:cubicBezTo>
                    <a:pt x="0" y="0"/>
                    <a:pt x="21" y="27"/>
                    <a:pt x="38" y="33"/>
                  </a:cubicBezTo>
                  <a:cubicBezTo>
                    <a:pt x="38" y="33"/>
                    <a:pt x="84" y="28"/>
                    <a:pt x="108" y="12"/>
                  </a:cubicBezTo>
                  <a:close/>
                </a:path>
              </a:pathLst>
            </a:custGeom>
            <a:solidFill>
              <a:srgbClr val="2A27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99" name="Freeform 1263">
              <a:extLst>
                <a:ext uri="{FF2B5EF4-FFF2-40B4-BE49-F238E27FC236}">
                  <a16:creationId xmlns:a16="http://schemas.microsoft.com/office/drawing/2014/main" id="{1FFE1029-960F-8E59-5B12-19379204F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5" y="4019"/>
              <a:ext cx="39" cy="47"/>
            </a:xfrm>
            <a:custGeom>
              <a:avLst/>
              <a:gdLst>
                <a:gd name="T0" fmla="*/ 8 w 24"/>
                <a:gd name="T1" fmla="*/ 29 h 29"/>
                <a:gd name="T2" fmla="*/ 39 w 24"/>
                <a:gd name="T3" fmla="*/ 115 h 29"/>
                <a:gd name="T4" fmla="*/ 89 w 24"/>
                <a:gd name="T5" fmla="*/ 68 h 29"/>
                <a:gd name="T6" fmla="*/ 8 w 24"/>
                <a:gd name="T7" fmla="*/ 34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29">
                  <a:moveTo>
                    <a:pt x="2" y="7"/>
                  </a:moveTo>
                  <a:cubicBezTo>
                    <a:pt x="0" y="13"/>
                    <a:pt x="1" y="26"/>
                    <a:pt x="9" y="27"/>
                  </a:cubicBezTo>
                  <a:cubicBezTo>
                    <a:pt x="15" y="29"/>
                    <a:pt x="20" y="20"/>
                    <a:pt x="21" y="16"/>
                  </a:cubicBezTo>
                  <a:cubicBezTo>
                    <a:pt x="24" y="4"/>
                    <a:pt x="8" y="0"/>
                    <a:pt x="2" y="8"/>
                  </a:cubicBezTo>
                </a:path>
              </a:pathLst>
            </a:custGeom>
            <a:solidFill>
              <a:srgbClr val="F6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0" name="Freeform 1264">
              <a:extLst>
                <a:ext uri="{FF2B5EF4-FFF2-40B4-BE49-F238E27FC236}">
                  <a16:creationId xmlns:a16="http://schemas.microsoft.com/office/drawing/2014/main" id="{411C6F57-4382-5FBF-5DFC-6894DA9A5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3988"/>
              <a:ext cx="22" cy="37"/>
            </a:xfrm>
            <a:custGeom>
              <a:avLst/>
              <a:gdLst>
                <a:gd name="T0" fmla="*/ 0 w 14"/>
                <a:gd name="T1" fmla="*/ 80 h 23"/>
                <a:gd name="T2" fmla="*/ 47 w 14"/>
                <a:gd name="T3" fmla="*/ 97 h 23"/>
                <a:gd name="T4" fmla="*/ 55 w 14"/>
                <a:gd name="T5" fmla="*/ 0 h 23"/>
                <a:gd name="T6" fmla="*/ 27 w 14"/>
                <a:gd name="T7" fmla="*/ 50 h 23"/>
                <a:gd name="T8" fmla="*/ 0 w 14"/>
                <a:gd name="T9" fmla="*/ 8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23">
                  <a:moveTo>
                    <a:pt x="0" y="19"/>
                  </a:moveTo>
                  <a:cubicBezTo>
                    <a:pt x="4" y="19"/>
                    <a:pt x="7" y="23"/>
                    <a:pt x="12" y="23"/>
                  </a:cubicBezTo>
                  <a:cubicBezTo>
                    <a:pt x="12" y="15"/>
                    <a:pt x="14" y="7"/>
                    <a:pt x="14" y="0"/>
                  </a:cubicBezTo>
                  <a:cubicBezTo>
                    <a:pt x="10" y="2"/>
                    <a:pt x="9" y="8"/>
                    <a:pt x="7" y="12"/>
                  </a:cubicBezTo>
                  <a:cubicBezTo>
                    <a:pt x="6" y="15"/>
                    <a:pt x="3" y="17"/>
                    <a:pt x="0" y="19"/>
                  </a:cubicBezTo>
                </a:path>
              </a:pathLst>
            </a:custGeom>
            <a:solidFill>
              <a:srgbClr val="F6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1" name="Freeform 1265">
              <a:extLst>
                <a:ext uri="{FF2B5EF4-FFF2-40B4-BE49-F238E27FC236}">
                  <a16:creationId xmlns:a16="http://schemas.microsoft.com/office/drawing/2014/main" id="{56EBCA93-FB5B-AED4-2AE3-D1B655514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7" y="3941"/>
              <a:ext cx="119" cy="129"/>
            </a:xfrm>
            <a:custGeom>
              <a:avLst/>
              <a:gdLst>
                <a:gd name="T0" fmla="*/ 307 w 74"/>
                <a:gd name="T1" fmla="*/ 0 h 80"/>
                <a:gd name="T2" fmla="*/ 301 w 74"/>
                <a:gd name="T3" fmla="*/ 145 h 80"/>
                <a:gd name="T4" fmla="*/ 204 w 74"/>
                <a:gd name="T5" fmla="*/ 276 h 80"/>
                <a:gd name="T6" fmla="*/ 0 w 74"/>
                <a:gd name="T7" fmla="*/ 335 h 80"/>
                <a:gd name="T8" fmla="*/ 47 w 74"/>
                <a:gd name="T9" fmla="*/ 268 h 80"/>
                <a:gd name="T10" fmla="*/ 233 w 74"/>
                <a:gd name="T11" fmla="*/ 239 h 80"/>
                <a:gd name="T12" fmla="*/ 281 w 74"/>
                <a:gd name="T13" fmla="*/ 105 h 80"/>
                <a:gd name="T14" fmla="*/ 307 w 74"/>
                <a:gd name="T15" fmla="*/ 0 h 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4" h="80">
                  <a:moveTo>
                    <a:pt x="74" y="0"/>
                  </a:moveTo>
                  <a:cubicBezTo>
                    <a:pt x="74" y="0"/>
                    <a:pt x="70" y="23"/>
                    <a:pt x="72" y="35"/>
                  </a:cubicBezTo>
                  <a:cubicBezTo>
                    <a:pt x="74" y="47"/>
                    <a:pt x="65" y="62"/>
                    <a:pt x="49" y="66"/>
                  </a:cubicBezTo>
                  <a:cubicBezTo>
                    <a:pt x="33" y="70"/>
                    <a:pt x="0" y="80"/>
                    <a:pt x="0" y="80"/>
                  </a:cubicBezTo>
                  <a:cubicBezTo>
                    <a:pt x="0" y="80"/>
                    <a:pt x="8" y="78"/>
                    <a:pt x="11" y="64"/>
                  </a:cubicBezTo>
                  <a:cubicBezTo>
                    <a:pt x="13" y="50"/>
                    <a:pt x="40" y="75"/>
                    <a:pt x="56" y="57"/>
                  </a:cubicBezTo>
                  <a:cubicBezTo>
                    <a:pt x="71" y="40"/>
                    <a:pt x="67" y="40"/>
                    <a:pt x="68" y="25"/>
                  </a:cubicBezTo>
                  <a:cubicBezTo>
                    <a:pt x="68" y="9"/>
                    <a:pt x="74" y="0"/>
                    <a:pt x="74" y="0"/>
                  </a:cubicBezTo>
                  <a:close/>
                </a:path>
              </a:pathLst>
            </a:custGeom>
            <a:solidFill>
              <a:srgbClr val="F0A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2" name="Freeform 1266">
              <a:extLst>
                <a:ext uri="{FF2B5EF4-FFF2-40B4-BE49-F238E27FC236}">
                  <a16:creationId xmlns:a16="http://schemas.microsoft.com/office/drawing/2014/main" id="{05DDD9C3-0CF7-B7F4-59DB-9EC90E9DE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5" y="3972"/>
              <a:ext cx="20" cy="68"/>
            </a:xfrm>
            <a:custGeom>
              <a:avLst/>
              <a:gdLst>
                <a:gd name="T0" fmla="*/ 42 w 12"/>
                <a:gd name="T1" fmla="*/ 0 h 42"/>
                <a:gd name="T2" fmla="*/ 0 w 12"/>
                <a:gd name="T3" fmla="*/ 94 h 42"/>
                <a:gd name="T4" fmla="*/ 55 w 12"/>
                <a:gd name="T5" fmla="*/ 178 h 42"/>
                <a:gd name="T6" fmla="*/ 13 w 12"/>
                <a:gd name="T7" fmla="*/ 102 h 42"/>
                <a:gd name="T8" fmla="*/ 33 w 12"/>
                <a:gd name="T9" fmla="*/ 26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42">
                  <a:moveTo>
                    <a:pt x="9" y="0"/>
                  </a:moveTo>
                  <a:cubicBezTo>
                    <a:pt x="5" y="7"/>
                    <a:pt x="1" y="14"/>
                    <a:pt x="0" y="22"/>
                  </a:cubicBezTo>
                  <a:cubicBezTo>
                    <a:pt x="0" y="32"/>
                    <a:pt x="5" y="36"/>
                    <a:pt x="12" y="42"/>
                  </a:cubicBezTo>
                  <a:cubicBezTo>
                    <a:pt x="6" y="37"/>
                    <a:pt x="4" y="31"/>
                    <a:pt x="3" y="24"/>
                  </a:cubicBezTo>
                  <a:cubicBezTo>
                    <a:pt x="3" y="19"/>
                    <a:pt x="3" y="8"/>
                    <a:pt x="7" y="6"/>
                  </a:cubicBezTo>
                </a:path>
              </a:pathLst>
            </a:custGeom>
            <a:solidFill>
              <a:srgbClr val="F6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3" name="Freeform 1267">
              <a:extLst>
                <a:ext uri="{FF2B5EF4-FFF2-40B4-BE49-F238E27FC236}">
                  <a16:creationId xmlns:a16="http://schemas.microsoft.com/office/drawing/2014/main" id="{12171A21-BFCD-69D0-6982-9BAC5E880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8" y="3861"/>
              <a:ext cx="228" cy="214"/>
            </a:xfrm>
            <a:custGeom>
              <a:avLst/>
              <a:gdLst>
                <a:gd name="T0" fmla="*/ 338 w 141"/>
                <a:gd name="T1" fmla="*/ 47 h 133"/>
                <a:gd name="T2" fmla="*/ 293 w 141"/>
                <a:gd name="T3" fmla="*/ 293 h 133"/>
                <a:gd name="T4" fmla="*/ 50 w 141"/>
                <a:gd name="T5" fmla="*/ 0 h 133"/>
                <a:gd name="T6" fmla="*/ 8 w 141"/>
                <a:gd name="T7" fmla="*/ 191 h 133"/>
                <a:gd name="T8" fmla="*/ 21 w 141"/>
                <a:gd name="T9" fmla="*/ 349 h 133"/>
                <a:gd name="T10" fmla="*/ 369 w 141"/>
                <a:gd name="T11" fmla="*/ 554 h 133"/>
                <a:gd name="T12" fmla="*/ 521 w 141"/>
                <a:gd name="T13" fmla="*/ 314 h 133"/>
                <a:gd name="T14" fmla="*/ 419 w 141"/>
                <a:gd name="T15" fmla="*/ 158 h 133"/>
                <a:gd name="T16" fmla="*/ 338 w 141"/>
                <a:gd name="T17" fmla="*/ 47 h 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" h="133">
                  <a:moveTo>
                    <a:pt x="80" y="11"/>
                  </a:moveTo>
                  <a:cubicBezTo>
                    <a:pt x="80" y="11"/>
                    <a:pt x="87" y="48"/>
                    <a:pt x="69" y="70"/>
                  </a:cubicBezTo>
                  <a:cubicBezTo>
                    <a:pt x="69" y="70"/>
                    <a:pt x="22" y="56"/>
                    <a:pt x="12" y="0"/>
                  </a:cubicBezTo>
                  <a:cubicBezTo>
                    <a:pt x="12" y="0"/>
                    <a:pt x="0" y="12"/>
                    <a:pt x="2" y="46"/>
                  </a:cubicBezTo>
                  <a:cubicBezTo>
                    <a:pt x="2" y="46"/>
                    <a:pt x="7" y="67"/>
                    <a:pt x="5" y="84"/>
                  </a:cubicBezTo>
                  <a:cubicBezTo>
                    <a:pt x="4" y="101"/>
                    <a:pt x="19" y="122"/>
                    <a:pt x="87" y="133"/>
                  </a:cubicBezTo>
                  <a:cubicBezTo>
                    <a:pt x="87" y="133"/>
                    <a:pt x="141" y="105"/>
                    <a:pt x="123" y="75"/>
                  </a:cubicBezTo>
                  <a:cubicBezTo>
                    <a:pt x="118" y="65"/>
                    <a:pt x="103" y="45"/>
                    <a:pt x="99" y="38"/>
                  </a:cubicBezTo>
                  <a:cubicBezTo>
                    <a:pt x="94" y="30"/>
                    <a:pt x="80" y="11"/>
                    <a:pt x="80" y="11"/>
                  </a:cubicBezTo>
                  <a:close/>
                </a:path>
              </a:pathLst>
            </a:custGeom>
            <a:solidFill>
              <a:srgbClr val="F7B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4" name="Freeform 1268">
              <a:extLst>
                <a:ext uri="{FF2B5EF4-FFF2-40B4-BE49-F238E27FC236}">
                  <a16:creationId xmlns:a16="http://schemas.microsoft.com/office/drawing/2014/main" id="{378CCE74-4CCF-3AF0-6C6B-1D845B17E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8" y="3859"/>
              <a:ext cx="227" cy="216"/>
            </a:xfrm>
            <a:custGeom>
              <a:avLst/>
              <a:gdLst>
                <a:gd name="T0" fmla="*/ 342 w 140"/>
                <a:gd name="T1" fmla="*/ 50 h 134"/>
                <a:gd name="T2" fmla="*/ 289 w 140"/>
                <a:gd name="T3" fmla="*/ 297 h 134"/>
                <a:gd name="T4" fmla="*/ 50 w 140"/>
                <a:gd name="T5" fmla="*/ 0 h 134"/>
                <a:gd name="T6" fmla="*/ 8 w 140"/>
                <a:gd name="T7" fmla="*/ 198 h 134"/>
                <a:gd name="T8" fmla="*/ 21 w 140"/>
                <a:gd name="T9" fmla="*/ 351 h 134"/>
                <a:gd name="T10" fmla="*/ 371 w 140"/>
                <a:gd name="T11" fmla="*/ 561 h 134"/>
                <a:gd name="T12" fmla="*/ 524 w 140"/>
                <a:gd name="T13" fmla="*/ 314 h 134"/>
                <a:gd name="T14" fmla="*/ 423 w 140"/>
                <a:gd name="T15" fmla="*/ 164 h 134"/>
                <a:gd name="T16" fmla="*/ 342 w 140"/>
                <a:gd name="T17" fmla="*/ 50 h 1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0" h="134">
                  <a:moveTo>
                    <a:pt x="80" y="12"/>
                  </a:moveTo>
                  <a:cubicBezTo>
                    <a:pt x="80" y="12"/>
                    <a:pt x="87" y="49"/>
                    <a:pt x="68" y="71"/>
                  </a:cubicBezTo>
                  <a:cubicBezTo>
                    <a:pt x="68" y="71"/>
                    <a:pt x="22" y="57"/>
                    <a:pt x="12" y="0"/>
                  </a:cubicBezTo>
                  <a:cubicBezTo>
                    <a:pt x="12" y="0"/>
                    <a:pt x="0" y="13"/>
                    <a:pt x="2" y="47"/>
                  </a:cubicBezTo>
                  <a:cubicBezTo>
                    <a:pt x="2" y="47"/>
                    <a:pt x="7" y="68"/>
                    <a:pt x="5" y="84"/>
                  </a:cubicBezTo>
                  <a:cubicBezTo>
                    <a:pt x="4" y="101"/>
                    <a:pt x="19" y="122"/>
                    <a:pt x="87" y="134"/>
                  </a:cubicBezTo>
                  <a:cubicBezTo>
                    <a:pt x="87" y="134"/>
                    <a:pt x="140" y="106"/>
                    <a:pt x="123" y="75"/>
                  </a:cubicBezTo>
                  <a:cubicBezTo>
                    <a:pt x="117" y="66"/>
                    <a:pt x="103" y="46"/>
                    <a:pt x="99" y="39"/>
                  </a:cubicBezTo>
                  <a:cubicBezTo>
                    <a:pt x="94" y="31"/>
                    <a:pt x="80" y="12"/>
                    <a:pt x="80" y="12"/>
                  </a:cubicBezTo>
                  <a:close/>
                </a:path>
              </a:pathLst>
            </a:custGeom>
            <a:noFill/>
            <a:ln w="476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5" name="Freeform 1269">
              <a:extLst>
                <a:ext uri="{FF2B5EF4-FFF2-40B4-BE49-F238E27FC236}">
                  <a16:creationId xmlns:a16="http://schemas.microsoft.com/office/drawing/2014/main" id="{5EC0FFD5-2F46-9A8A-B201-10EF091A1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3" y="3894"/>
              <a:ext cx="29" cy="81"/>
            </a:xfrm>
            <a:custGeom>
              <a:avLst/>
              <a:gdLst>
                <a:gd name="T0" fmla="*/ 55 w 18"/>
                <a:gd name="T1" fmla="*/ 0 h 50"/>
                <a:gd name="T2" fmla="*/ 0 w 18"/>
                <a:gd name="T3" fmla="*/ 212 h 50"/>
                <a:gd name="T4" fmla="*/ 55 w 18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50">
                  <a:moveTo>
                    <a:pt x="13" y="0"/>
                  </a:moveTo>
                  <a:cubicBezTo>
                    <a:pt x="13" y="0"/>
                    <a:pt x="16" y="36"/>
                    <a:pt x="0" y="50"/>
                  </a:cubicBezTo>
                  <a:cubicBezTo>
                    <a:pt x="0" y="50"/>
                    <a:pt x="18" y="44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6" name="Freeform 1270">
              <a:extLst>
                <a:ext uri="{FF2B5EF4-FFF2-40B4-BE49-F238E27FC236}">
                  <a16:creationId xmlns:a16="http://schemas.microsoft.com/office/drawing/2014/main" id="{C51398A9-AAF8-82D7-922D-66F9DDC69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3896"/>
              <a:ext cx="83" cy="82"/>
            </a:xfrm>
            <a:custGeom>
              <a:avLst/>
              <a:gdLst>
                <a:gd name="T0" fmla="*/ 220 w 51"/>
                <a:gd name="T1" fmla="*/ 212 h 51"/>
                <a:gd name="T2" fmla="*/ 0 w 51"/>
                <a:gd name="T3" fmla="*/ 0 h 51"/>
                <a:gd name="T4" fmla="*/ 220 w 51"/>
                <a:gd name="T5" fmla="*/ 212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51">
                  <a:moveTo>
                    <a:pt x="51" y="51"/>
                  </a:moveTo>
                  <a:cubicBezTo>
                    <a:pt x="51" y="51"/>
                    <a:pt x="14" y="36"/>
                    <a:pt x="0" y="0"/>
                  </a:cubicBezTo>
                  <a:cubicBezTo>
                    <a:pt x="0" y="0"/>
                    <a:pt x="10" y="40"/>
                    <a:pt x="51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7" name="Freeform 1271">
              <a:extLst>
                <a:ext uri="{FF2B5EF4-FFF2-40B4-BE49-F238E27FC236}">
                  <a16:creationId xmlns:a16="http://schemas.microsoft.com/office/drawing/2014/main" id="{5E302BDF-F7AE-9FCF-9BE2-883F5C50C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4015"/>
              <a:ext cx="173" cy="60"/>
            </a:xfrm>
            <a:custGeom>
              <a:avLst/>
              <a:gdLst>
                <a:gd name="T0" fmla="*/ 0 w 107"/>
                <a:gd name="T1" fmla="*/ 47 h 37"/>
                <a:gd name="T2" fmla="*/ 296 w 107"/>
                <a:gd name="T3" fmla="*/ 157 h 37"/>
                <a:gd name="T4" fmla="*/ 453 w 107"/>
                <a:gd name="T5" fmla="*/ 0 h 37"/>
                <a:gd name="T6" fmla="*/ 293 w 107"/>
                <a:gd name="T7" fmla="*/ 143 h 37"/>
                <a:gd name="T8" fmla="*/ 0 w 107"/>
                <a:gd name="T9" fmla="*/ 47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" h="37">
                  <a:moveTo>
                    <a:pt x="0" y="11"/>
                  </a:moveTo>
                  <a:cubicBezTo>
                    <a:pt x="11" y="21"/>
                    <a:pt x="33" y="30"/>
                    <a:pt x="70" y="37"/>
                  </a:cubicBezTo>
                  <a:cubicBezTo>
                    <a:pt x="70" y="37"/>
                    <a:pt x="100" y="21"/>
                    <a:pt x="107" y="0"/>
                  </a:cubicBezTo>
                  <a:cubicBezTo>
                    <a:pt x="107" y="0"/>
                    <a:pt x="86" y="27"/>
                    <a:pt x="69" y="33"/>
                  </a:cubicBezTo>
                  <a:cubicBezTo>
                    <a:pt x="69" y="33"/>
                    <a:pt x="23" y="28"/>
                    <a:pt x="0" y="11"/>
                  </a:cubicBezTo>
                  <a:close/>
                </a:path>
              </a:pathLst>
            </a:custGeom>
            <a:solidFill>
              <a:srgbClr val="2A27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8" name="Freeform 1272">
              <a:extLst>
                <a:ext uri="{FF2B5EF4-FFF2-40B4-BE49-F238E27FC236}">
                  <a16:creationId xmlns:a16="http://schemas.microsoft.com/office/drawing/2014/main" id="{B70688EB-E2C9-A525-9644-D62156A23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" y="4014"/>
              <a:ext cx="39" cy="45"/>
            </a:xfrm>
            <a:custGeom>
              <a:avLst/>
              <a:gdLst>
                <a:gd name="T0" fmla="*/ 96 w 24"/>
                <a:gd name="T1" fmla="*/ 29 h 28"/>
                <a:gd name="T2" fmla="*/ 63 w 24"/>
                <a:gd name="T3" fmla="*/ 111 h 28"/>
                <a:gd name="T4" fmla="*/ 13 w 24"/>
                <a:gd name="T5" fmla="*/ 63 h 28"/>
                <a:gd name="T6" fmla="*/ 96 w 24"/>
                <a:gd name="T7" fmla="*/ 29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28">
                  <a:moveTo>
                    <a:pt x="22" y="7"/>
                  </a:moveTo>
                  <a:cubicBezTo>
                    <a:pt x="24" y="13"/>
                    <a:pt x="23" y="25"/>
                    <a:pt x="15" y="27"/>
                  </a:cubicBezTo>
                  <a:cubicBezTo>
                    <a:pt x="10" y="28"/>
                    <a:pt x="4" y="20"/>
                    <a:pt x="3" y="15"/>
                  </a:cubicBezTo>
                  <a:cubicBezTo>
                    <a:pt x="0" y="4"/>
                    <a:pt x="16" y="0"/>
                    <a:pt x="22" y="7"/>
                  </a:cubicBezTo>
                </a:path>
              </a:pathLst>
            </a:custGeom>
            <a:solidFill>
              <a:srgbClr val="F6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09" name="Freeform 1273">
              <a:extLst>
                <a:ext uri="{FF2B5EF4-FFF2-40B4-BE49-F238E27FC236}">
                  <a16:creationId xmlns:a16="http://schemas.microsoft.com/office/drawing/2014/main" id="{EBC1E061-D14C-53AC-752A-0EC003F21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8" y="3982"/>
              <a:ext cx="24" cy="37"/>
            </a:xfrm>
            <a:custGeom>
              <a:avLst/>
              <a:gdLst>
                <a:gd name="T0" fmla="*/ 61 w 15"/>
                <a:gd name="T1" fmla="*/ 82 h 23"/>
                <a:gd name="T2" fmla="*/ 13 w 15"/>
                <a:gd name="T3" fmla="*/ 97 h 23"/>
                <a:gd name="T4" fmla="*/ 0 w 15"/>
                <a:gd name="T5" fmla="*/ 0 h 23"/>
                <a:gd name="T6" fmla="*/ 29 w 15"/>
                <a:gd name="T7" fmla="*/ 55 h 23"/>
                <a:gd name="T8" fmla="*/ 56 w 15"/>
                <a:gd name="T9" fmla="*/ 82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23">
                  <a:moveTo>
                    <a:pt x="15" y="20"/>
                  </a:moveTo>
                  <a:cubicBezTo>
                    <a:pt x="10" y="20"/>
                    <a:pt x="7" y="23"/>
                    <a:pt x="3" y="23"/>
                  </a:cubicBezTo>
                  <a:cubicBezTo>
                    <a:pt x="2" y="16"/>
                    <a:pt x="0" y="8"/>
                    <a:pt x="0" y="0"/>
                  </a:cubicBezTo>
                  <a:cubicBezTo>
                    <a:pt x="4" y="3"/>
                    <a:pt x="5" y="9"/>
                    <a:pt x="7" y="13"/>
                  </a:cubicBezTo>
                  <a:cubicBezTo>
                    <a:pt x="9" y="16"/>
                    <a:pt x="11" y="18"/>
                    <a:pt x="14" y="20"/>
                  </a:cubicBezTo>
                </a:path>
              </a:pathLst>
            </a:custGeom>
            <a:solidFill>
              <a:srgbClr val="F6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10" name="Freeform 1274">
              <a:extLst>
                <a:ext uri="{FF2B5EF4-FFF2-40B4-BE49-F238E27FC236}">
                  <a16:creationId xmlns:a16="http://schemas.microsoft.com/office/drawing/2014/main" id="{A6F2971D-252E-6680-F9CF-34958E344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3936"/>
              <a:ext cx="122" cy="128"/>
            </a:xfrm>
            <a:custGeom>
              <a:avLst/>
              <a:gdLst>
                <a:gd name="T0" fmla="*/ 0 w 75"/>
                <a:gd name="T1" fmla="*/ 0 h 79"/>
                <a:gd name="T2" fmla="*/ 13 w 75"/>
                <a:gd name="T3" fmla="*/ 144 h 79"/>
                <a:gd name="T4" fmla="*/ 111 w 75"/>
                <a:gd name="T5" fmla="*/ 280 h 79"/>
                <a:gd name="T6" fmla="*/ 322 w 75"/>
                <a:gd name="T7" fmla="*/ 335 h 79"/>
                <a:gd name="T8" fmla="*/ 275 w 75"/>
                <a:gd name="T9" fmla="*/ 274 h 79"/>
                <a:gd name="T10" fmla="*/ 81 w 75"/>
                <a:gd name="T11" fmla="*/ 241 h 79"/>
                <a:gd name="T12" fmla="*/ 29 w 75"/>
                <a:gd name="T13" fmla="*/ 107 h 79"/>
                <a:gd name="T14" fmla="*/ 0 w 75"/>
                <a:gd name="T15" fmla="*/ 0 h 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5" h="79">
                  <a:moveTo>
                    <a:pt x="0" y="0"/>
                  </a:moveTo>
                  <a:cubicBezTo>
                    <a:pt x="0" y="0"/>
                    <a:pt x="5" y="22"/>
                    <a:pt x="3" y="34"/>
                  </a:cubicBezTo>
                  <a:cubicBezTo>
                    <a:pt x="1" y="46"/>
                    <a:pt x="10" y="62"/>
                    <a:pt x="26" y="66"/>
                  </a:cubicBezTo>
                  <a:cubicBezTo>
                    <a:pt x="42" y="70"/>
                    <a:pt x="75" y="79"/>
                    <a:pt x="75" y="79"/>
                  </a:cubicBezTo>
                  <a:cubicBezTo>
                    <a:pt x="75" y="79"/>
                    <a:pt x="67" y="78"/>
                    <a:pt x="64" y="64"/>
                  </a:cubicBezTo>
                  <a:cubicBezTo>
                    <a:pt x="61" y="50"/>
                    <a:pt x="34" y="74"/>
                    <a:pt x="19" y="57"/>
                  </a:cubicBezTo>
                  <a:cubicBezTo>
                    <a:pt x="3" y="39"/>
                    <a:pt x="7" y="40"/>
                    <a:pt x="7" y="25"/>
                  </a:cubicBezTo>
                  <a:cubicBezTo>
                    <a:pt x="6" y="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0A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11" name="Freeform 1275">
              <a:extLst>
                <a:ext uri="{FF2B5EF4-FFF2-40B4-BE49-F238E27FC236}">
                  <a16:creationId xmlns:a16="http://schemas.microsoft.com/office/drawing/2014/main" id="{2A06F54C-FEBD-9EFC-4306-5B5357170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3967"/>
              <a:ext cx="21" cy="68"/>
            </a:xfrm>
            <a:custGeom>
              <a:avLst/>
              <a:gdLst>
                <a:gd name="T0" fmla="*/ 13 w 13"/>
                <a:gd name="T1" fmla="*/ 0 h 42"/>
                <a:gd name="T2" fmla="*/ 50 w 13"/>
                <a:gd name="T3" fmla="*/ 89 h 42"/>
                <a:gd name="T4" fmla="*/ 0 w 13"/>
                <a:gd name="T5" fmla="*/ 178 h 42"/>
                <a:gd name="T6" fmla="*/ 39 w 13"/>
                <a:gd name="T7" fmla="*/ 97 h 42"/>
                <a:gd name="T8" fmla="*/ 21 w 13"/>
                <a:gd name="T9" fmla="*/ 26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42">
                  <a:moveTo>
                    <a:pt x="3" y="0"/>
                  </a:moveTo>
                  <a:cubicBezTo>
                    <a:pt x="7" y="7"/>
                    <a:pt x="11" y="13"/>
                    <a:pt x="12" y="21"/>
                  </a:cubicBezTo>
                  <a:cubicBezTo>
                    <a:pt x="13" y="31"/>
                    <a:pt x="8" y="36"/>
                    <a:pt x="0" y="42"/>
                  </a:cubicBezTo>
                  <a:cubicBezTo>
                    <a:pt x="6" y="37"/>
                    <a:pt x="9" y="31"/>
                    <a:pt x="9" y="23"/>
                  </a:cubicBezTo>
                  <a:cubicBezTo>
                    <a:pt x="10" y="19"/>
                    <a:pt x="9" y="8"/>
                    <a:pt x="5" y="6"/>
                  </a:cubicBezTo>
                </a:path>
              </a:pathLst>
            </a:custGeom>
            <a:solidFill>
              <a:srgbClr val="F6D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012" name="Group 24">
            <a:extLst>
              <a:ext uri="{FF2B5EF4-FFF2-40B4-BE49-F238E27FC236}">
                <a16:creationId xmlns:a16="http://schemas.microsoft.com/office/drawing/2014/main" id="{16D599D8-39DF-B95C-E3E8-91C71A1D85AD}"/>
              </a:ext>
            </a:extLst>
          </p:cNvPr>
          <p:cNvGrpSpPr>
            <a:grpSpLocks/>
          </p:cNvGrpSpPr>
          <p:nvPr/>
        </p:nvGrpSpPr>
        <p:grpSpPr bwMode="auto">
          <a:xfrm>
            <a:off x="5566246" y="33793924"/>
            <a:ext cx="1058863" cy="3144838"/>
            <a:chOff x="3297" y="1948"/>
            <a:chExt cx="699" cy="2077"/>
          </a:xfrm>
        </p:grpSpPr>
        <p:sp>
          <p:nvSpPr>
            <p:cNvPr id="3013" name="Freeform 25">
              <a:extLst>
                <a:ext uri="{FF2B5EF4-FFF2-40B4-BE49-F238E27FC236}">
                  <a16:creationId xmlns:a16="http://schemas.microsoft.com/office/drawing/2014/main" id="{4EF9BA80-E323-7FB7-6F6E-BBBF8727F2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7" y="1948"/>
              <a:ext cx="699" cy="2077"/>
            </a:xfrm>
            <a:custGeom>
              <a:avLst/>
              <a:gdLst>
                <a:gd name="T0" fmla="*/ 766 w 624"/>
                <a:gd name="T1" fmla="*/ 1054 h 1856"/>
                <a:gd name="T2" fmla="*/ 524 w 624"/>
                <a:gd name="T3" fmla="*/ 835 h 1856"/>
                <a:gd name="T4" fmla="*/ 490 w 624"/>
                <a:gd name="T5" fmla="*/ 718 h 1856"/>
                <a:gd name="T6" fmla="*/ 410 w 624"/>
                <a:gd name="T7" fmla="*/ 527 h 1856"/>
                <a:gd name="T8" fmla="*/ 481 w 624"/>
                <a:gd name="T9" fmla="*/ 462 h 1856"/>
                <a:gd name="T10" fmla="*/ 595 w 624"/>
                <a:gd name="T11" fmla="*/ 469 h 1856"/>
                <a:gd name="T12" fmla="*/ 634 w 624"/>
                <a:gd name="T13" fmla="*/ 443 h 1856"/>
                <a:gd name="T14" fmla="*/ 660 w 624"/>
                <a:gd name="T15" fmla="*/ 360 h 1856"/>
                <a:gd name="T16" fmla="*/ 670 w 624"/>
                <a:gd name="T17" fmla="*/ 298 h 1856"/>
                <a:gd name="T18" fmla="*/ 662 w 624"/>
                <a:gd name="T19" fmla="*/ 154 h 1856"/>
                <a:gd name="T20" fmla="*/ 393 w 624"/>
                <a:gd name="T21" fmla="*/ 57 h 1856"/>
                <a:gd name="T22" fmla="*/ 326 w 624"/>
                <a:gd name="T23" fmla="*/ 178 h 1856"/>
                <a:gd name="T24" fmla="*/ 335 w 624"/>
                <a:gd name="T25" fmla="*/ 280 h 1856"/>
                <a:gd name="T26" fmla="*/ 253 w 624"/>
                <a:gd name="T27" fmla="*/ 350 h 1856"/>
                <a:gd name="T28" fmla="*/ 40 w 624"/>
                <a:gd name="T29" fmla="*/ 891 h 1856"/>
                <a:gd name="T30" fmla="*/ 77 w 624"/>
                <a:gd name="T31" fmla="*/ 1256 h 1856"/>
                <a:gd name="T32" fmla="*/ 97 w 624"/>
                <a:gd name="T33" fmla="*/ 1521 h 1856"/>
                <a:gd name="T34" fmla="*/ 127 w 624"/>
                <a:gd name="T35" fmla="*/ 1879 h 1856"/>
                <a:gd name="T36" fmla="*/ 131 w 624"/>
                <a:gd name="T37" fmla="*/ 2240 h 1856"/>
                <a:gd name="T38" fmla="*/ 114 w 624"/>
                <a:gd name="T39" fmla="*/ 2500 h 1856"/>
                <a:gd name="T40" fmla="*/ 131 w 624"/>
                <a:gd name="T41" fmla="*/ 2581 h 1856"/>
                <a:gd name="T42" fmla="*/ 399 w 624"/>
                <a:gd name="T43" fmla="*/ 2586 h 1856"/>
                <a:gd name="T44" fmla="*/ 445 w 624"/>
                <a:gd name="T45" fmla="*/ 2597 h 1856"/>
                <a:gd name="T46" fmla="*/ 459 w 624"/>
                <a:gd name="T47" fmla="*/ 2601 h 1856"/>
                <a:gd name="T48" fmla="*/ 498 w 624"/>
                <a:gd name="T49" fmla="*/ 2585 h 1856"/>
                <a:gd name="T50" fmla="*/ 507 w 624"/>
                <a:gd name="T51" fmla="*/ 2581 h 1856"/>
                <a:gd name="T52" fmla="*/ 490 w 624"/>
                <a:gd name="T53" fmla="*/ 2535 h 1856"/>
                <a:gd name="T54" fmla="*/ 386 w 624"/>
                <a:gd name="T55" fmla="*/ 2503 h 1856"/>
                <a:gd name="T56" fmla="*/ 466 w 624"/>
                <a:gd name="T57" fmla="*/ 2500 h 1856"/>
                <a:gd name="T58" fmla="*/ 448 w 624"/>
                <a:gd name="T59" fmla="*/ 2457 h 1856"/>
                <a:gd name="T60" fmla="*/ 271 w 624"/>
                <a:gd name="T61" fmla="*/ 2367 h 1856"/>
                <a:gd name="T62" fmla="*/ 252 w 624"/>
                <a:gd name="T63" fmla="*/ 2341 h 1856"/>
                <a:gd name="T64" fmla="*/ 297 w 624"/>
                <a:gd name="T65" fmla="*/ 1899 h 1856"/>
                <a:gd name="T66" fmla="*/ 346 w 624"/>
                <a:gd name="T67" fmla="*/ 1534 h 1856"/>
                <a:gd name="T68" fmla="*/ 407 w 624"/>
                <a:gd name="T69" fmla="*/ 1248 h 1856"/>
                <a:gd name="T70" fmla="*/ 504 w 624"/>
                <a:gd name="T71" fmla="*/ 958 h 1856"/>
                <a:gd name="T72" fmla="*/ 686 w 624"/>
                <a:gd name="T73" fmla="*/ 1100 h 1856"/>
                <a:gd name="T74" fmla="*/ 764 w 624"/>
                <a:gd name="T75" fmla="*/ 1144 h 1856"/>
                <a:gd name="T76" fmla="*/ 763 w 624"/>
                <a:gd name="T77" fmla="*/ 1200 h 1856"/>
                <a:gd name="T78" fmla="*/ 761 w 624"/>
                <a:gd name="T79" fmla="*/ 1224 h 1856"/>
                <a:gd name="T80" fmla="*/ 763 w 624"/>
                <a:gd name="T81" fmla="*/ 2567 h 1856"/>
                <a:gd name="T82" fmla="*/ 808 w 624"/>
                <a:gd name="T83" fmla="*/ 1227 h 1856"/>
                <a:gd name="T84" fmla="*/ 868 w 624"/>
                <a:gd name="T85" fmla="*/ 1134 h 1856"/>
                <a:gd name="T86" fmla="*/ 822 w 624"/>
                <a:gd name="T87" fmla="*/ 1193 h 1856"/>
                <a:gd name="T88" fmla="*/ 808 w 624"/>
                <a:gd name="T89" fmla="*/ 1200 h 1856"/>
                <a:gd name="T90" fmla="*/ 822 w 624"/>
                <a:gd name="T91" fmla="*/ 1193 h 1856"/>
                <a:gd name="T92" fmla="*/ 794 w 624"/>
                <a:gd name="T93" fmla="*/ 1139 h 1856"/>
                <a:gd name="T94" fmla="*/ 826 w 624"/>
                <a:gd name="T95" fmla="*/ 1172 h 18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24" h="1856">
                  <a:moveTo>
                    <a:pt x="605" y="784"/>
                  </a:moveTo>
                  <a:cubicBezTo>
                    <a:pt x="584" y="780"/>
                    <a:pt x="573" y="766"/>
                    <a:pt x="545" y="752"/>
                  </a:cubicBezTo>
                  <a:cubicBezTo>
                    <a:pt x="515" y="737"/>
                    <a:pt x="499" y="714"/>
                    <a:pt x="462" y="678"/>
                  </a:cubicBezTo>
                  <a:cubicBezTo>
                    <a:pt x="424" y="641"/>
                    <a:pt x="419" y="644"/>
                    <a:pt x="373" y="596"/>
                  </a:cubicBezTo>
                  <a:cubicBezTo>
                    <a:pt x="370" y="592"/>
                    <a:pt x="366" y="589"/>
                    <a:pt x="363" y="584"/>
                  </a:cubicBezTo>
                  <a:cubicBezTo>
                    <a:pt x="372" y="574"/>
                    <a:pt x="373" y="555"/>
                    <a:pt x="348" y="513"/>
                  </a:cubicBezTo>
                  <a:cubicBezTo>
                    <a:pt x="327" y="478"/>
                    <a:pt x="313" y="446"/>
                    <a:pt x="301" y="417"/>
                  </a:cubicBezTo>
                  <a:cubicBezTo>
                    <a:pt x="292" y="397"/>
                    <a:pt x="288" y="393"/>
                    <a:pt x="292" y="376"/>
                  </a:cubicBezTo>
                  <a:cubicBezTo>
                    <a:pt x="296" y="359"/>
                    <a:pt x="295" y="352"/>
                    <a:pt x="298" y="339"/>
                  </a:cubicBezTo>
                  <a:cubicBezTo>
                    <a:pt x="301" y="326"/>
                    <a:pt x="318" y="316"/>
                    <a:pt x="342" y="330"/>
                  </a:cubicBezTo>
                  <a:cubicBezTo>
                    <a:pt x="367" y="345"/>
                    <a:pt x="398" y="376"/>
                    <a:pt x="414" y="363"/>
                  </a:cubicBezTo>
                  <a:cubicBezTo>
                    <a:pt x="430" y="350"/>
                    <a:pt x="416" y="346"/>
                    <a:pt x="423" y="334"/>
                  </a:cubicBezTo>
                  <a:cubicBezTo>
                    <a:pt x="429" y="323"/>
                    <a:pt x="433" y="323"/>
                    <a:pt x="438" y="315"/>
                  </a:cubicBezTo>
                  <a:cubicBezTo>
                    <a:pt x="443" y="307"/>
                    <a:pt x="445" y="312"/>
                    <a:pt x="451" y="316"/>
                  </a:cubicBezTo>
                  <a:cubicBezTo>
                    <a:pt x="457" y="320"/>
                    <a:pt x="481" y="323"/>
                    <a:pt x="478" y="300"/>
                  </a:cubicBezTo>
                  <a:cubicBezTo>
                    <a:pt x="476" y="276"/>
                    <a:pt x="470" y="270"/>
                    <a:pt x="470" y="257"/>
                  </a:cubicBezTo>
                  <a:cubicBezTo>
                    <a:pt x="471" y="243"/>
                    <a:pt x="477" y="235"/>
                    <a:pt x="477" y="229"/>
                  </a:cubicBezTo>
                  <a:cubicBezTo>
                    <a:pt x="476" y="223"/>
                    <a:pt x="477" y="213"/>
                    <a:pt x="477" y="213"/>
                  </a:cubicBezTo>
                  <a:cubicBezTo>
                    <a:pt x="477" y="213"/>
                    <a:pt x="482" y="200"/>
                    <a:pt x="480" y="190"/>
                  </a:cubicBezTo>
                  <a:cubicBezTo>
                    <a:pt x="477" y="180"/>
                    <a:pt x="484" y="128"/>
                    <a:pt x="471" y="110"/>
                  </a:cubicBezTo>
                  <a:cubicBezTo>
                    <a:pt x="471" y="110"/>
                    <a:pt x="482" y="64"/>
                    <a:pt x="422" y="33"/>
                  </a:cubicBezTo>
                  <a:cubicBezTo>
                    <a:pt x="362" y="1"/>
                    <a:pt x="296" y="33"/>
                    <a:pt x="279" y="41"/>
                  </a:cubicBezTo>
                  <a:cubicBezTo>
                    <a:pt x="279" y="41"/>
                    <a:pt x="223" y="0"/>
                    <a:pt x="198" y="55"/>
                  </a:cubicBezTo>
                  <a:cubicBezTo>
                    <a:pt x="172" y="111"/>
                    <a:pt x="232" y="127"/>
                    <a:pt x="232" y="127"/>
                  </a:cubicBezTo>
                  <a:cubicBezTo>
                    <a:pt x="232" y="127"/>
                    <a:pt x="229" y="160"/>
                    <a:pt x="239" y="171"/>
                  </a:cubicBezTo>
                  <a:cubicBezTo>
                    <a:pt x="239" y="171"/>
                    <a:pt x="245" y="190"/>
                    <a:pt x="238" y="199"/>
                  </a:cubicBezTo>
                  <a:cubicBezTo>
                    <a:pt x="231" y="207"/>
                    <a:pt x="225" y="211"/>
                    <a:pt x="219" y="220"/>
                  </a:cubicBezTo>
                  <a:cubicBezTo>
                    <a:pt x="213" y="229"/>
                    <a:pt x="193" y="229"/>
                    <a:pt x="180" y="250"/>
                  </a:cubicBezTo>
                  <a:cubicBezTo>
                    <a:pt x="168" y="272"/>
                    <a:pt x="80" y="272"/>
                    <a:pt x="40" y="377"/>
                  </a:cubicBezTo>
                  <a:cubicBezTo>
                    <a:pt x="0" y="483"/>
                    <a:pt x="13" y="568"/>
                    <a:pt x="29" y="635"/>
                  </a:cubicBezTo>
                  <a:cubicBezTo>
                    <a:pt x="45" y="702"/>
                    <a:pt x="37" y="738"/>
                    <a:pt x="23" y="767"/>
                  </a:cubicBezTo>
                  <a:cubicBezTo>
                    <a:pt x="9" y="795"/>
                    <a:pt x="26" y="853"/>
                    <a:pt x="55" y="896"/>
                  </a:cubicBezTo>
                  <a:cubicBezTo>
                    <a:pt x="63" y="908"/>
                    <a:pt x="69" y="928"/>
                    <a:pt x="73" y="950"/>
                  </a:cubicBezTo>
                  <a:cubicBezTo>
                    <a:pt x="77" y="997"/>
                    <a:pt x="69" y="1058"/>
                    <a:pt x="70" y="1085"/>
                  </a:cubicBezTo>
                  <a:cubicBezTo>
                    <a:pt x="72" y="1110"/>
                    <a:pt x="80" y="1226"/>
                    <a:pt x="88" y="1276"/>
                  </a:cubicBezTo>
                  <a:cubicBezTo>
                    <a:pt x="93" y="1312"/>
                    <a:pt x="84" y="1316"/>
                    <a:pt x="90" y="1340"/>
                  </a:cubicBezTo>
                  <a:cubicBezTo>
                    <a:pt x="97" y="1364"/>
                    <a:pt x="84" y="1385"/>
                    <a:pt x="80" y="1422"/>
                  </a:cubicBezTo>
                  <a:cubicBezTo>
                    <a:pt x="72" y="1495"/>
                    <a:pt x="90" y="1553"/>
                    <a:pt x="93" y="1599"/>
                  </a:cubicBezTo>
                  <a:cubicBezTo>
                    <a:pt x="96" y="1646"/>
                    <a:pt x="100" y="1696"/>
                    <a:pt x="86" y="1716"/>
                  </a:cubicBezTo>
                  <a:cubicBezTo>
                    <a:pt x="73" y="1736"/>
                    <a:pt x="56" y="1780"/>
                    <a:pt x="81" y="1784"/>
                  </a:cubicBezTo>
                  <a:cubicBezTo>
                    <a:pt x="84" y="1784"/>
                    <a:pt x="87" y="1784"/>
                    <a:pt x="90" y="1784"/>
                  </a:cubicBezTo>
                  <a:cubicBezTo>
                    <a:pt x="79" y="1807"/>
                    <a:pt x="71" y="1838"/>
                    <a:pt x="93" y="1842"/>
                  </a:cubicBezTo>
                  <a:cubicBezTo>
                    <a:pt x="120" y="1846"/>
                    <a:pt x="155" y="1829"/>
                    <a:pt x="179" y="1832"/>
                  </a:cubicBezTo>
                  <a:cubicBezTo>
                    <a:pt x="203" y="1834"/>
                    <a:pt x="268" y="1853"/>
                    <a:pt x="284" y="1845"/>
                  </a:cubicBezTo>
                  <a:cubicBezTo>
                    <a:pt x="290" y="1850"/>
                    <a:pt x="301" y="1853"/>
                    <a:pt x="306" y="1855"/>
                  </a:cubicBezTo>
                  <a:cubicBezTo>
                    <a:pt x="310" y="1855"/>
                    <a:pt x="313" y="1853"/>
                    <a:pt x="316" y="1853"/>
                  </a:cubicBezTo>
                  <a:cubicBezTo>
                    <a:pt x="317" y="1853"/>
                    <a:pt x="319" y="1855"/>
                    <a:pt x="320" y="1855"/>
                  </a:cubicBezTo>
                  <a:cubicBezTo>
                    <a:pt x="322" y="1856"/>
                    <a:pt x="324" y="1856"/>
                    <a:pt x="327" y="1856"/>
                  </a:cubicBezTo>
                  <a:cubicBezTo>
                    <a:pt x="330" y="1856"/>
                    <a:pt x="344" y="1853"/>
                    <a:pt x="339" y="1847"/>
                  </a:cubicBezTo>
                  <a:cubicBezTo>
                    <a:pt x="344" y="1846"/>
                    <a:pt x="350" y="1848"/>
                    <a:pt x="354" y="1844"/>
                  </a:cubicBezTo>
                  <a:cubicBezTo>
                    <a:pt x="355" y="1843"/>
                    <a:pt x="355" y="1843"/>
                    <a:pt x="356" y="1842"/>
                  </a:cubicBezTo>
                  <a:cubicBezTo>
                    <a:pt x="357" y="1842"/>
                    <a:pt x="359" y="1842"/>
                    <a:pt x="361" y="1842"/>
                  </a:cubicBezTo>
                  <a:cubicBezTo>
                    <a:pt x="378" y="1839"/>
                    <a:pt x="369" y="1822"/>
                    <a:pt x="367" y="1813"/>
                  </a:cubicBezTo>
                  <a:cubicBezTo>
                    <a:pt x="364" y="1804"/>
                    <a:pt x="348" y="1809"/>
                    <a:pt x="348" y="1809"/>
                  </a:cubicBezTo>
                  <a:cubicBezTo>
                    <a:pt x="348" y="1809"/>
                    <a:pt x="321" y="1817"/>
                    <a:pt x="308" y="1809"/>
                  </a:cubicBezTo>
                  <a:cubicBezTo>
                    <a:pt x="303" y="1805"/>
                    <a:pt x="290" y="1797"/>
                    <a:pt x="275" y="1786"/>
                  </a:cubicBezTo>
                  <a:cubicBezTo>
                    <a:pt x="282" y="1789"/>
                    <a:pt x="289" y="1795"/>
                    <a:pt x="297" y="1789"/>
                  </a:cubicBezTo>
                  <a:cubicBezTo>
                    <a:pt x="311" y="1780"/>
                    <a:pt x="315" y="1786"/>
                    <a:pt x="331" y="1784"/>
                  </a:cubicBezTo>
                  <a:cubicBezTo>
                    <a:pt x="347" y="1781"/>
                    <a:pt x="339" y="1765"/>
                    <a:pt x="336" y="1757"/>
                  </a:cubicBezTo>
                  <a:cubicBezTo>
                    <a:pt x="333" y="1749"/>
                    <a:pt x="319" y="1753"/>
                    <a:pt x="319" y="1753"/>
                  </a:cubicBezTo>
                  <a:cubicBezTo>
                    <a:pt x="319" y="1753"/>
                    <a:pt x="293" y="1761"/>
                    <a:pt x="281" y="1753"/>
                  </a:cubicBezTo>
                  <a:cubicBezTo>
                    <a:pt x="269" y="1745"/>
                    <a:pt x="211" y="1705"/>
                    <a:pt x="193" y="1689"/>
                  </a:cubicBezTo>
                  <a:cubicBezTo>
                    <a:pt x="188" y="1684"/>
                    <a:pt x="183" y="1679"/>
                    <a:pt x="179" y="1673"/>
                  </a:cubicBezTo>
                  <a:cubicBezTo>
                    <a:pt x="179" y="1672"/>
                    <a:pt x="179" y="1671"/>
                    <a:pt x="179" y="1670"/>
                  </a:cubicBezTo>
                  <a:cubicBezTo>
                    <a:pt x="178" y="1643"/>
                    <a:pt x="209" y="1472"/>
                    <a:pt x="206" y="1440"/>
                  </a:cubicBezTo>
                  <a:cubicBezTo>
                    <a:pt x="203" y="1407"/>
                    <a:pt x="233" y="1409"/>
                    <a:pt x="212" y="1355"/>
                  </a:cubicBezTo>
                  <a:cubicBezTo>
                    <a:pt x="201" y="1326"/>
                    <a:pt x="216" y="1302"/>
                    <a:pt x="219" y="1284"/>
                  </a:cubicBezTo>
                  <a:cubicBezTo>
                    <a:pt x="222" y="1265"/>
                    <a:pt x="254" y="1169"/>
                    <a:pt x="246" y="1095"/>
                  </a:cubicBezTo>
                  <a:cubicBezTo>
                    <a:pt x="242" y="1053"/>
                    <a:pt x="259" y="969"/>
                    <a:pt x="266" y="954"/>
                  </a:cubicBezTo>
                  <a:cubicBezTo>
                    <a:pt x="274" y="940"/>
                    <a:pt x="289" y="927"/>
                    <a:pt x="289" y="890"/>
                  </a:cubicBezTo>
                  <a:cubicBezTo>
                    <a:pt x="289" y="890"/>
                    <a:pt x="353" y="867"/>
                    <a:pt x="364" y="738"/>
                  </a:cubicBezTo>
                  <a:cubicBezTo>
                    <a:pt x="365" y="716"/>
                    <a:pt x="363" y="698"/>
                    <a:pt x="359" y="684"/>
                  </a:cubicBezTo>
                  <a:cubicBezTo>
                    <a:pt x="388" y="703"/>
                    <a:pt x="438" y="730"/>
                    <a:pt x="455" y="744"/>
                  </a:cubicBezTo>
                  <a:cubicBezTo>
                    <a:pt x="475" y="761"/>
                    <a:pt x="481" y="760"/>
                    <a:pt x="487" y="785"/>
                  </a:cubicBezTo>
                  <a:cubicBezTo>
                    <a:pt x="494" y="810"/>
                    <a:pt x="505" y="823"/>
                    <a:pt x="529" y="819"/>
                  </a:cubicBezTo>
                  <a:cubicBezTo>
                    <a:pt x="534" y="818"/>
                    <a:pt x="539" y="817"/>
                    <a:pt x="544" y="816"/>
                  </a:cubicBezTo>
                  <a:cubicBezTo>
                    <a:pt x="536" y="820"/>
                    <a:pt x="531" y="828"/>
                    <a:pt x="531" y="836"/>
                  </a:cubicBezTo>
                  <a:cubicBezTo>
                    <a:pt x="531" y="845"/>
                    <a:pt x="536" y="852"/>
                    <a:pt x="543" y="856"/>
                  </a:cubicBezTo>
                  <a:cubicBezTo>
                    <a:pt x="543" y="865"/>
                    <a:pt x="543" y="865"/>
                    <a:pt x="543" y="865"/>
                  </a:cubicBezTo>
                  <a:cubicBezTo>
                    <a:pt x="536" y="866"/>
                    <a:pt x="532" y="871"/>
                    <a:pt x="541" y="874"/>
                  </a:cubicBezTo>
                  <a:cubicBezTo>
                    <a:pt x="541" y="874"/>
                    <a:pt x="542" y="875"/>
                    <a:pt x="543" y="875"/>
                  </a:cubicBezTo>
                  <a:cubicBezTo>
                    <a:pt x="543" y="1832"/>
                    <a:pt x="543" y="1832"/>
                    <a:pt x="543" y="1832"/>
                  </a:cubicBezTo>
                  <a:cubicBezTo>
                    <a:pt x="575" y="1832"/>
                    <a:pt x="575" y="1832"/>
                    <a:pt x="575" y="1832"/>
                  </a:cubicBezTo>
                  <a:cubicBezTo>
                    <a:pt x="575" y="875"/>
                    <a:pt x="575" y="875"/>
                    <a:pt x="575" y="875"/>
                  </a:cubicBezTo>
                  <a:cubicBezTo>
                    <a:pt x="588" y="871"/>
                    <a:pt x="595" y="862"/>
                    <a:pt x="596" y="853"/>
                  </a:cubicBezTo>
                  <a:cubicBezTo>
                    <a:pt x="597" y="837"/>
                    <a:pt x="606" y="828"/>
                    <a:pt x="618" y="809"/>
                  </a:cubicBezTo>
                  <a:cubicBezTo>
                    <a:pt x="623" y="799"/>
                    <a:pt x="624" y="787"/>
                    <a:pt x="605" y="784"/>
                  </a:cubicBezTo>
                  <a:close/>
                  <a:moveTo>
                    <a:pt x="585" y="852"/>
                  </a:moveTo>
                  <a:cubicBezTo>
                    <a:pt x="584" y="855"/>
                    <a:pt x="580" y="857"/>
                    <a:pt x="575" y="859"/>
                  </a:cubicBezTo>
                  <a:cubicBezTo>
                    <a:pt x="575" y="856"/>
                    <a:pt x="575" y="856"/>
                    <a:pt x="575" y="856"/>
                  </a:cubicBezTo>
                  <a:cubicBezTo>
                    <a:pt x="580" y="853"/>
                    <a:pt x="584" y="848"/>
                    <a:pt x="586" y="843"/>
                  </a:cubicBezTo>
                  <a:cubicBezTo>
                    <a:pt x="585" y="846"/>
                    <a:pt x="585" y="849"/>
                    <a:pt x="585" y="852"/>
                  </a:cubicBezTo>
                  <a:close/>
                  <a:moveTo>
                    <a:pt x="587" y="836"/>
                  </a:moveTo>
                  <a:cubicBezTo>
                    <a:pt x="587" y="825"/>
                    <a:pt x="577" y="816"/>
                    <a:pt x="565" y="813"/>
                  </a:cubicBezTo>
                  <a:cubicBezTo>
                    <a:pt x="579" y="812"/>
                    <a:pt x="589" y="811"/>
                    <a:pt x="589" y="814"/>
                  </a:cubicBezTo>
                  <a:cubicBezTo>
                    <a:pt x="589" y="818"/>
                    <a:pt x="588" y="827"/>
                    <a:pt x="587" y="836"/>
                  </a:cubicBez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14" name="Freeform 26">
              <a:extLst>
                <a:ext uri="{FF2B5EF4-FFF2-40B4-BE49-F238E27FC236}">
                  <a16:creationId xmlns:a16="http://schemas.microsoft.com/office/drawing/2014/main" id="{E772B40D-E891-EAC2-9ED6-E98E0764AE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7" y="1948"/>
              <a:ext cx="699" cy="2077"/>
            </a:xfrm>
            <a:custGeom>
              <a:avLst/>
              <a:gdLst>
                <a:gd name="T0" fmla="*/ 766 w 624"/>
                <a:gd name="T1" fmla="*/ 1054 h 1856"/>
                <a:gd name="T2" fmla="*/ 524 w 624"/>
                <a:gd name="T3" fmla="*/ 835 h 1856"/>
                <a:gd name="T4" fmla="*/ 490 w 624"/>
                <a:gd name="T5" fmla="*/ 718 h 1856"/>
                <a:gd name="T6" fmla="*/ 410 w 624"/>
                <a:gd name="T7" fmla="*/ 527 h 1856"/>
                <a:gd name="T8" fmla="*/ 481 w 624"/>
                <a:gd name="T9" fmla="*/ 462 h 1856"/>
                <a:gd name="T10" fmla="*/ 595 w 624"/>
                <a:gd name="T11" fmla="*/ 469 h 1856"/>
                <a:gd name="T12" fmla="*/ 634 w 624"/>
                <a:gd name="T13" fmla="*/ 443 h 1856"/>
                <a:gd name="T14" fmla="*/ 660 w 624"/>
                <a:gd name="T15" fmla="*/ 360 h 1856"/>
                <a:gd name="T16" fmla="*/ 670 w 624"/>
                <a:gd name="T17" fmla="*/ 298 h 1856"/>
                <a:gd name="T18" fmla="*/ 662 w 624"/>
                <a:gd name="T19" fmla="*/ 154 h 1856"/>
                <a:gd name="T20" fmla="*/ 393 w 624"/>
                <a:gd name="T21" fmla="*/ 57 h 1856"/>
                <a:gd name="T22" fmla="*/ 326 w 624"/>
                <a:gd name="T23" fmla="*/ 178 h 1856"/>
                <a:gd name="T24" fmla="*/ 335 w 624"/>
                <a:gd name="T25" fmla="*/ 280 h 1856"/>
                <a:gd name="T26" fmla="*/ 253 w 624"/>
                <a:gd name="T27" fmla="*/ 350 h 1856"/>
                <a:gd name="T28" fmla="*/ 40 w 624"/>
                <a:gd name="T29" fmla="*/ 891 h 1856"/>
                <a:gd name="T30" fmla="*/ 77 w 624"/>
                <a:gd name="T31" fmla="*/ 1256 h 1856"/>
                <a:gd name="T32" fmla="*/ 97 w 624"/>
                <a:gd name="T33" fmla="*/ 1521 h 1856"/>
                <a:gd name="T34" fmla="*/ 127 w 624"/>
                <a:gd name="T35" fmla="*/ 1879 h 1856"/>
                <a:gd name="T36" fmla="*/ 131 w 624"/>
                <a:gd name="T37" fmla="*/ 2240 h 1856"/>
                <a:gd name="T38" fmla="*/ 114 w 624"/>
                <a:gd name="T39" fmla="*/ 2500 h 1856"/>
                <a:gd name="T40" fmla="*/ 131 w 624"/>
                <a:gd name="T41" fmla="*/ 2581 h 1856"/>
                <a:gd name="T42" fmla="*/ 399 w 624"/>
                <a:gd name="T43" fmla="*/ 2586 h 1856"/>
                <a:gd name="T44" fmla="*/ 445 w 624"/>
                <a:gd name="T45" fmla="*/ 2597 h 1856"/>
                <a:gd name="T46" fmla="*/ 459 w 624"/>
                <a:gd name="T47" fmla="*/ 2601 h 1856"/>
                <a:gd name="T48" fmla="*/ 498 w 624"/>
                <a:gd name="T49" fmla="*/ 2585 h 1856"/>
                <a:gd name="T50" fmla="*/ 507 w 624"/>
                <a:gd name="T51" fmla="*/ 2581 h 1856"/>
                <a:gd name="T52" fmla="*/ 490 w 624"/>
                <a:gd name="T53" fmla="*/ 2535 h 1856"/>
                <a:gd name="T54" fmla="*/ 386 w 624"/>
                <a:gd name="T55" fmla="*/ 2503 h 1856"/>
                <a:gd name="T56" fmla="*/ 466 w 624"/>
                <a:gd name="T57" fmla="*/ 2500 h 1856"/>
                <a:gd name="T58" fmla="*/ 448 w 624"/>
                <a:gd name="T59" fmla="*/ 2457 h 1856"/>
                <a:gd name="T60" fmla="*/ 271 w 624"/>
                <a:gd name="T61" fmla="*/ 2367 h 1856"/>
                <a:gd name="T62" fmla="*/ 252 w 624"/>
                <a:gd name="T63" fmla="*/ 2341 h 1856"/>
                <a:gd name="T64" fmla="*/ 297 w 624"/>
                <a:gd name="T65" fmla="*/ 1899 h 1856"/>
                <a:gd name="T66" fmla="*/ 346 w 624"/>
                <a:gd name="T67" fmla="*/ 1534 h 1856"/>
                <a:gd name="T68" fmla="*/ 407 w 624"/>
                <a:gd name="T69" fmla="*/ 1248 h 1856"/>
                <a:gd name="T70" fmla="*/ 504 w 624"/>
                <a:gd name="T71" fmla="*/ 958 h 1856"/>
                <a:gd name="T72" fmla="*/ 686 w 624"/>
                <a:gd name="T73" fmla="*/ 1100 h 1856"/>
                <a:gd name="T74" fmla="*/ 764 w 624"/>
                <a:gd name="T75" fmla="*/ 1144 h 1856"/>
                <a:gd name="T76" fmla="*/ 763 w 624"/>
                <a:gd name="T77" fmla="*/ 1200 h 1856"/>
                <a:gd name="T78" fmla="*/ 761 w 624"/>
                <a:gd name="T79" fmla="*/ 1224 h 1856"/>
                <a:gd name="T80" fmla="*/ 763 w 624"/>
                <a:gd name="T81" fmla="*/ 2567 h 1856"/>
                <a:gd name="T82" fmla="*/ 808 w 624"/>
                <a:gd name="T83" fmla="*/ 1227 h 1856"/>
                <a:gd name="T84" fmla="*/ 868 w 624"/>
                <a:gd name="T85" fmla="*/ 1134 h 1856"/>
                <a:gd name="T86" fmla="*/ 822 w 624"/>
                <a:gd name="T87" fmla="*/ 1193 h 1856"/>
                <a:gd name="T88" fmla="*/ 808 w 624"/>
                <a:gd name="T89" fmla="*/ 1200 h 1856"/>
                <a:gd name="T90" fmla="*/ 822 w 624"/>
                <a:gd name="T91" fmla="*/ 1193 h 1856"/>
                <a:gd name="T92" fmla="*/ 794 w 624"/>
                <a:gd name="T93" fmla="*/ 1139 h 1856"/>
                <a:gd name="T94" fmla="*/ 826 w 624"/>
                <a:gd name="T95" fmla="*/ 1172 h 18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24" h="1856">
                  <a:moveTo>
                    <a:pt x="605" y="784"/>
                  </a:moveTo>
                  <a:cubicBezTo>
                    <a:pt x="584" y="780"/>
                    <a:pt x="573" y="766"/>
                    <a:pt x="545" y="752"/>
                  </a:cubicBezTo>
                  <a:cubicBezTo>
                    <a:pt x="515" y="737"/>
                    <a:pt x="499" y="714"/>
                    <a:pt x="462" y="678"/>
                  </a:cubicBezTo>
                  <a:cubicBezTo>
                    <a:pt x="424" y="641"/>
                    <a:pt x="419" y="644"/>
                    <a:pt x="373" y="596"/>
                  </a:cubicBezTo>
                  <a:cubicBezTo>
                    <a:pt x="370" y="592"/>
                    <a:pt x="366" y="589"/>
                    <a:pt x="363" y="584"/>
                  </a:cubicBezTo>
                  <a:cubicBezTo>
                    <a:pt x="372" y="574"/>
                    <a:pt x="373" y="555"/>
                    <a:pt x="348" y="513"/>
                  </a:cubicBezTo>
                  <a:cubicBezTo>
                    <a:pt x="327" y="478"/>
                    <a:pt x="313" y="446"/>
                    <a:pt x="301" y="417"/>
                  </a:cubicBezTo>
                  <a:cubicBezTo>
                    <a:pt x="292" y="397"/>
                    <a:pt x="288" y="393"/>
                    <a:pt x="292" y="376"/>
                  </a:cubicBezTo>
                  <a:cubicBezTo>
                    <a:pt x="296" y="359"/>
                    <a:pt x="295" y="352"/>
                    <a:pt x="298" y="339"/>
                  </a:cubicBezTo>
                  <a:cubicBezTo>
                    <a:pt x="301" y="326"/>
                    <a:pt x="318" y="316"/>
                    <a:pt x="342" y="330"/>
                  </a:cubicBezTo>
                  <a:cubicBezTo>
                    <a:pt x="367" y="345"/>
                    <a:pt x="398" y="376"/>
                    <a:pt x="414" y="363"/>
                  </a:cubicBezTo>
                  <a:cubicBezTo>
                    <a:pt x="430" y="350"/>
                    <a:pt x="416" y="346"/>
                    <a:pt x="423" y="334"/>
                  </a:cubicBezTo>
                  <a:cubicBezTo>
                    <a:pt x="429" y="323"/>
                    <a:pt x="433" y="323"/>
                    <a:pt x="438" y="315"/>
                  </a:cubicBezTo>
                  <a:cubicBezTo>
                    <a:pt x="443" y="307"/>
                    <a:pt x="445" y="312"/>
                    <a:pt x="451" y="316"/>
                  </a:cubicBezTo>
                  <a:cubicBezTo>
                    <a:pt x="457" y="320"/>
                    <a:pt x="481" y="323"/>
                    <a:pt x="478" y="300"/>
                  </a:cubicBezTo>
                  <a:cubicBezTo>
                    <a:pt x="476" y="276"/>
                    <a:pt x="470" y="270"/>
                    <a:pt x="470" y="257"/>
                  </a:cubicBezTo>
                  <a:cubicBezTo>
                    <a:pt x="471" y="243"/>
                    <a:pt x="477" y="235"/>
                    <a:pt x="477" y="229"/>
                  </a:cubicBezTo>
                  <a:cubicBezTo>
                    <a:pt x="476" y="223"/>
                    <a:pt x="477" y="213"/>
                    <a:pt x="477" y="213"/>
                  </a:cubicBezTo>
                  <a:cubicBezTo>
                    <a:pt x="477" y="213"/>
                    <a:pt x="482" y="200"/>
                    <a:pt x="480" y="190"/>
                  </a:cubicBezTo>
                  <a:cubicBezTo>
                    <a:pt x="477" y="180"/>
                    <a:pt x="484" y="128"/>
                    <a:pt x="471" y="110"/>
                  </a:cubicBezTo>
                  <a:cubicBezTo>
                    <a:pt x="471" y="110"/>
                    <a:pt x="482" y="64"/>
                    <a:pt x="422" y="33"/>
                  </a:cubicBezTo>
                  <a:cubicBezTo>
                    <a:pt x="362" y="1"/>
                    <a:pt x="296" y="33"/>
                    <a:pt x="279" y="41"/>
                  </a:cubicBezTo>
                  <a:cubicBezTo>
                    <a:pt x="279" y="41"/>
                    <a:pt x="223" y="0"/>
                    <a:pt x="198" y="55"/>
                  </a:cubicBezTo>
                  <a:cubicBezTo>
                    <a:pt x="172" y="111"/>
                    <a:pt x="232" y="127"/>
                    <a:pt x="232" y="127"/>
                  </a:cubicBezTo>
                  <a:cubicBezTo>
                    <a:pt x="232" y="127"/>
                    <a:pt x="229" y="160"/>
                    <a:pt x="239" y="171"/>
                  </a:cubicBezTo>
                  <a:cubicBezTo>
                    <a:pt x="239" y="171"/>
                    <a:pt x="245" y="190"/>
                    <a:pt x="238" y="199"/>
                  </a:cubicBezTo>
                  <a:cubicBezTo>
                    <a:pt x="231" y="207"/>
                    <a:pt x="225" y="211"/>
                    <a:pt x="219" y="220"/>
                  </a:cubicBezTo>
                  <a:cubicBezTo>
                    <a:pt x="213" y="229"/>
                    <a:pt x="193" y="229"/>
                    <a:pt x="180" y="250"/>
                  </a:cubicBezTo>
                  <a:cubicBezTo>
                    <a:pt x="168" y="272"/>
                    <a:pt x="80" y="272"/>
                    <a:pt x="40" y="377"/>
                  </a:cubicBezTo>
                  <a:cubicBezTo>
                    <a:pt x="0" y="483"/>
                    <a:pt x="13" y="568"/>
                    <a:pt x="29" y="635"/>
                  </a:cubicBezTo>
                  <a:cubicBezTo>
                    <a:pt x="45" y="702"/>
                    <a:pt x="37" y="738"/>
                    <a:pt x="23" y="767"/>
                  </a:cubicBezTo>
                  <a:cubicBezTo>
                    <a:pt x="9" y="795"/>
                    <a:pt x="26" y="853"/>
                    <a:pt x="55" y="896"/>
                  </a:cubicBezTo>
                  <a:cubicBezTo>
                    <a:pt x="63" y="908"/>
                    <a:pt x="69" y="928"/>
                    <a:pt x="73" y="950"/>
                  </a:cubicBezTo>
                  <a:cubicBezTo>
                    <a:pt x="77" y="997"/>
                    <a:pt x="69" y="1058"/>
                    <a:pt x="70" y="1085"/>
                  </a:cubicBezTo>
                  <a:cubicBezTo>
                    <a:pt x="72" y="1110"/>
                    <a:pt x="80" y="1226"/>
                    <a:pt x="88" y="1276"/>
                  </a:cubicBezTo>
                  <a:cubicBezTo>
                    <a:pt x="93" y="1312"/>
                    <a:pt x="84" y="1316"/>
                    <a:pt x="90" y="1340"/>
                  </a:cubicBezTo>
                  <a:cubicBezTo>
                    <a:pt x="97" y="1364"/>
                    <a:pt x="84" y="1385"/>
                    <a:pt x="80" y="1422"/>
                  </a:cubicBezTo>
                  <a:cubicBezTo>
                    <a:pt x="72" y="1495"/>
                    <a:pt x="90" y="1553"/>
                    <a:pt x="93" y="1599"/>
                  </a:cubicBezTo>
                  <a:cubicBezTo>
                    <a:pt x="96" y="1646"/>
                    <a:pt x="100" y="1696"/>
                    <a:pt x="86" y="1716"/>
                  </a:cubicBezTo>
                  <a:cubicBezTo>
                    <a:pt x="73" y="1736"/>
                    <a:pt x="56" y="1780"/>
                    <a:pt x="81" y="1784"/>
                  </a:cubicBezTo>
                  <a:cubicBezTo>
                    <a:pt x="84" y="1784"/>
                    <a:pt x="87" y="1784"/>
                    <a:pt x="90" y="1784"/>
                  </a:cubicBezTo>
                  <a:cubicBezTo>
                    <a:pt x="79" y="1807"/>
                    <a:pt x="71" y="1838"/>
                    <a:pt x="93" y="1842"/>
                  </a:cubicBezTo>
                  <a:cubicBezTo>
                    <a:pt x="120" y="1846"/>
                    <a:pt x="155" y="1829"/>
                    <a:pt x="179" y="1832"/>
                  </a:cubicBezTo>
                  <a:cubicBezTo>
                    <a:pt x="203" y="1834"/>
                    <a:pt x="268" y="1853"/>
                    <a:pt x="284" y="1845"/>
                  </a:cubicBezTo>
                  <a:cubicBezTo>
                    <a:pt x="290" y="1850"/>
                    <a:pt x="301" y="1853"/>
                    <a:pt x="306" y="1855"/>
                  </a:cubicBezTo>
                  <a:cubicBezTo>
                    <a:pt x="310" y="1855"/>
                    <a:pt x="313" y="1853"/>
                    <a:pt x="316" y="1853"/>
                  </a:cubicBezTo>
                  <a:cubicBezTo>
                    <a:pt x="317" y="1853"/>
                    <a:pt x="319" y="1855"/>
                    <a:pt x="320" y="1855"/>
                  </a:cubicBezTo>
                  <a:cubicBezTo>
                    <a:pt x="322" y="1856"/>
                    <a:pt x="324" y="1856"/>
                    <a:pt x="327" y="1856"/>
                  </a:cubicBezTo>
                  <a:cubicBezTo>
                    <a:pt x="330" y="1856"/>
                    <a:pt x="344" y="1853"/>
                    <a:pt x="339" y="1847"/>
                  </a:cubicBezTo>
                  <a:cubicBezTo>
                    <a:pt x="344" y="1846"/>
                    <a:pt x="350" y="1848"/>
                    <a:pt x="354" y="1844"/>
                  </a:cubicBezTo>
                  <a:cubicBezTo>
                    <a:pt x="355" y="1843"/>
                    <a:pt x="355" y="1843"/>
                    <a:pt x="356" y="1842"/>
                  </a:cubicBezTo>
                  <a:cubicBezTo>
                    <a:pt x="357" y="1842"/>
                    <a:pt x="359" y="1842"/>
                    <a:pt x="361" y="1842"/>
                  </a:cubicBezTo>
                  <a:cubicBezTo>
                    <a:pt x="378" y="1839"/>
                    <a:pt x="369" y="1822"/>
                    <a:pt x="367" y="1813"/>
                  </a:cubicBezTo>
                  <a:cubicBezTo>
                    <a:pt x="364" y="1804"/>
                    <a:pt x="348" y="1809"/>
                    <a:pt x="348" y="1809"/>
                  </a:cubicBezTo>
                  <a:cubicBezTo>
                    <a:pt x="348" y="1809"/>
                    <a:pt x="321" y="1817"/>
                    <a:pt x="308" y="1809"/>
                  </a:cubicBezTo>
                  <a:cubicBezTo>
                    <a:pt x="303" y="1805"/>
                    <a:pt x="290" y="1797"/>
                    <a:pt x="275" y="1786"/>
                  </a:cubicBezTo>
                  <a:cubicBezTo>
                    <a:pt x="282" y="1789"/>
                    <a:pt x="289" y="1795"/>
                    <a:pt x="297" y="1789"/>
                  </a:cubicBezTo>
                  <a:cubicBezTo>
                    <a:pt x="311" y="1780"/>
                    <a:pt x="315" y="1786"/>
                    <a:pt x="331" y="1784"/>
                  </a:cubicBezTo>
                  <a:cubicBezTo>
                    <a:pt x="347" y="1781"/>
                    <a:pt x="339" y="1765"/>
                    <a:pt x="336" y="1757"/>
                  </a:cubicBezTo>
                  <a:cubicBezTo>
                    <a:pt x="333" y="1749"/>
                    <a:pt x="319" y="1753"/>
                    <a:pt x="319" y="1753"/>
                  </a:cubicBezTo>
                  <a:cubicBezTo>
                    <a:pt x="319" y="1753"/>
                    <a:pt x="293" y="1761"/>
                    <a:pt x="281" y="1753"/>
                  </a:cubicBezTo>
                  <a:cubicBezTo>
                    <a:pt x="269" y="1745"/>
                    <a:pt x="211" y="1705"/>
                    <a:pt x="193" y="1689"/>
                  </a:cubicBezTo>
                  <a:cubicBezTo>
                    <a:pt x="188" y="1684"/>
                    <a:pt x="183" y="1679"/>
                    <a:pt x="179" y="1673"/>
                  </a:cubicBezTo>
                  <a:cubicBezTo>
                    <a:pt x="179" y="1672"/>
                    <a:pt x="179" y="1671"/>
                    <a:pt x="179" y="1670"/>
                  </a:cubicBezTo>
                  <a:cubicBezTo>
                    <a:pt x="178" y="1643"/>
                    <a:pt x="209" y="1472"/>
                    <a:pt x="206" y="1440"/>
                  </a:cubicBezTo>
                  <a:cubicBezTo>
                    <a:pt x="203" y="1407"/>
                    <a:pt x="233" y="1409"/>
                    <a:pt x="212" y="1355"/>
                  </a:cubicBezTo>
                  <a:cubicBezTo>
                    <a:pt x="201" y="1326"/>
                    <a:pt x="216" y="1302"/>
                    <a:pt x="219" y="1284"/>
                  </a:cubicBezTo>
                  <a:cubicBezTo>
                    <a:pt x="222" y="1265"/>
                    <a:pt x="254" y="1169"/>
                    <a:pt x="246" y="1095"/>
                  </a:cubicBezTo>
                  <a:cubicBezTo>
                    <a:pt x="242" y="1053"/>
                    <a:pt x="259" y="969"/>
                    <a:pt x="266" y="954"/>
                  </a:cubicBezTo>
                  <a:cubicBezTo>
                    <a:pt x="274" y="940"/>
                    <a:pt x="289" y="927"/>
                    <a:pt x="289" y="890"/>
                  </a:cubicBezTo>
                  <a:cubicBezTo>
                    <a:pt x="289" y="890"/>
                    <a:pt x="353" y="867"/>
                    <a:pt x="364" y="738"/>
                  </a:cubicBezTo>
                  <a:cubicBezTo>
                    <a:pt x="365" y="716"/>
                    <a:pt x="363" y="698"/>
                    <a:pt x="359" y="684"/>
                  </a:cubicBezTo>
                  <a:cubicBezTo>
                    <a:pt x="388" y="703"/>
                    <a:pt x="438" y="730"/>
                    <a:pt x="455" y="744"/>
                  </a:cubicBezTo>
                  <a:cubicBezTo>
                    <a:pt x="475" y="761"/>
                    <a:pt x="481" y="760"/>
                    <a:pt x="487" y="785"/>
                  </a:cubicBezTo>
                  <a:cubicBezTo>
                    <a:pt x="494" y="810"/>
                    <a:pt x="505" y="823"/>
                    <a:pt x="529" y="819"/>
                  </a:cubicBezTo>
                  <a:cubicBezTo>
                    <a:pt x="534" y="818"/>
                    <a:pt x="539" y="817"/>
                    <a:pt x="544" y="816"/>
                  </a:cubicBezTo>
                  <a:cubicBezTo>
                    <a:pt x="536" y="820"/>
                    <a:pt x="531" y="828"/>
                    <a:pt x="531" y="836"/>
                  </a:cubicBezTo>
                  <a:cubicBezTo>
                    <a:pt x="531" y="845"/>
                    <a:pt x="536" y="852"/>
                    <a:pt x="543" y="856"/>
                  </a:cubicBezTo>
                  <a:cubicBezTo>
                    <a:pt x="543" y="865"/>
                    <a:pt x="543" y="865"/>
                    <a:pt x="543" y="865"/>
                  </a:cubicBezTo>
                  <a:cubicBezTo>
                    <a:pt x="536" y="866"/>
                    <a:pt x="532" y="871"/>
                    <a:pt x="541" y="874"/>
                  </a:cubicBezTo>
                  <a:cubicBezTo>
                    <a:pt x="541" y="874"/>
                    <a:pt x="542" y="875"/>
                    <a:pt x="543" y="875"/>
                  </a:cubicBezTo>
                  <a:cubicBezTo>
                    <a:pt x="543" y="1832"/>
                    <a:pt x="543" y="1832"/>
                    <a:pt x="543" y="1832"/>
                  </a:cubicBezTo>
                  <a:cubicBezTo>
                    <a:pt x="575" y="1832"/>
                    <a:pt x="575" y="1832"/>
                    <a:pt x="575" y="1832"/>
                  </a:cubicBezTo>
                  <a:cubicBezTo>
                    <a:pt x="575" y="875"/>
                    <a:pt x="575" y="875"/>
                    <a:pt x="575" y="875"/>
                  </a:cubicBezTo>
                  <a:cubicBezTo>
                    <a:pt x="588" y="871"/>
                    <a:pt x="595" y="862"/>
                    <a:pt x="596" y="853"/>
                  </a:cubicBezTo>
                  <a:cubicBezTo>
                    <a:pt x="597" y="837"/>
                    <a:pt x="606" y="828"/>
                    <a:pt x="618" y="809"/>
                  </a:cubicBezTo>
                  <a:cubicBezTo>
                    <a:pt x="623" y="799"/>
                    <a:pt x="624" y="787"/>
                    <a:pt x="605" y="784"/>
                  </a:cubicBezTo>
                  <a:close/>
                  <a:moveTo>
                    <a:pt x="585" y="852"/>
                  </a:moveTo>
                  <a:cubicBezTo>
                    <a:pt x="584" y="855"/>
                    <a:pt x="580" y="857"/>
                    <a:pt x="575" y="859"/>
                  </a:cubicBezTo>
                  <a:cubicBezTo>
                    <a:pt x="575" y="856"/>
                    <a:pt x="575" y="856"/>
                    <a:pt x="575" y="856"/>
                  </a:cubicBezTo>
                  <a:cubicBezTo>
                    <a:pt x="580" y="853"/>
                    <a:pt x="584" y="848"/>
                    <a:pt x="586" y="843"/>
                  </a:cubicBezTo>
                  <a:cubicBezTo>
                    <a:pt x="585" y="846"/>
                    <a:pt x="585" y="849"/>
                    <a:pt x="585" y="852"/>
                  </a:cubicBezTo>
                  <a:close/>
                  <a:moveTo>
                    <a:pt x="587" y="836"/>
                  </a:moveTo>
                  <a:cubicBezTo>
                    <a:pt x="587" y="825"/>
                    <a:pt x="577" y="816"/>
                    <a:pt x="565" y="813"/>
                  </a:cubicBezTo>
                  <a:cubicBezTo>
                    <a:pt x="579" y="812"/>
                    <a:pt x="589" y="811"/>
                    <a:pt x="589" y="814"/>
                  </a:cubicBezTo>
                  <a:cubicBezTo>
                    <a:pt x="589" y="818"/>
                    <a:pt x="588" y="827"/>
                    <a:pt x="587" y="836"/>
                  </a:cubicBezTo>
                  <a:close/>
                </a:path>
              </a:pathLst>
            </a:custGeom>
            <a:solidFill>
              <a:srgbClr val="FFCCCC"/>
            </a:solidFill>
            <a:ln w="4763" cap="rnd">
              <a:solidFill>
                <a:srgbClr val="3434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187562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1655</TotalTime>
  <Words>773</Words>
  <Application>Microsoft Office PowerPoint</Application>
  <PresentationFormat>Personnalisé</PresentationFormat>
  <Paragraphs>79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La sarcopénie avant traitement du cancer :  méta-analyse de sa prévalence et de sa valeur pronostique au cours du traitement du cancer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sarcopénie avant traitement du cancer :  méta-analyse de sa prévalence et de sa valeur pronostique au cours du traitement du cancer</dc:title>
  <dc:creator>frederic pamoukdjian</dc:creator>
  <cp:lastModifiedBy>Elisa COUTANTIN</cp:lastModifiedBy>
  <cp:revision>27</cp:revision>
  <dcterms:created xsi:type="dcterms:W3CDTF">2022-11-11T15:21:31Z</dcterms:created>
  <dcterms:modified xsi:type="dcterms:W3CDTF">2022-11-21T08:55:55Z</dcterms:modified>
</cp:coreProperties>
</file>