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DA06-1FAF-416C-B5B7-65FC5CBF8093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7E4DD-62D8-42CF-84B7-7E2AD21AF1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5101D-BB78-4072-99BD-49213EFF6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4346EB-CAC2-49C6-9F26-395AD5758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2B3323-2590-4E73-B44A-6C6461E3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9A0E-C99A-4F34-B5CB-BC211B78ACEB}" type="datetime1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B82379-63D4-4FE8-9966-E836F329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39A2E0-4D87-4FEF-AA57-4A58DE5F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76E6DC-084A-6953-0FB5-626B747F3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97A82-B38D-4A32-852E-8B06AA32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940D79-1431-4CBC-8867-2FC8AFB5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E0B8D9-79AF-4CFE-8EF9-9F577A05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F348-E5B5-4337-AC62-2080482ED3D0}" type="datetime1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D2C7EB-BFFF-49BC-9141-A023C026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B0882-F5BF-4818-90CB-1F4B1D4B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35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85DC66-05EB-4FEA-8FA1-786D8ADB4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0EAF4D-5985-49CE-A751-9A77B4B51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0F2372-5549-4026-B204-DBF84BA4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2610-65CE-49CC-84BD-235D9333D552}" type="datetime1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3FB1F-7DC1-427E-B702-1A715EC7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54E72-6AF9-4E87-91BC-DB544A57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32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2245C-168C-4C56-9C43-12974530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7E4B0-2A45-4A00-B7CD-41A1BFC2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46233-6574-4428-A75B-47B3920C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44A1-42D1-44E0-8E19-3E397E44363E}" type="datetime1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FF329-BF40-4118-BF1C-A839542B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515E64-6F64-48C8-88C0-C53BD16D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C35DD3-6997-4EE0-913F-2CC054508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9DDBC-AF30-401E-A8AA-6B8E0BA5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C3A6BB-6114-4F70-9FA7-3249533A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83589-9DFD-441D-BD0B-B871E6D3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354-0132-445D-BD3B-29CF679357DA}" type="datetime1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C5F5C5-A2B9-405E-8B9C-800B2EAC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6A541-DDC5-42F9-A4DA-70F99525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1822A2-2704-4A83-BE3C-A3B70C022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F8B33-FE12-43F0-A781-D270F3AA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113132-1CBC-48FE-AFBD-04D1E2FD2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2551D-A245-4B86-98BA-074C144B1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DBA355-FF03-48FE-A2FF-D5D52DE8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7D5F-03DF-41DC-BEB2-C79697397865}" type="datetime1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F7AE70-D4EE-4F88-AFDC-015BCEF8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160ED3-919C-4FD0-A79D-21D97A5D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9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86903-61D4-407B-B2F7-D7959928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37168C-E804-4762-A16B-837CF0A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889444-1262-4BC6-BA05-AC097D12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2F01E2-D845-453E-8FEB-A8999B0EA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9294BE-A64F-4F1A-9479-D42A2C89F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0FBB28-A63C-4B49-9DEF-405E5F18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A872-AE82-4488-A357-6A04429B5B5B}" type="datetime1">
              <a:rPr lang="fr-FR" smtClean="0"/>
              <a:t>20/06/2022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64513C-2E44-4EA6-9F16-02D658F8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4F2BB9-F214-4E36-BD4D-8122A079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7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724C1-4F0D-4703-B970-F5BF6CD3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EBA871-2F09-4882-ABB0-87838768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126-8D26-410D-B3C5-D547B247DEC6}" type="datetime1">
              <a:rPr lang="fr-FR" smtClean="0"/>
              <a:t>20/06/2022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95E43F-225B-4144-ABEB-0EAC6AC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AAB571-13F7-421E-B286-98B23B23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7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EE59AB-1331-479F-B2B1-C22DB0AC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AAE8-332E-489D-A16F-D5CCB3E30E52}" type="datetime1">
              <a:rPr lang="fr-FR" smtClean="0"/>
              <a:t>20/06/2022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0B0E28-9F68-4893-8551-3D27A9F7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06EDB2-780B-4AE7-85B1-27D82D30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09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355DC-92FF-4925-A932-4C51B598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1F64F3-2CD2-47EA-8FC6-5667CBD87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AB02F9-B16C-45CF-9EBA-60E7FC1CB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98492A-BB15-4C72-89C3-D60B7C4A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A64B-FECD-4658-8C64-42B6BE854A8A}" type="datetime1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664FEC-DD20-41FC-A156-140A1F13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2D3B5C-BB43-4B04-9ADF-4FCE9CDD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19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B8309-873D-4C64-A924-1F1D1F53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AD49CE-A01F-416E-AD85-B529926AB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67F57D-2031-4951-99A1-B2A0F63C6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E63AF3-8B51-4A2C-9A5D-76768630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1A7-10FC-467A-83E0-C310B068A7E6}" type="datetime1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806928-38F7-42A8-A622-922983B2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F6EBC8-1C79-462A-9C38-8C9F3344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82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A062E1-CEA2-460F-B2E2-FEC5F56B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049FE0-DF9B-4929-8DFB-D663AE609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C9A615-D6EB-454A-A7B0-38BB36187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A6E94-A525-439C-89A6-FD6315899EF8}" type="datetime1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57951-BB2F-4C18-9AC9-BB128E5D8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2F23C-E0CA-4535-9EC2-9DE5F31C3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14E0-06E6-49AF-8E29-CFBD18AEF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78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">
            <a:extLst>
              <a:ext uri="{FF2B5EF4-FFF2-40B4-BE49-F238E27FC236}">
                <a16:creationId xmlns:a16="http://schemas.microsoft.com/office/drawing/2014/main" id="{D06E11DE-8B68-4E54-B38A-87ECFB247EEB}"/>
              </a:ext>
            </a:extLst>
          </p:cNvPr>
          <p:cNvSpPr/>
          <p:nvPr/>
        </p:nvSpPr>
        <p:spPr>
          <a:xfrm>
            <a:off x="2847975" y="2540667"/>
            <a:ext cx="7072343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sz="6600" b="1" dirty="0" err="1">
                <a:solidFill>
                  <a:srgbClr val="FFFFFE"/>
                </a:solidFill>
              </a:rPr>
              <a:t>Titre</a:t>
            </a:r>
            <a:r>
              <a:rPr sz="6600" b="1" dirty="0">
                <a:solidFill>
                  <a:srgbClr val="FFFFFE"/>
                </a:solidFill>
              </a:rPr>
              <a:t> de chap</a:t>
            </a:r>
            <a:r>
              <a:rPr lang="fr-FR" sz="6600" b="1">
                <a:solidFill>
                  <a:srgbClr val="FFFFFE"/>
                </a:solidFill>
              </a:rPr>
              <a:t>i</a:t>
            </a:r>
            <a:r>
              <a:rPr sz="6600" b="1">
                <a:solidFill>
                  <a:srgbClr val="FFFFFE"/>
                </a:solidFill>
              </a:rPr>
              <a:t>tre</a:t>
            </a:r>
            <a:r>
              <a:rPr sz="6600" b="1" dirty="0">
                <a:solidFill>
                  <a:srgbClr val="FFFFFE"/>
                </a:solidFill>
              </a:rPr>
              <a:t> </a:t>
            </a:r>
          </a:p>
          <a:p>
            <a:pPr lvl="0" algn="ctr">
              <a:defRPr sz="1800"/>
            </a:pPr>
            <a:r>
              <a:rPr sz="6600" b="1" dirty="0">
                <a:solidFill>
                  <a:srgbClr val="FFFFFE"/>
                </a:solidFill>
              </a:rPr>
              <a:t>et </a:t>
            </a:r>
            <a:r>
              <a:rPr sz="6600" b="1" dirty="0" err="1">
                <a:solidFill>
                  <a:srgbClr val="FFFFFE"/>
                </a:solidFill>
              </a:rPr>
              <a:t>ou</a:t>
            </a:r>
            <a:r>
              <a:rPr sz="6600" b="1" dirty="0">
                <a:solidFill>
                  <a:srgbClr val="FFFFFE"/>
                </a:solidFill>
              </a:rPr>
              <a:t> </a:t>
            </a:r>
            <a:r>
              <a:rPr sz="6600" b="1" dirty="0" err="1">
                <a:solidFill>
                  <a:srgbClr val="FFFFFE"/>
                </a:solidFill>
              </a:rPr>
              <a:t>thématique</a:t>
            </a:r>
            <a:r>
              <a:rPr sz="6600" b="1" dirty="0">
                <a:solidFill>
                  <a:srgbClr val="FFFFFE"/>
                </a:solidFill>
              </a:rPr>
              <a:t> </a:t>
            </a:r>
          </a:p>
          <a:p>
            <a:pPr lvl="0" algn="ctr">
              <a:defRPr sz="1800"/>
            </a:pPr>
            <a:r>
              <a:rPr lang="fr-FR" sz="6600" b="1" dirty="0">
                <a:solidFill>
                  <a:srgbClr val="FFFFFE"/>
                </a:solidFill>
              </a:rPr>
              <a:t>d</a:t>
            </a:r>
            <a:r>
              <a:rPr lang="en-US" sz="6600" b="1" dirty="0">
                <a:solidFill>
                  <a:srgbClr val="FFFFFE"/>
                </a:solidFill>
              </a:rPr>
              <a:t>e </a:t>
            </a:r>
            <a:r>
              <a:rPr lang="en-US" sz="6600" b="1" dirty="0" err="1">
                <a:solidFill>
                  <a:srgbClr val="FFFFFE"/>
                </a:solidFill>
              </a:rPr>
              <a:t>l’</a:t>
            </a:r>
            <a:r>
              <a:rPr sz="6600" b="1" dirty="0" err="1">
                <a:solidFill>
                  <a:srgbClr val="FFFFFE"/>
                </a:solidFill>
              </a:rPr>
              <a:t>intervention</a:t>
            </a:r>
            <a:endParaRPr sz="6600" b="1" dirty="0">
              <a:solidFill>
                <a:srgbClr val="FFFFFE"/>
              </a:solidFill>
            </a:endParaRPr>
          </a:p>
        </p:txBody>
      </p:sp>
      <p:pic>
        <p:nvPicPr>
          <p:cNvPr id="5" name="signe.png">
            <a:extLst>
              <a:ext uri="{FF2B5EF4-FFF2-40B4-BE49-F238E27FC236}">
                <a16:creationId xmlns:a16="http://schemas.microsoft.com/office/drawing/2014/main" id="{8AEAD076-F288-4D6F-9D02-AAD9C7BB5F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3500" y="4940300"/>
            <a:ext cx="1732637" cy="1499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849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gne.png">
            <a:extLst>
              <a:ext uri="{FF2B5EF4-FFF2-40B4-BE49-F238E27FC236}">
                <a16:creationId xmlns:a16="http://schemas.microsoft.com/office/drawing/2014/main" id="{0D4DBA34-03D1-423F-8981-9A9ECC90A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0800000">
            <a:off x="1275529" y="1504528"/>
            <a:ext cx="1090519" cy="9440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2">
            <a:extLst>
              <a:ext uri="{FF2B5EF4-FFF2-40B4-BE49-F238E27FC236}">
                <a16:creationId xmlns:a16="http://schemas.microsoft.com/office/drawing/2014/main" id="{6280423C-390A-42ED-89DC-C5AC7154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88" y="1976543"/>
            <a:ext cx="9906000" cy="8335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endParaRPr b="1" dirty="0">
              <a:solidFill>
                <a:srgbClr val="EA6806"/>
              </a:solidFill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F6CB80E6-3915-4FDD-96AD-DA2DFDCB8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0788" y="3217879"/>
            <a:ext cx="8695871" cy="1660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659867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Texier</dc:creator>
  <cp:lastModifiedBy>Elisa COUTANTIN</cp:lastModifiedBy>
  <cp:revision>6</cp:revision>
  <dcterms:created xsi:type="dcterms:W3CDTF">2021-06-30T11:08:01Z</dcterms:created>
  <dcterms:modified xsi:type="dcterms:W3CDTF">2022-06-20T15:29:28Z</dcterms:modified>
</cp:coreProperties>
</file>